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402_51B43185.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64" r:id="rId3"/>
  </p:sldMasterIdLst>
  <p:notesMasterIdLst>
    <p:notesMasterId r:id="rId27"/>
  </p:notesMasterIdLst>
  <p:sldIdLst>
    <p:sldId id="256" r:id="rId4"/>
    <p:sldId id="257" r:id="rId5"/>
    <p:sldId id="318" r:id="rId6"/>
    <p:sldId id="258" r:id="rId7"/>
    <p:sldId id="1027" r:id="rId8"/>
    <p:sldId id="259" r:id="rId9"/>
    <p:sldId id="334" r:id="rId10"/>
    <p:sldId id="321" r:id="rId11"/>
    <p:sldId id="1029" r:id="rId12"/>
    <p:sldId id="1028" r:id="rId13"/>
    <p:sldId id="319" r:id="rId14"/>
    <p:sldId id="320" r:id="rId15"/>
    <p:sldId id="322" r:id="rId16"/>
    <p:sldId id="323" r:id="rId17"/>
    <p:sldId id="1026" r:id="rId18"/>
    <p:sldId id="324" r:id="rId19"/>
    <p:sldId id="325" r:id="rId20"/>
    <p:sldId id="326" r:id="rId21"/>
    <p:sldId id="329" r:id="rId22"/>
    <p:sldId id="330" r:id="rId23"/>
    <p:sldId id="331" r:id="rId24"/>
    <p:sldId id="1024" r:id="rId25"/>
    <p:sldId id="410" r:id="rId26"/>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8F80E83-A217-B002-D82D-44FB3AFE47A1}" name="Victoria Valentine" initials="VV" userId="S::valentine@firesprinkler.org::7bf8e9be-c6d3-4a64-878d-a64010d912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08C4"/>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714A22-03E1-41CE-81BC-B8BB59AA9430}" v="10" dt="2024-08-23T12:32:28.1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6" autoAdjust="0"/>
    <p:restoredTop sz="94040"/>
  </p:normalViewPr>
  <p:slideViewPr>
    <p:cSldViewPr snapToGrid="0">
      <p:cViewPr varScale="1">
        <p:scale>
          <a:sx n="92" d="100"/>
          <a:sy n="92" d="100"/>
        </p:scale>
        <p:origin x="51" y="3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8/10/relationships/authors" Targe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b Caputo" userId="f995d78a4db9ed9c" providerId="LiveId" clId="{85714A22-03E1-41CE-81BC-B8BB59AA9430}"/>
    <pc:docChg chg="custSel addSld delSld modSld sldOrd">
      <pc:chgData name="Bob Caputo" userId="f995d78a4db9ed9c" providerId="LiveId" clId="{85714A22-03E1-41CE-81BC-B8BB59AA9430}" dt="2024-08-23T12:32:34.821" v="36" actId="478"/>
      <pc:docMkLst>
        <pc:docMk/>
      </pc:docMkLst>
      <pc:sldChg chg="addSp delSp modSp mod">
        <pc:chgData name="Bob Caputo" userId="f995d78a4db9ed9c" providerId="LiveId" clId="{85714A22-03E1-41CE-81BC-B8BB59AA9430}" dt="2024-08-23T12:32:34.821" v="36" actId="478"/>
        <pc:sldMkLst>
          <pc:docMk/>
          <pc:sldMk cId="1533156276" sldId="320"/>
        </pc:sldMkLst>
        <pc:spChg chg="add mod">
          <ac:chgData name="Bob Caputo" userId="f995d78a4db9ed9c" providerId="LiveId" clId="{85714A22-03E1-41CE-81BC-B8BB59AA9430}" dt="2024-08-23T12:32:30.569" v="35" actId="1076"/>
          <ac:spMkLst>
            <pc:docMk/>
            <pc:sldMk cId="1533156276" sldId="320"/>
            <ac:spMk id="8" creationId="{BEFCA961-BA04-BF6A-B4D9-A59C7A50700B}"/>
          </ac:spMkLst>
        </pc:spChg>
        <pc:graphicFrameChg chg="add del modGraphic">
          <ac:chgData name="Bob Caputo" userId="f995d78a4db9ed9c" providerId="LiveId" clId="{85714A22-03E1-41CE-81BC-B8BB59AA9430}" dt="2024-08-23T12:32:34.821" v="36" actId="478"/>
          <ac:graphicFrameMkLst>
            <pc:docMk/>
            <pc:sldMk cId="1533156276" sldId="320"/>
            <ac:graphicFrameMk id="6" creationId="{BE1A59B7-2FA1-4A09-2360-586A48ACEE88}"/>
          </ac:graphicFrameMkLst>
        </pc:graphicFrameChg>
        <pc:picChg chg="del">
          <ac:chgData name="Bob Caputo" userId="f995d78a4db9ed9c" providerId="LiveId" clId="{85714A22-03E1-41CE-81BC-B8BB59AA9430}" dt="2024-08-23T12:32:02.584" v="28" actId="478"/>
          <ac:picMkLst>
            <pc:docMk/>
            <pc:sldMk cId="1533156276" sldId="320"/>
            <ac:picMk id="4" creationId="{F54AEC7C-6204-34A8-1A7C-B2FFAFDB466F}"/>
          </ac:picMkLst>
        </pc:picChg>
        <pc:picChg chg="add mod">
          <ac:chgData name="Bob Caputo" userId="f995d78a4db9ed9c" providerId="LiveId" clId="{85714A22-03E1-41CE-81BC-B8BB59AA9430}" dt="2024-08-23T12:32:12.442" v="31" actId="1076"/>
          <ac:picMkLst>
            <pc:docMk/>
            <pc:sldMk cId="1533156276" sldId="320"/>
            <ac:picMk id="7" creationId="{C33633DD-0107-22BE-B2A8-BC05840902FD}"/>
          </ac:picMkLst>
        </pc:picChg>
      </pc:sldChg>
      <pc:sldChg chg="delSp del mod">
        <pc:chgData name="Bob Caputo" userId="f995d78a4db9ed9c" providerId="LiveId" clId="{85714A22-03E1-41CE-81BC-B8BB59AA9430}" dt="2024-08-23T12:32:22.051" v="33" actId="47"/>
        <pc:sldMkLst>
          <pc:docMk/>
          <pc:sldMk cId="3602310464" sldId="1025"/>
        </pc:sldMkLst>
        <pc:spChg chg="del">
          <ac:chgData name="Bob Caputo" userId="f995d78a4db9ed9c" providerId="LiveId" clId="{85714A22-03E1-41CE-81BC-B8BB59AA9430}" dt="2024-08-23T12:32:19.711" v="32" actId="21"/>
          <ac:spMkLst>
            <pc:docMk/>
            <pc:sldMk cId="3602310464" sldId="1025"/>
            <ac:spMk id="4" creationId="{76821FAF-92D7-B7F4-0EA0-A043F114C7E7}"/>
          </ac:spMkLst>
        </pc:spChg>
        <pc:picChg chg="del">
          <ac:chgData name="Bob Caputo" userId="f995d78a4db9ed9c" providerId="LiveId" clId="{85714A22-03E1-41CE-81BC-B8BB59AA9430}" dt="2024-08-23T12:31:57.921" v="27" actId="21"/>
          <ac:picMkLst>
            <pc:docMk/>
            <pc:sldMk cId="3602310464" sldId="1025"/>
            <ac:picMk id="3074" creationId="{16019754-F959-8F22-C684-97253FCFE962}"/>
          </ac:picMkLst>
        </pc:picChg>
      </pc:sldChg>
      <pc:sldChg chg="addSp delSp modSp new mod ord modAnim">
        <pc:chgData name="Bob Caputo" userId="f995d78a4db9ed9c" providerId="LiveId" clId="{85714A22-03E1-41CE-81BC-B8BB59AA9430}" dt="2024-08-23T12:31:44.346" v="26"/>
        <pc:sldMkLst>
          <pc:docMk/>
          <pc:sldMk cId="3460721284" sldId="1028"/>
        </pc:sldMkLst>
        <pc:spChg chg="del mod">
          <ac:chgData name="Bob Caputo" userId="f995d78a4db9ed9c" providerId="LiveId" clId="{85714A22-03E1-41CE-81BC-B8BB59AA9430}" dt="2024-08-23T12:25:22.117" v="7" actId="478"/>
          <ac:spMkLst>
            <pc:docMk/>
            <pc:sldMk cId="3460721284" sldId="1028"/>
            <ac:spMk id="2" creationId="{2CB1CBBD-CE86-CDB3-1422-6EDEAA9F38FD}"/>
          </ac:spMkLst>
        </pc:spChg>
        <pc:spChg chg="del">
          <ac:chgData name="Bob Caputo" userId="f995d78a4db9ed9c" providerId="LiveId" clId="{85714A22-03E1-41CE-81BC-B8BB59AA9430}" dt="2024-08-23T12:24:53.515" v="3" actId="478"/>
          <ac:spMkLst>
            <pc:docMk/>
            <pc:sldMk cId="3460721284" sldId="1028"/>
            <ac:spMk id="3" creationId="{8DFD0BB2-A217-7283-9B2D-3D34D3CFDC55}"/>
          </ac:spMkLst>
        </pc:spChg>
        <pc:picChg chg="add mod">
          <ac:chgData name="Bob Caputo" userId="f995d78a4db9ed9c" providerId="LiveId" clId="{85714A22-03E1-41CE-81BC-B8BB59AA9430}" dt="2024-08-23T12:25:36.620" v="10" actId="1076"/>
          <ac:picMkLst>
            <pc:docMk/>
            <pc:sldMk cId="3460721284" sldId="1028"/>
            <ac:picMk id="4" creationId="{9B3FC870-EEF8-C650-0228-0CFC37DA92EC}"/>
          </ac:picMkLst>
        </pc:picChg>
      </pc:sldChg>
      <pc:sldChg chg="addSp delSp modSp new mod ord modAnim">
        <pc:chgData name="Bob Caputo" userId="f995d78a4db9ed9c" providerId="LiveId" clId="{85714A22-03E1-41CE-81BC-B8BB59AA9430}" dt="2024-08-23T12:31:41.456" v="24"/>
        <pc:sldMkLst>
          <pc:docMk/>
          <pc:sldMk cId="3051109316" sldId="1029"/>
        </pc:sldMkLst>
        <pc:spChg chg="del">
          <ac:chgData name="Bob Caputo" userId="f995d78a4db9ed9c" providerId="LiveId" clId="{85714A22-03E1-41CE-81BC-B8BB59AA9430}" dt="2024-08-23T12:27:19.678" v="15" actId="478"/>
          <ac:spMkLst>
            <pc:docMk/>
            <pc:sldMk cId="3051109316" sldId="1029"/>
            <ac:spMk id="2" creationId="{7EDF2A29-BCB0-3B6F-6D51-72B2239891ED}"/>
          </ac:spMkLst>
        </pc:spChg>
        <pc:spChg chg="del mod">
          <ac:chgData name="Bob Caputo" userId="f995d78a4db9ed9c" providerId="LiveId" clId="{85714A22-03E1-41CE-81BC-B8BB59AA9430}" dt="2024-08-23T12:27:23.986" v="16" actId="478"/>
          <ac:spMkLst>
            <pc:docMk/>
            <pc:sldMk cId="3051109316" sldId="1029"/>
            <ac:spMk id="3" creationId="{F2E977AD-DCAA-A5CE-4920-F925E4B3A21B}"/>
          </ac:spMkLst>
        </pc:spChg>
        <pc:spChg chg="add del mod">
          <ac:chgData name="Bob Caputo" userId="f995d78a4db9ed9c" providerId="LiveId" clId="{85714A22-03E1-41CE-81BC-B8BB59AA9430}" dt="2024-08-23T12:27:27.435" v="17" actId="478"/>
          <ac:spMkLst>
            <pc:docMk/>
            <pc:sldMk cId="3051109316" sldId="1029"/>
            <ac:spMk id="5" creationId="{32EA38AA-28BD-BC45-0411-33AB6E7F1A22}"/>
          </ac:spMkLst>
        </pc:spChg>
        <pc:picChg chg="add mod">
          <ac:chgData name="Bob Caputo" userId="f995d78a4db9ed9c" providerId="LiveId" clId="{85714A22-03E1-41CE-81BC-B8BB59AA9430}" dt="2024-08-23T12:28:10.821" v="21" actId="1076"/>
          <ac:picMkLst>
            <pc:docMk/>
            <pc:sldMk cId="3051109316" sldId="1029"/>
            <ac:picMk id="6" creationId="{BF91F99E-5C97-B21D-85E1-022B5A84EEE8}"/>
          </ac:picMkLst>
        </pc:picChg>
      </pc:sldChg>
    </pc:docChg>
  </pc:docChgLst>
</pc:chgInfo>
</file>

<file path=ppt/comments/modernComment_402_51B43185.xml><?xml version="1.0" encoding="utf-8"?>
<p188:cmLst xmlns:a="http://schemas.openxmlformats.org/drawingml/2006/main" xmlns:r="http://schemas.openxmlformats.org/officeDocument/2006/relationships" xmlns:p188="http://schemas.microsoft.com/office/powerpoint/2018/8/main">
  <p188:cm id="{C7B3F392-DAFF-4A89-B89A-281446018481}" authorId="{18F80E83-A217-B002-D82D-44FB3AFE47A1}" created="2024-07-30T23:28:28.180">
    <pc:sldMkLst xmlns:pc="http://schemas.microsoft.com/office/powerpoint/2013/main/command">
      <pc:docMk/>
      <pc:sldMk cId="1370763653" sldId="1025"/>
    </pc:sldMkLst>
    <p188:txBody>
      <a:bodyPr/>
      <a:lstStyle/>
      <a:p>
        <a:r>
          <a:rPr lang="en-US"/>
          <a:t>The image is from The Jetsons.
The transition to AI and tying it to batteries is the concept of a city.
It may be good to include CRR as part of the overall discussion.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AE2345-DEF9-437C-932C-9890E4C096F6}" type="datetimeFigureOut">
              <a:rPr lang="en-US" smtClean="0"/>
              <a:t>8/23/2024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70C4DD-9D6B-44AA-AE43-3A5451FB7CA3}" type="slidenum">
              <a:rPr lang="en-US" smtClean="0"/>
              <a:t>‹#›</a:t>
            </a:fld>
            <a:endParaRPr lang="en-US"/>
          </a:p>
        </p:txBody>
      </p:sp>
    </p:spTree>
    <p:extLst>
      <p:ext uri="{BB962C8B-B14F-4D97-AF65-F5344CB8AC3E}">
        <p14:creationId xmlns:p14="http://schemas.microsoft.com/office/powerpoint/2010/main" val="1566626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28999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Battery banks in an EV and other devices are made up of smaller batteries, typically about the size of a normal AA battery</a:t>
            </a:r>
          </a:p>
        </p:txBody>
      </p:sp>
      <p:sp>
        <p:nvSpPr>
          <p:cNvPr id="4" name="Slide Number Placeholder 3"/>
          <p:cNvSpPr>
            <a:spLocks noGrp="1"/>
          </p:cNvSpPr>
          <p:nvPr>
            <p:ph type="sldNum" sz="quarter" idx="5"/>
          </p:nvPr>
        </p:nvSpPr>
        <p:spPr/>
        <p:txBody>
          <a:bodyPr/>
          <a:lstStyle/>
          <a:p>
            <a:fld id="{C370C4DD-9D6B-44AA-AE43-3A5451FB7CA3}" type="slidenum">
              <a:rPr lang="en-US" smtClean="0"/>
              <a:t>4</a:t>
            </a:fld>
            <a:endParaRPr lang="en-US"/>
          </a:p>
        </p:txBody>
      </p:sp>
    </p:spTree>
    <p:extLst>
      <p:ext uri="{BB962C8B-B14F-4D97-AF65-F5344CB8AC3E}">
        <p14:creationId xmlns:p14="http://schemas.microsoft.com/office/powerpoint/2010/main" val="2638503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70C4DD-9D6B-44AA-AE43-3A5451FB7CA3}" type="slidenum">
              <a:rPr lang="en-US" smtClean="0"/>
              <a:t>18</a:t>
            </a:fld>
            <a:endParaRPr lang="en-US"/>
          </a:p>
        </p:txBody>
      </p:sp>
    </p:spTree>
    <p:extLst>
      <p:ext uri="{BB962C8B-B14F-4D97-AF65-F5344CB8AC3E}">
        <p14:creationId xmlns:p14="http://schemas.microsoft.com/office/powerpoint/2010/main" val="1357312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1:notes"/>
          <p:cNvSpPr txBox="1">
            <a:spLocks noGrp="1"/>
          </p:cNvSpPr>
          <p:nvPr>
            <p:ph type="body" idx="1"/>
          </p:nvPr>
        </p:nvSpPr>
        <p:spPr>
          <a:xfrm>
            <a:off x="731521" y="4560571"/>
            <a:ext cx="5852160" cy="4320539"/>
          </a:xfrm>
          <a:prstGeom prst="rect">
            <a:avLst/>
          </a:prstGeom>
          <a:noFill/>
          <a:ln>
            <a:noFill/>
          </a:ln>
        </p:spPr>
        <p:txBody>
          <a:bodyPr spcFirstLastPara="1" wrap="square" lIns="95622" tIns="47798" rIns="95622" bIns="47798" anchor="t" anchorCtr="0">
            <a:normAutofit/>
          </a:bodyPr>
          <a:lstStyle/>
          <a:p>
            <a:pPr marL="0" indent="0"/>
            <a:endParaRPr dirty="0"/>
          </a:p>
        </p:txBody>
      </p:sp>
      <p:sp>
        <p:nvSpPr>
          <p:cNvPr id="169" name="Google Shape;169;p1:notes"/>
          <p:cNvSpPr txBox="1">
            <a:spLocks noGrp="1"/>
          </p:cNvSpPr>
          <p:nvPr>
            <p:ph type="sldNum" idx="12"/>
          </p:nvPr>
        </p:nvSpPr>
        <p:spPr>
          <a:xfrm>
            <a:off x="4143587" y="9119474"/>
            <a:ext cx="3169920" cy="480060"/>
          </a:xfrm>
          <a:prstGeom prst="rect">
            <a:avLst/>
          </a:prstGeom>
          <a:noFill/>
          <a:ln>
            <a:noFill/>
          </a:ln>
        </p:spPr>
        <p:txBody>
          <a:bodyPr spcFirstLastPara="1" wrap="square" lIns="95622" tIns="47798" rIns="95622" bIns="47798" anchor="b" anchorCtr="0">
            <a:noAutofit/>
          </a:bodyPr>
          <a:lstStyle/>
          <a:p>
            <a:pPr algn="r"/>
            <a:fld id="{00000000-1234-1234-1234-123412341234}" type="slidenum">
              <a:rPr lang="en-US"/>
              <a:pPr algn="r"/>
              <a:t>23</a:t>
            </a:fld>
            <a:endParaRPr/>
          </a:p>
        </p:txBody>
      </p:sp>
    </p:spTree>
    <p:extLst>
      <p:ext uri="{BB962C8B-B14F-4D97-AF65-F5344CB8AC3E}">
        <p14:creationId xmlns:p14="http://schemas.microsoft.com/office/powerpoint/2010/main" val="2416943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0041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7090A2-F4ED-5E86-00DC-BE5E6B13BA48}"/>
              </a:ext>
            </a:extLst>
          </p:cNvPr>
          <p:cNvSpPr>
            <a:spLocks noGrp="1"/>
          </p:cNvSpPr>
          <p:nvPr>
            <p:ph type="ctrTitle" hasCustomPrompt="1"/>
          </p:nvPr>
        </p:nvSpPr>
        <p:spPr>
          <a:xfrm>
            <a:off x="770312" y="4057637"/>
            <a:ext cx="8080073" cy="1813098"/>
          </a:xfrm>
          <a:prstGeom prst="rect">
            <a:avLst/>
          </a:prstGeom>
        </p:spPr>
        <p:txBody>
          <a:bodyPr anchor="b">
            <a:noAutofit/>
          </a:bodyPr>
          <a:lstStyle>
            <a:lvl1pPr algn="l">
              <a:defRPr sz="10000" b="1" u="none">
                <a:solidFill>
                  <a:srgbClr val="C00000"/>
                </a:solidFill>
                <a:latin typeface="Arial" panose="020B0604020202020204" pitchFamily="34" charset="0"/>
                <a:cs typeface="Arial" panose="020B0604020202020204" pitchFamily="34" charset="0"/>
              </a:defRPr>
            </a:lvl1pPr>
          </a:lstStyle>
          <a:p>
            <a:r>
              <a:rPr lang="es-ES" dirty="0"/>
              <a:t>SUBTÍTULO.</a:t>
            </a:r>
            <a:endParaRPr lang="es-MX" dirty="0"/>
          </a:p>
        </p:txBody>
      </p:sp>
      <p:sp>
        <p:nvSpPr>
          <p:cNvPr id="6" name="Marcador de número de diapositiva 5">
            <a:extLst>
              <a:ext uri="{FF2B5EF4-FFF2-40B4-BE49-F238E27FC236}">
                <a16:creationId xmlns:a16="http://schemas.microsoft.com/office/drawing/2014/main" id="{B9E6D83F-9A42-00BE-15AD-5EDC97BC2C62}"/>
              </a:ext>
            </a:extLst>
          </p:cNvPr>
          <p:cNvSpPr>
            <a:spLocks noGrp="1"/>
          </p:cNvSpPr>
          <p:nvPr>
            <p:ph type="sldNum" sz="quarter" idx="12"/>
          </p:nvPr>
        </p:nvSpPr>
        <p:spPr>
          <a:xfrm>
            <a:off x="11197242" y="6082029"/>
            <a:ext cx="663633" cy="365125"/>
          </a:xfrm>
          <a:prstGeom prst="rect">
            <a:avLst/>
          </a:prstGeom>
        </p:spPr>
        <p:txBody>
          <a:bodyPr/>
          <a:lstStyle>
            <a:lvl1pPr algn="ctr">
              <a:defRPr/>
            </a:lvl1pPr>
          </a:lstStyle>
          <a:p>
            <a:fld id="{09619235-417C-487D-A61D-14C662427479}" type="slidenum">
              <a:rPr lang="es-MX" smtClean="0"/>
              <a:pPr/>
              <a:t>‹#›</a:t>
            </a:fld>
            <a:endParaRPr lang="es-MX" dirty="0"/>
          </a:p>
        </p:txBody>
      </p:sp>
      <p:sp>
        <p:nvSpPr>
          <p:cNvPr id="12" name="Marcador de texto 11">
            <a:extLst>
              <a:ext uri="{FF2B5EF4-FFF2-40B4-BE49-F238E27FC236}">
                <a16:creationId xmlns:a16="http://schemas.microsoft.com/office/drawing/2014/main" id="{FC216957-F8D4-3ECA-FD10-730C837D6B58}"/>
              </a:ext>
            </a:extLst>
          </p:cNvPr>
          <p:cNvSpPr>
            <a:spLocks noGrp="1"/>
          </p:cNvSpPr>
          <p:nvPr>
            <p:ph type="body" sz="quarter" idx="13" hasCustomPrompt="1"/>
          </p:nvPr>
        </p:nvSpPr>
        <p:spPr>
          <a:xfrm>
            <a:off x="769938" y="2800363"/>
            <a:ext cx="7450137" cy="1612900"/>
          </a:xfrm>
          <a:prstGeom prst="rect">
            <a:avLst/>
          </a:prstGeom>
        </p:spPr>
        <p:txBody>
          <a:bodyPr>
            <a:normAutofit/>
          </a:bodyPr>
          <a:lstStyle>
            <a:lvl1pPr marL="0" indent="0">
              <a:buNone/>
              <a:defRPr sz="10000">
                <a:latin typeface="Arial" panose="020B0604020202020204" pitchFamily="34" charset="0"/>
                <a:cs typeface="Arial" panose="020B0604020202020204" pitchFamily="34" charset="0"/>
              </a:defRPr>
            </a:lvl1pPr>
          </a:lstStyle>
          <a:p>
            <a:pPr lvl="0"/>
            <a:r>
              <a:rPr lang="es-419" dirty="0"/>
              <a:t>TÍTULO</a:t>
            </a:r>
            <a:endParaRPr lang="es-MX" dirty="0"/>
          </a:p>
        </p:txBody>
      </p:sp>
    </p:spTree>
    <p:extLst>
      <p:ext uri="{BB962C8B-B14F-4D97-AF65-F5344CB8AC3E}">
        <p14:creationId xmlns:p14="http://schemas.microsoft.com/office/powerpoint/2010/main" val="1615509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vertical y texto">
    <p:spTree>
      <p:nvGrpSpPr>
        <p:cNvPr id="1" name=""/>
        <p:cNvGrpSpPr/>
        <p:nvPr/>
      </p:nvGrpSpPr>
      <p:grpSpPr>
        <a:xfrm>
          <a:off x="0" y="0"/>
          <a:ext cx="0" cy="0"/>
          <a:chOff x="0" y="0"/>
          <a:chExt cx="0" cy="0"/>
        </a:xfrm>
      </p:grpSpPr>
      <p:sp>
        <p:nvSpPr>
          <p:cNvPr id="16" name="Título 15">
            <a:extLst>
              <a:ext uri="{FF2B5EF4-FFF2-40B4-BE49-F238E27FC236}">
                <a16:creationId xmlns:a16="http://schemas.microsoft.com/office/drawing/2014/main" id="{A18D89B0-21DE-247F-47F5-51A23D6E98DB}"/>
              </a:ext>
            </a:extLst>
          </p:cNvPr>
          <p:cNvSpPr>
            <a:spLocks noGrp="1"/>
          </p:cNvSpPr>
          <p:nvPr>
            <p:ph type="title" hasCustomPrompt="1"/>
          </p:nvPr>
        </p:nvSpPr>
        <p:spPr>
          <a:xfrm>
            <a:off x="572311" y="1261230"/>
            <a:ext cx="7836193" cy="756414"/>
          </a:xfrm>
          <a:prstGeom prst="rect">
            <a:avLst/>
          </a:prstGeom>
        </p:spPr>
        <p:txBody>
          <a:bodyPr>
            <a:normAutofit/>
          </a:bodyPr>
          <a:lstStyle>
            <a:lvl1pPr>
              <a:defRPr sz="4000">
                <a:latin typeface="Arial" panose="020B0604020202020204" pitchFamily="34" charset="0"/>
                <a:cs typeface="Arial" panose="020B0604020202020204" pitchFamily="34" charset="0"/>
              </a:defRPr>
            </a:lvl1pPr>
          </a:lstStyle>
          <a:p>
            <a:r>
              <a:rPr lang="es-ES" sz="4400" dirty="0"/>
              <a:t>TÍTULO </a:t>
            </a:r>
            <a:r>
              <a:rPr lang="es-ES" sz="4400" b="1" dirty="0"/>
              <a:t>SUBTÍTULO</a:t>
            </a:r>
            <a:r>
              <a:rPr lang="es-ES" sz="5400" b="1" dirty="0">
                <a:solidFill>
                  <a:srgbClr val="C00000"/>
                </a:solidFill>
              </a:rPr>
              <a:t>.</a:t>
            </a:r>
            <a:endParaRPr lang="es-MX" sz="4400" b="1" dirty="0">
              <a:solidFill>
                <a:srgbClr val="C00000"/>
              </a:solidFill>
            </a:endParaRPr>
          </a:p>
        </p:txBody>
      </p:sp>
      <p:sp>
        <p:nvSpPr>
          <p:cNvPr id="18" name="Marcador de texto 17">
            <a:extLst>
              <a:ext uri="{FF2B5EF4-FFF2-40B4-BE49-F238E27FC236}">
                <a16:creationId xmlns:a16="http://schemas.microsoft.com/office/drawing/2014/main" id="{3E2A6C38-2E90-9D0C-5E01-F7107341CDA3}"/>
              </a:ext>
            </a:extLst>
          </p:cNvPr>
          <p:cNvSpPr>
            <a:spLocks noGrp="1"/>
          </p:cNvSpPr>
          <p:nvPr>
            <p:ph type="body" sz="quarter" idx="13"/>
          </p:nvPr>
        </p:nvSpPr>
        <p:spPr>
          <a:xfrm>
            <a:off x="920543" y="2385191"/>
            <a:ext cx="9307512" cy="3732213"/>
          </a:xfrm>
          <a:prstGeom prst="rect">
            <a:avLst/>
          </a:prstGeom>
        </p:spPr>
        <p:txBody>
          <a:bodyPr>
            <a:noAutofit/>
          </a:bodyPr>
          <a:lstStyle>
            <a:lvl1pPr marL="0" indent="0">
              <a:buNone/>
              <a:defRPr lang="es-MX" sz="2400" dirty="0"/>
            </a:lvl1pPr>
          </a:lstStyle>
          <a:p>
            <a:endParaRPr lang="es-MX" sz="2800" b="0" i="0" dirty="0">
              <a:solidFill>
                <a:srgbClr val="000000"/>
              </a:solidFill>
              <a:effectLst/>
              <a:latin typeface="Open Sans" panose="020B0606030504020204" pitchFamily="34" charset="0"/>
            </a:endParaRPr>
          </a:p>
        </p:txBody>
      </p:sp>
      <p:sp>
        <p:nvSpPr>
          <p:cNvPr id="2" name="Marcador de número de diapositiva 5">
            <a:extLst>
              <a:ext uri="{FF2B5EF4-FFF2-40B4-BE49-F238E27FC236}">
                <a16:creationId xmlns:a16="http://schemas.microsoft.com/office/drawing/2014/main" id="{2C29E50C-07A5-AF78-09B7-B33506AF343B}"/>
              </a:ext>
            </a:extLst>
          </p:cNvPr>
          <p:cNvSpPr>
            <a:spLocks noGrp="1"/>
          </p:cNvSpPr>
          <p:nvPr>
            <p:ph type="sldNum" sz="quarter" idx="12"/>
          </p:nvPr>
        </p:nvSpPr>
        <p:spPr>
          <a:xfrm>
            <a:off x="11197242" y="6082029"/>
            <a:ext cx="663633" cy="365125"/>
          </a:xfrm>
          <a:prstGeom prst="rect">
            <a:avLst/>
          </a:prstGeom>
        </p:spPr>
        <p:txBody>
          <a:bodyPr/>
          <a:lstStyle>
            <a:lvl1pPr algn="ctr">
              <a:defRPr/>
            </a:lvl1pPr>
          </a:lstStyle>
          <a:p>
            <a:fld id="{09619235-417C-487D-A61D-14C662427479}" type="slidenum">
              <a:rPr lang="es-MX" smtClean="0"/>
              <a:pPr/>
              <a:t>‹#›</a:t>
            </a:fld>
            <a:endParaRPr lang="es-MX" dirty="0"/>
          </a:p>
        </p:txBody>
      </p:sp>
    </p:spTree>
    <p:extLst>
      <p:ext uri="{BB962C8B-B14F-4D97-AF65-F5344CB8AC3E}">
        <p14:creationId xmlns:p14="http://schemas.microsoft.com/office/powerpoint/2010/main" val="3499946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6" name="Marcador de número de diapositiva 5">
            <a:extLst>
              <a:ext uri="{FF2B5EF4-FFF2-40B4-BE49-F238E27FC236}">
                <a16:creationId xmlns:a16="http://schemas.microsoft.com/office/drawing/2014/main" id="{1B046D8D-2D67-72B1-AE99-A1016450C26C}"/>
              </a:ext>
            </a:extLst>
          </p:cNvPr>
          <p:cNvSpPr>
            <a:spLocks noGrp="1"/>
          </p:cNvSpPr>
          <p:nvPr>
            <p:ph type="sldNum" sz="quarter" idx="12"/>
          </p:nvPr>
        </p:nvSpPr>
        <p:spPr>
          <a:xfrm>
            <a:off x="11197242" y="6082029"/>
            <a:ext cx="663633" cy="365125"/>
          </a:xfrm>
          <a:prstGeom prst="rect">
            <a:avLst/>
          </a:prstGeom>
        </p:spPr>
        <p:txBody>
          <a:bodyPr/>
          <a:lstStyle>
            <a:lvl1pPr algn="ctr">
              <a:defRPr/>
            </a:lvl1pPr>
          </a:lstStyle>
          <a:p>
            <a:fld id="{09619235-417C-487D-A61D-14C662427479}" type="slidenum">
              <a:rPr lang="es-MX" smtClean="0"/>
              <a:pPr/>
              <a:t>‹#›</a:t>
            </a:fld>
            <a:endParaRPr lang="es-MX" dirty="0"/>
          </a:p>
        </p:txBody>
      </p:sp>
      <p:sp>
        <p:nvSpPr>
          <p:cNvPr id="18" name="Título 15">
            <a:extLst>
              <a:ext uri="{FF2B5EF4-FFF2-40B4-BE49-F238E27FC236}">
                <a16:creationId xmlns:a16="http://schemas.microsoft.com/office/drawing/2014/main" id="{8EFF2E27-5884-3B18-BD97-A5A4F3290B72}"/>
              </a:ext>
            </a:extLst>
          </p:cNvPr>
          <p:cNvSpPr>
            <a:spLocks noGrp="1"/>
          </p:cNvSpPr>
          <p:nvPr>
            <p:ph type="title" hasCustomPrompt="1"/>
          </p:nvPr>
        </p:nvSpPr>
        <p:spPr>
          <a:xfrm>
            <a:off x="572311" y="1261230"/>
            <a:ext cx="7836193" cy="756414"/>
          </a:xfrm>
          <a:prstGeom prst="rect">
            <a:avLst/>
          </a:prstGeom>
        </p:spPr>
        <p:txBody>
          <a:bodyPr>
            <a:normAutofit/>
          </a:bodyPr>
          <a:lstStyle>
            <a:lvl1pPr>
              <a:defRPr sz="4000">
                <a:latin typeface="Arial" panose="020B0604020202020204" pitchFamily="34" charset="0"/>
                <a:cs typeface="Arial" panose="020B0604020202020204" pitchFamily="34" charset="0"/>
              </a:defRPr>
            </a:lvl1pPr>
          </a:lstStyle>
          <a:p>
            <a:r>
              <a:rPr lang="es-ES" sz="4400" dirty="0"/>
              <a:t>TÍTULO </a:t>
            </a:r>
            <a:r>
              <a:rPr lang="es-ES" sz="4400" b="1" dirty="0"/>
              <a:t>SUBTÍTULO</a:t>
            </a:r>
            <a:r>
              <a:rPr lang="es-ES" sz="5400" b="1" dirty="0">
                <a:solidFill>
                  <a:srgbClr val="C00000"/>
                </a:solidFill>
              </a:rPr>
              <a:t>.</a:t>
            </a:r>
            <a:endParaRPr lang="es-MX" sz="4400" b="1" dirty="0">
              <a:solidFill>
                <a:srgbClr val="C00000"/>
              </a:solidFill>
            </a:endParaRPr>
          </a:p>
        </p:txBody>
      </p:sp>
      <p:sp>
        <p:nvSpPr>
          <p:cNvPr id="21" name="Marcador de texto 20">
            <a:extLst>
              <a:ext uri="{FF2B5EF4-FFF2-40B4-BE49-F238E27FC236}">
                <a16:creationId xmlns:a16="http://schemas.microsoft.com/office/drawing/2014/main" id="{0BA5A8F8-8EB8-BF8F-67FF-BCB7BD48FEFC}"/>
              </a:ext>
            </a:extLst>
          </p:cNvPr>
          <p:cNvSpPr>
            <a:spLocks noGrp="1"/>
          </p:cNvSpPr>
          <p:nvPr>
            <p:ph type="body" sz="quarter" idx="13"/>
          </p:nvPr>
        </p:nvSpPr>
        <p:spPr>
          <a:xfrm>
            <a:off x="923925" y="2444750"/>
            <a:ext cx="9372600" cy="4002088"/>
          </a:xfrm>
          <a:prstGeom prst="rect">
            <a:avLst/>
          </a:prstGeom>
        </p:spPr>
        <p:txBody>
          <a:bodyPr/>
          <a:lstStyle>
            <a:lvl1pPr marL="228600" indent="-228600">
              <a:buClr>
                <a:schemeClr val="accent1"/>
              </a:buClr>
              <a:buSzPct val="200000"/>
              <a:buFont typeface="Wingdings" panose="05000000000000000000" pitchFamily="2" charset="2"/>
              <a:buChar char="§"/>
              <a:defRPr/>
            </a:lvl1pPr>
            <a:lvl2pPr marL="685800" indent="-228600">
              <a:buClr>
                <a:schemeClr val="accent1"/>
              </a:buClr>
              <a:buSzPct val="200000"/>
              <a:buFont typeface="Wingdings" panose="05000000000000000000" pitchFamily="2" charset="2"/>
              <a:buChar char="§"/>
              <a:defRPr/>
            </a:lvl2pPr>
            <a:lvl3pPr marL="1143000" indent="-228600">
              <a:buClr>
                <a:schemeClr val="accent1"/>
              </a:buClr>
              <a:buSzPct val="200000"/>
              <a:buFont typeface="Wingdings" panose="05000000000000000000" pitchFamily="2" charset="2"/>
              <a:buChar char="§"/>
              <a:defRPr/>
            </a:lvl3pPr>
            <a:lvl4pPr marL="1600200" indent="-228600">
              <a:buClr>
                <a:schemeClr val="accent1"/>
              </a:buClr>
              <a:buSzPct val="200000"/>
              <a:buFont typeface="Wingdings" panose="05000000000000000000" pitchFamily="2" charset="2"/>
              <a:buChar char="§"/>
              <a:defRPr/>
            </a:lvl4pPr>
            <a:lvl5pPr marL="2057400" indent="-228600">
              <a:buClr>
                <a:schemeClr val="accent1"/>
              </a:buClr>
              <a:buSzPct val="200000"/>
              <a:buFont typeface="Wingdings" panose="05000000000000000000" pitchFamily="2" charset="2"/>
              <a:buChar char="§"/>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Tree>
    <p:extLst>
      <p:ext uri="{BB962C8B-B14F-4D97-AF65-F5344CB8AC3E}">
        <p14:creationId xmlns:p14="http://schemas.microsoft.com/office/powerpoint/2010/main" val="361057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6" name="Marcador de número de diapositiva 5">
            <a:extLst>
              <a:ext uri="{FF2B5EF4-FFF2-40B4-BE49-F238E27FC236}">
                <a16:creationId xmlns:a16="http://schemas.microsoft.com/office/drawing/2014/main" id="{BFBEB135-82A1-6043-8731-7AD749225B29}"/>
              </a:ext>
            </a:extLst>
          </p:cNvPr>
          <p:cNvSpPr>
            <a:spLocks noGrp="1"/>
          </p:cNvSpPr>
          <p:nvPr>
            <p:ph type="sldNum" sz="quarter" idx="12"/>
          </p:nvPr>
        </p:nvSpPr>
        <p:spPr>
          <a:xfrm>
            <a:off x="11197242" y="6082029"/>
            <a:ext cx="663633" cy="365125"/>
          </a:xfrm>
          <a:prstGeom prst="rect">
            <a:avLst/>
          </a:prstGeom>
        </p:spPr>
        <p:txBody>
          <a:bodyPr/>
          <a:lstStyle>
            <a:lvl1pPr algn="ctr">
              <a:defRPr/>
            </a:lvl1pPr>
          </a:lstStyle>
          <a:p>
            <a:fld id="{09619235-417C-487D-A61D-14C662427479}" type="slidenum">
              <a:rPr lang="es-MX" smtClean="0"/>
              <a:pPr/>
              <a:t>‹#›</a:t>
            </a:fld>
            <a:endParaRPr lang="es-MX" dirty="0"/>
          </a:p>
        </p:txBody>
      </p:sp>
      <p:pic>
        <p:nvPicPr>
          <p:cNvPr id="10" name="Imagen 9">
            <a:extLst>
              <a:ext uri="{FF2B5EF4-FFF2-40B4-BE49-F238E27FC236}">
                <a16:creationId xmlns:a16="http://schemas.microsoft.com/office/drawing/2014/main" id="{142FD4DF-00E9-161E-12AF-264669D319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95604" y="1215513"/>
            <a:ext cx="3579887" cy="5049078"/>
          </a:xfrm>
          <a:prstGeom prst="rect">
            <a:avLst/>
          </a:prstGeom>
        </p:spPr>
      </p:pic>
      <p:sp>
        <p:nvSpPr>
          <p:cNvPr id="12" name="Título 15">
            <a:extLst>
              <a:ext uri="{FF2B5EF4-FFF2-40B4-BE49-F238E27FC236}">
                <a16:creationId xmlns:a16="http://schemas.microsoft.com/office/drawing/2014/main" id="{5D766D84-C13B-2DB2-D8A5-7386C43EC62A}"/>
              </a:ext>
            </a:extLst>
          </p:cNvPr>
          <p:cNvSpPr>
            <a:spLocks noGrp="1"/>
          </p:cNvSpPr>
          <p:nvPr>
            <p:ph type="title" hasCustomPrompt="1"/>
          </p:nvPr>
        </p:nvSpPr>
        <p:spPr>
          <a:xfrm>
            <a:off x="582251" y="1258126"/>
            <a:ext cx="5808039" cy="756414"/>
          </a:xfrm>
          <a:prstGeom prst="rect">
            <a:avLst/>
          </a:prstGeom>
        </p:spPr>
        <p:txBody>
          <a:bodyPr>
            <a:normAutofit/>
          </a:bodyPr>
          <a:lstStyle>
            <a:lvl1pPr>
              <a:defRPr sz="4000">
                <a:latin typeface="Arial" panose="020B0604020202020204" pitchFamily="34" charset="0"/>
                <a:cs typeface="Arial" panose="020B0604020202020204" pitchFamily="34" charset="0"/>
              </a:defRPr>
            </a:lvl1pPr>
          </a:lstStyle>
          <a:p>
            <a:r>
              <a:rPr lang="es-ES" sz="4400" dirty="0"/>
              <a:t>TÍTULO </a:t>
            </a:r>
            <a:r>
              <a:rPr lang="es-ES" sz="4400" b="1" dirty="0"/>
              <a:t>SUBTÍTULO</a:t>
            </a:r>
            <a:r>
              <a:rPr lang="es-ES" sz="5400" b="1" dirty="0">
                <a:solidFill>
                  <a:srgbClr val="C00000"/>
                </a:solidFill>
              </a:rPr>
              <a:t>.</a:t>
            </a:r>
            <a:endParaRPr lang="es-MX" sz="4400" b="1" dirty="0">
              <a:solidFill>
                <a:srgbClr val="C00000"/>
              </a:solidFill>
            </a:endParaRPr>
          </a:p>
        </p:txBody>
      </p:sp>
      <p:sp>
        <p:nvSpPr>
          <p:cNvPr id="13" name="Marcador de texto 17">
            <a:extLst>
              <a:ext uri="{FF2B5EF4-FFF2-40B4-BE49-F238E27FC236}">
                <a16:creationId xmlns:a16="http://schemas.microsoft.com/office/drawing/2014/main" id="{BC68CA29-D757-9370-4822-F11A5B92AC90}"/>
              </a:ext>
            </a:extLst>
          </p:cNvPr>
          <p:cNvSpPr>
            <a:spLocks noGrp="1"/>
          </p:cNvSpPr>
          <p:nvPr>
            <p:ph type="body" sz="quarter" idx="13"/>
          </p:nvPr>
        </p:nvSpPr>
        <p:spPr>
          <a:xfrm>
            <a:off x="920543" y="2385191"/>
            <a:ext cx="5360987" cy="3732213"/>
          </a:xfrm>
          <a:prstGeom prst="rect">
            <a:avLst/>
          </a:prstGeom>
        </p:spPr>
        <p:txBody>
          <a:bodyPr>
            <a:noAutofit/>
          </a:bodyPr>
          <a:lstStyle>
            <a:lvl1pPr marL="0" indent="0">
              <a:buNone/>
              <a:defRPr lang="es-MX" sz="2400" dirty="0"/>
            </a:lvl1pPr>
          </a:lstStyle>
          <a:p>
            <a:endParaRPr lang="es-MX" sz="2800" b="0" i="0" dirty="0">
              <a:solidFill>
                <a:srgbClr val="000000"/>
              </a:solidFill>
              <a:effectLst/>
              <a:latin typeface="Open Sans" panose="020B0606030504020204" pitchFamily="34" charset="0"/>
            </a:endParaRPr>
          </a:p>
        </p:txBody>
      </p:sp>
      <p:sp>
        <p:nvSpPr>
          <p:cNvPr id="15" name="Marcador de posición de imagen 14">
            <a:extLst>
              <a:ext uri="{FF2B5EF4-FFF2-40B4-BE49-F238E27FC236}">
                <a16:creationId xmlns:a16="http://schemas.microsoft.com/office/drawing/2014/main" id="{77D59320-BF1B-E3B4-C4E5-6CF90ED87D95}"/>
              </a:ext>
            </a:extLst>
          </p:cNvPr>
          <p:cNvSpPr>
            <a:spLocks noGrp="1"/>
          </p:cNvSpPr>
          <p:nvPr>
            <p:ph type="pic" sz="quarter" idx="14"/>
          </p:nvPr>
        </p:nvSpPr>
        <p:spPr>
          <a:xfrm>
            <a:off x="7053609" y="1215513"/>
            <a:ext cx="3063875" cy="4249738"/>
          </a:xfrm>
          <a:prstGeom prst="rect">
            <a:avLst/>
          </a:prstGeom>
        </p:spPr>
        <p:txBody>
          <a:bodyPr/>
          <a:lstStyle/>
          <a:p>
            <a:endParaRPr lang="es-MX"/>
          </a:p>
        </p:txBody>
      </p:sp>
    </p:spTree>
    <p:extLst>
      <p:ext uri="{BB962C8B-B14F-4D97-AF65-F5344CB8AC3E}">
        <p14:creationId xmlns:p14="http://schemas.microsoft.com/office/powerpoint/2010/main" val="1630061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1_Bio">
  <p:cSld name="1_Bio">
    <p:spTree>
      <p:nvGrpSpPr>
        <p:cNvPr id="1" name="Shape 189"/>
        <p:cNvGrpSpPr/>
        <p:nvPr/>
      </p:nvGrpSpPr>
      <p:grpSpPr>
        <a:xfrm>
          <a:off x="0" y="0"/>
          <a:ext cx="0" cy="0"/>
          <a:chOff x="0" y="0"/>
          <a:chExt cx="0" cy="0"/>
        </a:xfrm>
      </p:grpSpPr>
      <p:sp>
        <p:nvSpPr>
          <p:cNvPr id="191" name="Google Shape;191;p87"/>
          <p:cNvSpPr txBox="1">
            <a:spLocks noGrp="1"/>
          </p:cNvSpPr>
          <p:nvPr>
            <p:ph type="title"/>
          </p:nvPr>
        </p:nvSpPr>
        <p:spPr>
          <a:xfrm>
            <a:off x="3131672" y="268289"/>
            <a:ext cx="8788576" cy="66352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accent1"/>
              </a:buClr>
              <a:buSzPts val="4600"/>
              <a:buFont typeface="Century Gothic"/>
              <a:buNone/>
              <a:defRPr sz="3600" b="1" i="0" cap="none">
                <a:solidFill>
                  <a:srgbClr val="CE0E2D"/>
                </a:solidFill>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p87"/>
          <p:cNvSpPr txBox="1">
            <a:spLocks noGrp="1"/>
          </p:cNvSpPr>
          <p:nvPr>
            <p:ph type="body" idx="1"/>
          </p:nvPr>
        </p:nvSpPr>
        <p:spPr>
          <a:xfrm>
            <a:off x="3131671" y="1353365"/>
            <a:ext cx="8788579" cy="457281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dk1"/>
              </a:buClr>
              <a:buSzPts val="1600"/>
              <a:buFont typeface="EB Garamond"/>
              <a:buNone/>
              <a:defRPr sz="1800">
                <a:solidFill>
                  <a:schemeClr val="dk1"/>
                </a:solidFill>
                <a:latin typeface="EB Garamond"/>
                <a:ea typeface="EB Garamond"/>
                <a:cs typeface="EB Garamond"/>
                <a:sym typeface="EB Garamond"/>
              </a:defRPr>
            </a:lvl1pPr>
            <a:lvl2pPr marL="914400" lvl="1" indent="-228600" algn="l">
              <a:lnSpc>
                <a:spcPct val="100000"/>
              </a:lnSpc>
              <a:spcBef>
                <a:spcPts val="600"/>
              </a:spcBef>
              <a:spcAft>
                <a:spcPts val="0"/>
              </a:spcAft>
              <a:buClr>
                <a:srgbClr val="888888"/>
              </a:buClr>
              <a:buSzPts val="1800"/>
              <a:buFont typeface="EB Garamond"/>
              <a:buNone/>
              <a:defRPr sz="1800">
                <a:solidFill>
                  <a:srgbClr val="888888"/>
                </a:solidFill>
              </a:defRPr>
            </a:lvl2pPr>
            <a:lvl3pPr marL="1371600" lvl="2" indent="-228600" algn="l">
              <a:lnSpc>
                <a:spcPct val="100000"/>
              </a:lnSpc>
              <a:spcBef>
                <a:spcPts val="600"/>
              </a:spcBef>
              <a:spcAft>
                <a:spcPts val="0"/>
              </a:spcAft>
              <a:buClr>
                <a:srgbClr val="888888"/>
              </a:buClr>
              <a:buSzPts val="1600"/>
              <a:buFont typeface="EB Garamond"/>
              <a:buNone/>
              <a:defRPr sz="1600">
                <a:solidFill>
                  <a:srgbClr val="888888"/>
                </a:solidFill>
              </a:defRPr>
            </a:lvl3pPr>
            <a:lvl4pPr marL="1828800" lvl="3" indent="-228600" algn="l">
              <a:lnSpc>
                <a:spcPct val="100000"/>
              </a:lnSpc>
              <a:spcBef>
                <a:spcPts val="600"/>
              </a:spcBef>
              <a:spcAft>
                <a:spcPts val="0"/>
              </a:spcAft>
              <a:buClr>
                <a:srgbClr val="888888"/>
              </a:buClr>
              <a:buSzPts val="1400"/>
              <a:buFont typeface="EB Garamond"/>
              <a:buNone/>
              <a:defRPr sz="1400">
                <a:solidFill>
                  <a:srgbClr val="888888"/>
                </a:solidFill>
              </a:defRPr>
            </a:lvl4pPr>
            <a:lvl5pPr marL="2286000" lvl="4" indent="-228600" algn="l">
              <a:lnSpc>
                <a:spcPct val="100000"/>
              </a:lnSpc>
              <a:spcBef>
                <a:spcPts val="600"/>
              </a:spcBef>
              <a:spcAft>
                <a:spcPts val="0"/>
              </a:spcAft>
              <a:buClr>
                <a:srgbClr val="888888"/>
              </a:buClr>
              <a:buSzPts val="1400"/>
              <a:buFont typeface="EB Garamond"/>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193" name="Google Shape;193;p87"/>
          <p:cNvSpPr>
            <a:spLocks noGrp="1"/>
          </p:cNvSpPr>
          <p:nvPr>
            <p:ph type="pic" idx="2"/>
          </p:nvPr>
        </p:nvSpPr>
        <p:spPr>
          <a:xfrm>
            <a:off x="359832" y="268289"/>
            <a:ext cx="2679699" cy="3657600"/>
          </a:xfrm>
          <a:prstGeom prst="rect">
            <a:avLst/>
          </a:prstGeom>
          <a:noFill/>
          <a:ln>
            <a:noFill/>
          </a:ln>
        </p:spPr>
      </p:sp>
      <p:sp>
        <p:nvSpPr>
          <p:cNvPr id="194" name="Google Shape;194;p87"/>
          <p:cNvSpPr txBox="1">
            <a:spLocks noGrp="1"/>
          </p:cNvSpPr>
          <p:nvPr>
            <p:ph type="body" idx="3"/>
          </p:nvPr>
        </p:nvSpPr>
        <p:spPr>
          <a:xfrm>
            <a:off x="3131670" y="5990519"/>
            <a:ext cx="7921008" cy="627769"/>
          </a:xfrm>
          <a:prstGeom prst="rect">
            <a:avLst/>
          </a:prstGeom>
          <a:noFill/>
          <a:ln>
            <a:noFill/>
          </a:ln>
        </p:spPr>
        <p:txBody>
          <a:bodyPr spcFirstLastPara="1" wrap="square" lIns="91425" tIns="45700" rIns="91425" bIns="45700" anchor="ctr" anchorCtr="0">
            <a:noAutofit/>
          </a:bodyPr>
          <a:lstStyle>
            <a:lvl1pPr marL="457200" marR="0" lvl="0" indent="-228600" algn="ctr">
              <a:lnSpc>
                <a:spcPct val="100000"/>
              </a:lnSpc>
              <a:spcBef>
                <a:spcPts val="0"/>
              </a:spcBef>
              <a:spcAft>
                <a:spcPts val="0"/>
              </a:spcAft>
              <a:buClr>
                <a:srgbClr val="000000"/>
              </a:buClr>
              <a:buSzPts val="1400"/>
              <a:buFont typeface="Arial"/>
              <a:buNone/>
              <a:defRPr sz="1800">
                <a:solidFill>
                  <a:srgbClr val="BFBFBF"/>
                </a:solidFill>
                <a:latin typeface="EB Garamond"/>
                <a:ea typeface="EB Garamond"/>
                <a:cs typeface="EB Garamond"/>
                <a:sym typeface="EB Garamond"/>
              </a:defRPr>
            </a:lvl1pPr>
            <a:lvl2pPr marL="914400" lvl="1" indent="-228600" algn="l">
              <a:lnSpc>
                <a:spcPct val="100000"/>
              </a:lnSpc>
              <a:spcBef>
                <a:spcPts val="600"/>
              </a:spcBef>
              <a:spcAft>
                <a:spcPts val="0"/>
              </a:spcAft>
              <a:buClr>
                <a:srgbClr val="888888"/>
              </a:buClr>
              <a:buSzPts val="1800"/>
              <a:buFont typeface="EB Garamond"/>
              <a:buNone/>
              <a:defRPr sz="1800">
                <a:solidFill>
                  <a:srgbClr val="888888"/>
                </a:solidFill>
              </a:defRPr>
            </a:lvl2pPr>
            <a:lvl3pPr marL="1371600" lvl="2" indent="-228600" algn="l">
              <a:lnSpc>
                <a:spcPct val="100000"/>
              </a:lnSpc>
              <a:spcBef>
                <a:spcPts val="600"/>
              </a:spcBef>
              <a:spcAft>
                <a:spcPts val="0"/>
              </a:spcAft>
              <a:buClr>
                <a:srgbClr val="888888"/>
              </a:buClr>
              <a:buSzPts val="1600"/>
              <a:buFont typeface="EB Garamond"/>
              <a:buNone/>
              <a:defRPr sz="1600">
                <a:solidFill>
                  <a:srgbClr val="888888"/>
                </a:solidFill>
              </a:defRPr>
            </a:lvl3pPr>
            <a:lvl4pPr marL="1828800" lvl="3" indent="-228600" algn="l">
              <a:lnSpc>
                <a:spcPct val="100000"/>
              </a:lnSpc>
              <a:spcBef>
                <a:spcPts val="600"/>
              </a:spcBef>
              <a:spcAft>
                <a:spcPts val="0"/>
              </a:spcAft>
              <a:buClr>
                <a:srgbClr val="888888"/>
              </a:buClr>
              <a:buSzPts val="1400"/>
              <a:buFont typeface="EB Garamond"/>
              <a:buNone/>
              <a:defRPr sz="1400">
                <a:solidFill>
                  <a:srgbClr val="888888"/>
                </a:solidFill>
              </a:defRPr>
            </a:lvl4pPr>
            <a:lvl5pPr marL="2286000" lvl="4" indent="-228600" algn="l">
              <a:lnSpc>
                <a:spcPct val="100000"/>
              </a:lnSpc>
              <a:spcBef>
                <a:spcPts val="600"/>
              </a:spcBef>
              <a:spcAft>
                <a:spcPts val="0"/>
              </a:spcAft>
              <a:buClr>
                <a:srgbClr val="888888"/>
              </a:buClr>
              <a:buSzPts val="1400"/>
              <a:buFont typeface="EB Garamond"/>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195" name="Google Shape;195;p87"/>
          <p:cNvSpPr txBox="1">
            <a:spLocks noGrp="1"/>
          </p:cNvSpPr>
          <p:nvPr>
            <p:ph type="body" idx="4"/>
          </p:nvPr>
        </p:nvSpPr>
        <p:spPr>
          <a:xfrm>
            <a:off x="3131670" y="931817"/>
            <a:ext cx="8788579" cy="42154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Clr>
                <a:schemeClr val="dk1"/>
              </a:buClr>
              <a:buSzPts val="1600"/>
              <a:buFont typeface="EB Garamond"/>
              <a:buNone/>
              <a:defRPr sz="2000" b="1" i="0">
                <a:solidFill>
                  <a:schemeClr val="dk1"/>
                </a:solidFill>
                <a:latin typeface="EB Garamond"/>
                <a:ea typeface="EB Garamond"/>
                <a:cs typeface="EB Garamond"/>
                <a:sym typeface="EB Garamond"/>
              </a:defRPr>
            </a:lvl1pPr>
            <a:lvl2pPr marL="914400" lvl="1" indent="-228600" algn="l">
              <a:lnSpc>
                <a:spcPct val="100000"/>
              </a:lnSpc>
              <a:spcBef>
                <a:spcPts val="600"/>
              </a:spcBef>
              <a:spcAft>
                <a:spcPts val="0"/>
              </a:spcAft>
              <a:buClr>
                <a:srgbClr val="888888"/>
              </a:buClr>
              <a:buSzPts val="1800"/>
              <a:buFont typeface="EB Garamond"/>
              <a:buNone/>
              <a:defRPr sz="1800">
                <a:solidFill>
                  <a:srgbClr val="888888"/>
                </a:solidFill>
              </a:defRPr>
            </a:lvl2pPr>
            <a:lvl3pPr marL="1371600" lvl="2" indent="-228600" algn="l">
              <a:lnSpc>
                <a:spcPct val="100000"/>
              </a:lnSpc>
              <a:spcBef>
                <a:spcPts val="600"/>
              </a:spcBef>
              <a:spcAft>
                <a:spcPts val="0"/>
              </a:spcAft>
              <a:buClr>
                <a:srgbClr val="888888"/>
              </a:buClr>
              <a:buSzPts val="1600"/>
              <a:buFont typeface="EB Garamond"/>
              <a:buNone/>
              <a:defRPr sz="1600">
                <a:solidFill>
                  <a:srgbClr val="888888"/>
                </a:solidFill>
              </a:defRPr>
            </a:lvl3pPr>
            <a:lvl4pPr marL="1828800" lvl="3" indent="-228600" algn="l">
              <a:lnSpc>
                <a:spcPct val="100000"/>
              </a:lnSpc>
              <a:spcBef>
                <a:spcPts val="600"/>
              </a:spcBef>
              <a:spcAft>
                <a:spcPts val="0"/>
              </a:spcAft>
              <a:buClr>
                <a:srgbClr val="888888"/>
              </a:buClr>
              <a:buSzPts val="1400"/>
              <a:buFont typeface="EB Garamond"/>
              <a:buNone/>
              <a:defRPr sz="1400">
                <a:solidFill>
                  <a:srgbClr val="888888"/>
                </a:solidFill>
              </a:defRPr>
            </a:lvl4pPr>
            <a:lvl5pPr marL="2286000" lvl="4" indent="-228600" algn="l">
              <a:lnSpc>
                <a:spcPct val="100000"/>
              </a:lnSpc>
              <a:spcBef>
                <a:spcPts val="600"/>
              </a:spcBef>
              <a:spcAft>
                <a:spcPts val="0"/>
              </a:spcAft>
              <a:buClr>
                <a:srgbClr val="888888"/>
              </a:buClr>
              <a:buSzPts val="1400"/>
              <a:buFont typeface="EB Garamond"/>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199" name="Google Shape;199;p87"/>
          <p:cNvPicPr preferRelativeResize="0"/>
          <p:nvPr/>
        </p:nvPicPr>
        <p:blipFill rotWithShape="1">
          <a:blip r:embed="rId2">
            <a:alphaModFix/>
          </a:blip>
          <a:srcRect/>
          <a:stretch/>
        </p:blipFill>
        <p:spPr>
          <a:xfrm>
            <a:off x="187386" y="6067359"/>
            <a:ext cx="775430" cy="627769"/>
          </a:xfrm>
          <a:prstGeom prst="rect">
            <a:avLst/>
          </a:prstGeom>
          <a:noFill/>
          <a:ln>
            <a:noFill/>
          </a:ln>
        </p:spPr>
      </p:pic>
    </p:spTree>
    <p:extLst>
      <p:ext uri="{BB962C8B-B14F-4D97-AF65-F5344CB8AC3E}">
        <p14:creationId xmlns:p14="http://schemas.microsoft.com/office/powerpoint/2010/main" val="3327290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8B13A-D742-6542-8869-E7140F5EA7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5EFA0B-958B-4E34-CA82-5E2813E819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6B06FA-7737-E135-864B-7A7FE8BCB7AE}"/>
              </a:ext>
            </a:extLst>
          </p:cNvPr>
          <p:cNvSpPr>
            <a:spLocks noGrp="1"/>
          </p:cNvSpPr>
          <p:nvPr>
            <p:ph type="dt" sz="half" idx="10"/>
          </p:nvPr>
        </p:nvSpPr>
        <p:spPr/>
        <p:txBody>
          <a:bodyPr/>
          <a:lstStyle/>
          <a:p>
            <a:fld id="{08024D5B-5BAE-4462-8E4E-01AAB7D80927}" type="datetimeFigureOut">
              <a:rPr lang="en-US" smtClean="0"/>
              <a:t>8/23/2024</a:t>
            </a:fld>
            <a:endParaRPr lang="en-US"/>
          </a:p>
        </p:txBody>
      </p:sp>
      <p:sp>
        <p:nvSpPr>
          <p:cNvPr id="5" name="Footer Placeholder 4">
            <a:extLst>
              <a:ext uri="{FF2B5EF4-FFF2-40B4-BE49-F238E27FC236}">
                <a16:creationId xmlns:a16="http://schemas.microsoft.com/office/drawing/2014/main" id="{1C10307C-4C0D-BE17-273C-94E5D6FF27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1AD349-C98D-3516-55E0-B3887425E7D5}"/>
              </a:ext>
            </a:extLst>
          </p:cNvPr>
          <p:cNvSpPr>
            <a:spLocks noGrp="1"/>
          </p:cNvSpPr>
          <p:nvPr>
            <p:ph type="sldNum" sz="quarter" idx="12"/>
          </p:nvPr>
        </p:nvSpPr>
        <p:spPr/>
        <p:txBody>
          <a:bodyPr/>
          <a:lstStyle/>
          <a:p>
            <a:fld id="{8EFEF782-4494-4FFE-863B-940F2D13DFAD}" type="slidenum">
              <a:rPr lang="en-US" smtClean="0"/>
              <a:t>‹#›</a:t>
            </a:fld>
            <a:endParaRPr lang="en-US"/>
          </a:p>
        </p:txBody>
      </p:sp>
    </p:spTree>
    <p:extLst>
      <p:ext uri="{BB962C8B-B14F-4D97-AF65-F5344CB8AC3E}">
        <p14:creationId xmlns:p14="http://schemas.microsoft.com/office/powerpoint/2010/main" val="4216731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ABE3A-25C1-A139-CD60-F148A426D2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13217CC-ECB8-259C-3CD0-061A620A32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095CC7-9C1D-64BC-A07D-D07986EC081A}"/>
              </a:ext>
            </a:extLst>
          </p:cNvPr>
          <p:cNvSpPr>
            <a:spLocks noGrp="1"/>
          </p:cNvSpPr>
          <p:nvPr>
            <p:ph type="dt" sz="half" idx="10"/>
          </p:nvPr>
        </p:nvSpPr>
        <p:spPr/>
        <p:txBody>
          <a:bodyPr/>
          <a:lstStyle/>
          <a:p>
            <a:fld id="{08024D5B-5BAE-4462-8E4E-01AAB7D80927}" type="datetimeFigureOut">
              <a:rPr lang="en-US" smtClean="0"/>
              <a:t>8/23/2024</a:t>
            </a:fld>
            <a:endParaRPr lang="en-US"/>
          </a:p>
        </p:txBody>
      </p:sp>
      <p:sp>
        <p:nvSpPr>
          <p:cNvPr id="5" name="Footer Placeholder 4">
            <a:extLst>
              <a:ext uri="{FF2B5EF4-FFF2-40B4-BE49-F238E27FC236}">
                <a16:creationId xmlns:a16="http://schemas.microsoft.com/office/drawing/2014/main" id="{62D06541-BF47-A11B-8322-AD975EA045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D6E5E1-AA95-D4A2-3E40-402B4BC5D2BA}"/>
              </a:ext>
            </a:extLst>
          </p:cNvPr>
          <p:cNvSpPr>
            <a:spLocks noGrp="1"/>
          </p:cNvSpPr>
          <p:nvPr>
            <p:ph type="sldNum" sz="quarter" idx="12"/>
          </p:nvPr>
        </p:nvSpPr>
        <p:spPr/>
        <p:txBody>
          <a:bodyPr/>
          <a:lstStyle/>
          <a:p>
            <a:fld id="{8EFEF782-4494-4FFE-863B-940F2D13DFAD}" type="slidenum">
              <a:rPr lang="en-US" smtClean="0"/>
              <a:t>‹#›</a:t>
            </a:fld>
            <a:endParaRPr lang="en-US"/>
          </a:p>
        </p:txBody>
      </p:sp>
    </p:spTree>
    <p:extLst>
      <p:ext uri="{BB962C8B-B14F-4D97-AF65-F5344CB8AC3E}">
        <p14:creationId xmlns:p14="http://schemas.microsoft.com/office/powerpoint/2010/main" val="4067899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8" name="Marcador de posición de imagen 14">
            <a:extLst>
              <a:ext uri="{FF2B5EF4-FFF2-40B4-BE49-F238E27FC236}">
                <a16:creationId xmlns:a16="http://schemas.microsoft.com/office/drawing/2014/main" id="{47BCE812-51BC-B28C-F12E-9E7EB3234A70}"/>
              </a:ext>
            </a:extLst>
          </p:cNvPr>
          <p:cNvSpPr>
            <a:spLocks noGrp="1"/>
          </p:cNvSpPr>
          <p:nvPr>
            <p:ph type="pic" sz="quarter" idx="14"/>
          </p:nvPr>
        </p:nvSpPr>
        <p:spPr>
          <a:xfrm>
            <a:off x="1343205" y="1304131"/>
            <a:ext cx="3063875" cy="4249738"/>
          </a:xfrm>
          <a:prstGeom prst="rect">
            <a:avLst/>
          </a:prstGeom>
        </p:spPr>
        <p:txBody>
          <a:bodyPr/>
          <a:lstStyle/>
          <a:p>
            <a:endParaRPr lang="es-MX"/>
          </a:p>
        </p:txBody>
      </p:sp>
      <p:sp>
        <p:nvSpPr>
          <p:cNvPr id="9" name="Título 15">
            <a:extLst>
              <a:ext uri="{FF2B5EF4-FFF2-40B4-BE49-F238E27FC236}">
                <a16:creationId xmlns:a16="http://schemas.microsoft.com/office/drawing/2014/main" id="{7E54E620-76AE-CD12-A997-2E5DFF5CDB0C}"/>
              </a:ext>
            </a:extLst>
          </p:cNvPr>
          <p:cNvSpPr>
            <a:spLocks noGrp="1"/>
          </p:cNvSpPr>
          <p:nvPr>
            <p:ph type="title" hasCustomPrompt="1"/>
          </p:nvPr>
        </p:nvSpPr>
        <p:spPr>
          <a:xfrm>
            <a:off x="5118410" y="2086233"/>
            <a:ext cx="6835697" cy="756414"/>
          </a:xfrm>
          <a:prstGeom prst="rect">
            <a:avLst/>
          </a:prstGeom>
        </p:spPr>
        <p:txBody>
          <a:bodyPr>
            <a:noAutofit/>
          </a:bodyPr>
          <a:lstStyle>
            <a:lvl1pPr>
              <a:defRPr sz="4000">
                <a:latin typeface="Arial" panose="020B0604020202020204" pitchFamily="34" charset="0"/>
                <a:cs typeface="Arial" panose="020B0604020202020204" pitchFamily="34" charset="0"/>
              </a:defRPr>
            </a:lvl1pPr>
          </a:lstStyle>
          <a:p>
            <a:r>
              <a:rPr lang="es-ES" sz="4400" dirty="0"/>
              <a:t>NOMBRE APELLIDO</a:t>
            </a:r>
            <a:r>
              <a:rPr lang="es-ES" sz="5400" b="1" dirty="0">
                <a:solidFill>
                  <a:srgbClr val="C00000"/>
                </a:solidFill>
              </a:rPr>
              <a:t>.</a:t>
            </a:r>
            <a:endParaRPr lang="es-MX" sz="4400" b="1" dirty="0">
              <a:solidFill>
                <a:srgbClr val="C00000"/>
              </a:solidFill>
            </a:endParaRPr>
          </a:p>
        </p:txBody>
      </p:sp>
      <p:sp>
        <p:nvSpPr>
          <p:cNvPr id="12" name="Marcador de contenido 11">
            <a:extLst>
              <a:ext uri="{FF2B5EF4-FFF2-40B4-BE49-F238E27FC236}">
                <a16:creationId xmlns:a16="http://schemas.microsoft.com/office/drawing/2014/main" id="{A534AE83-52A9-461C-2ADC-BAB47A4FCFF8}"/>
              </a:ext>
            </a:extLst>
          </p:cNvPr>
          <p:cNvSpPr>
            <a:spLocks noGrp="1"/>
          </p:cNvSpPr>
          <p:nvPr>
            <p:ph sz="quarter" idx="15" hasCustomPrompt="1"/>
          </p:nvPr>
        </p:nvSpPr>
        <p:spPr>
          <a:xfrm>
            <a:off x="5888038" y="3802063"/>
            <a:ext cx="4683125" cy="461962"/>
          </a:xfrm>
          <a:prstGeom prst="rect">
            <a:avLst/>
          </a:prstGeom>
        </p:spPr>
        <p:txBody>
          <a:bodyPr/>
          <a:lstStyle>
            <a:lvl1pPr>
              <a:defRPr sz="2400"/>
            </a:lvl1pPr>
          </a:lstStyle>
          <a:p>
            <a:pPr marL="0" marR="0" lvl="0" indent="0" algn="l" defTabSz="914400" rtl="0" eaLnBrk="1" fontAlgn="auto" latinLnBrk="0" hangingPunct="1">
              <a:lnSpc>
                <a:spcPct val="90000"/>
              </a:lnSpc>
              <a:spcBef>
                <a:spcPts val="1000"/>
              </a:spcBef>
              <a:spcAft>
                <a:spcPts val="0"/>
              </a:spcAft>
              <a:buClr>
                <a:srgbClr val="C00000"/>
              </a:buClr>
              <a:buSzPct val="202000"/>
              <a:buFont typeface="Wingdings" panose="05000000000000000000" pitchFamily="2" charset="2"/>
              <a:buNone/>
              <a:tabLst/>
              <a:defRPr/>
            </a:pPr>
            <a:r>
              <a:rPr lang="es-419" sz="2800" b="0" i="0" dirty="0">
                <a:solidFill>
                  <a:srgbClr val="000000"/>
                </a:solidFill>
                <a:effectLst/>
                <a:latin typeface="Franklin Gothic Book" panose="020B0503020102020204" pitchFamily="34" charset="0"/>
                <a:cs typeface="Courier New" panose="02070309020205020404" pitchFamily="49" charset="0"/>
              </a:rPr>
              <a:t>contacto@correo.com</a:t>
            </a:r>
            <a:endParaRPr lang="es-MX" sz="2800" b="0" i="0" dirty="0">
              <a:solidFill>
                <a:srgbClr val="000000"/>
              </a:solidFill>
              <a:effectLst/>
              <a:latin typeface="Franklin Gothic Book" panose="020B0503020102020204" pitchFamily="34" charset="0"/>
              <a:cs typeface="Courier New" panose="02070309020205020404" pitchFamily="49" charset="0"/>
            </a:endParaRPr>
          </a:p>
        </p:txBody>
      </p:sp>
      <p:sp>
        <p:nvSpPr>
          <p:cNvPr id="13" name="Marcador de contenido 11">
            <a:extLst>
              <a:ext uri="{FF2B5EF4-FFF2-40B4-BE49-F238E27FC236}">
                <a16:creationId xmlns:a16="http://schemas.microsoft.com/office/drawing/2014/main" id="{37E9EC96-89B1-DD1C-A55D-3113AA0B5517}"/>
              </a:ext>
            </a:extLst>
          </p:cNvPr>
          <p:cNvSpPr>
            <a:spLocks noGrp="1"/>
          </p:cNvSpPr>
          <p:nvPr>
            <p:ph sz="quarter" idx="16" hasCustomPrompt="1"/>
          </p:nvPr>
        </p:nvSpPr>
        <p:spPr>
          <a:xfrm>
            <a:off x="5888038" y="4383932"/>
            <a:ext cx="4683125" cy="461962"/>
          </a:xfrm>
          <a:prstGeom prst="rect">
            <a:avLst/>
          </a:prstGeom>
        </p:spPr>
        <p:txBody>
          <a:bodyPr/>
          <a:lstStyle>
            <a:lvl1pPr>
              <a:defRPr sz="2400"/>
            </a:lvl1pPr>
          </a:lstStyle>
          <a:p>
            <a:pPr marL="0" marR="0" lvl="0" indent="0" algn="l" defTabSz="914400" rtl="0" eaLnBrk="1" fontAlgn="auto" latinLnBrk="0" hangingPunct="1">
              <a:lnSpc>
                <a:spcPct val="90000"/>
              </a:lnSpc>
              <a:spcBef>
                <a:spcPts val="1000"/>
              </a:spcBef>
              <a:spcAft>
                <a:spcPts val="0"/>
              </a:spcAft>
              <a:buClr>
                <a:srgbClr val="C00000"/>
              </a:buClr>
              <a:buSzPct val="202000"/>
              <a:buFont typeface="Wingdings" panose="05000000000000000000" pitchFamily="2" charset="2"/>
              <a:buNone/>
              <a:tabLst/>
              <a:defRPr/>
            </a:pPr>
            <a:r>
              <a:rPr lang="es-419" sz="2800" b="0" i="0" dirty="0">
                <a:solidFill>
                  <a:srgbClr val="000000"/>
                </a:solidFill>
                <a:effectLst/>
                <a:latin typeface="Franklin Gothic Book" panose="020B0503020102020204" pitchFamily="34" charset="0"/>
                <a:cs typeface="Courier New" panose="02070309020205020404" pitchFamily="49" charset="0"/>
              </a:rPr>
              <a:t>0000 - 0000</a:t>
            </a:r>
            <a:endParaRPr lang="es-MX" sz="2800" b="0" i="0" dirty="0">
              <a:solidFill>
                <a:srgbClr val="000000"/>
              </a:solidFill>
              <a:effectLst/>
              <a:latin typeface="Franklin Gothic Book" panose="020B0503020102020204" pitchFamily="34" charset="0"/>
              <a:cs typeface="Courier New" panose="02070309020205020404" pitchFamily="49" charset="0"/>
            </a:endParaRPr>
          </a:p>
        </p:txBody>
      </p:sp>
      <p:sp>
        <p:nvSpPr>
          <p:cNvPr id="14" name="Marcador de contenido 11">
            <a:extLst>
              <a:ext uri="{FF2B5EF4-FFF2-40B4-BE49-F238E27FC236}">
                <a16:creationId xmlns:a16="http://schemas.microsoft.com/office/drawing/2014/main" id="{89DD60E0-27C0-CDF2-BB2D-56D20354D984}"/>
              </a:ext>
            </a:extLst>
          </p:cNvPr>
          <p:cNvSpPr>
            <a:spLocks noGrp="1"/>
          </p:cNvSpPr>
          <p:nvPr>
            <p:ph sz="quarter" idx="17" hasCustomPrompt="1"/>
          </p:nvPr>
        </p:nvSpPr>
        <p:spPr>
          <a:xfrm>
            <a:off x="5888037" y="4965801"/>
            <a:ext cx="4683125" cy="461962"/>
          </a:xfrm>
          <a:prstGeom prst="rect">
            <a:avLst/>
          </a:prstGeom>
        </p:spPr>
        <p:txBody>
          <a:bodyPr/>
          <a:lstStyle>
            <a:lvl1pPr>
              <a:defRPr sz="2400"/>
            </a:lvl1pPr>
          </a:lstStyle>
          <a:p>
            <a:pPr marL="0" marR="0" lvl="0" indent="0" algn="l" defTabSz="914400" rtl="0" eaLnBrk="1" fontAlgn="auto" latinLnBrk="0" hangingPunct="1">
              <a:lnSpc>
                <a:spcPct val="90000"/>
              </a:lnSpc>
              <a:spcBef>
                <a:spcPts val="1000"/>
              </a:spcBef>
              <a:spcAft>
                <a:spcPts val="0"/>
              </a:spcAft>
              <a:buClr>
                <a:srgbClr val="C00000"/>
              </a:buClr>
              <a:buSzPct val="202000"/>
              <a:buFont typeface="Wingdings" panose="05000000000000000000" pitchFamily="2" charset="2"/>
              <a:buNone/>
              <a:tabLst/>
              <a:defRPr/>
            </a:pPr>
            <a:r>
              <a:rPr lang="es-419" sz="2800" b="0" i="0" dirty="0">
                <a:solidFill>
                  <a:srgbClr val="000000"/>
                </a:solidFill>
                <a:effectLst/>
                <a:latin typeface="Franklin Gothic Book" panose="020B0503020102020204" pitchFamily="34" charset="0"/>
                <a:cs typeface="Courier New" panose="02070309020205020404" pitchFamily="49" charset="0"/>
              </a:rPr>
              <a:t>www.paginaweb.com</a:t>
            </a:r>
            <a:endParaRPr lang="es-MX" sz="2800" b="0" i="0" dirty="0">
              <a:solidFill>
                <a:srgbClr val="000000"/>
              </a:solidFill>
              <a:effectLst/>
              <a:latin typeface="Franklin Gothic Book" panose="020B0503020102020204" pitchFamily="34" charset="0"/>
              <a:cs typeface="Courier New" panose="02070309020205020404" pitchFamily="49" charset="0"/>
            </a:endParaRPr>
          </a:p>
        </p:txBody>
      </p:sp>
      <p:sp>
        <p:nvSpPr>
          <p:cNvPr id="19" name="Marcador de texto 18">
            <a:extLst>
              <a:ext uri="{FF2B5EF4-FFF2-40B4-BE49-F238E27FC236}">
                <a16:creationId xmlns:a16="http://schemas.microsoft.com/office/drawing/2014/main" id="{A3E64976-2F12-D197-DFF5-D9C2C751582A}"/>
              </a:ext>
            </a:extLst>
          </p:cNvPr>
          <p:cNvSpPr>
            <a:spLocks noGrp="1"/>
          </p:cNvSpPr>
          <p:nvPr>
            <p:ph type="body" sz="quarter" idx="18" hasCustomPrompt="1"/>
          </p:nvPr>
        </p:nvSpPr>
        <p:spPr>
          <a:xfrm>
            <a:off x="5118099" y="3011488"/>
            <a:ext cx="6835697" cy="532935"/>
          </a:xfrm>
          <a:prstGeom prst="rect">
            <a:avLst/>
          </a:prstGeom>
        </p:spPr>
        <p:txBody>
          <a:bodyPr/>
          <a:lstStyle>
            <a:lvl1pPr marL="0" indent="0">
              <a:buNone/>
              <a:defRPr sz="4000" b="1">
                <a:latin typeface="Arial" panose="020B0604020202020204" pitchFamily="34" charset="0"/>
                <a:cs typeface="Arial" panose="020B0604020202020204" pitchFamily="34" charset="0"/>
              </a:defRPr>
            </a:lvl1pPr>
            <a:lvl2pPr marL="457200" indent="0">
              <a:buNone/>
              <a:defRPr/>
            </a:lvl2pPr>
            <a:lvl5pPr marL="1828800" indent="0">
              <a:buNone/>
              <a:defRPr/>
            </a:lvl5pPr>
          </a:lstStyle>
          <a:p>
            <a:pPr lvl="0"/>
            <a:r>
              <a:rPr lang="es-ES" sz="2400" dirty="0"/>
              <a:t>INSTITUCIÓN</a:t>
            </a:r>
            <a:r>
              <a:rPr lang="es-ES" sz="3200" b="1" dirty="0">
                <a:solidFill>
                  <a:srgbClr val="C00000"/>
                </a:solidFill>
              </a:rPr>
              <a:t>.</a:t>
            </a:r>
            <a:endParaRPr lang="es-MX" dirty="0"/>
          </a:p>
        </p:txBody>
      </p:sp>
      <p:pic>
        <p:nvPicPr>
          <p:cNvPr id="21" name="Imagen 20">
            <a:extLst>
              <a:ext uri="{FF2B5EF4-FFF2-40B4-BE49-F238E27FC236}">
                <a16:creationId xmlns:a16="http://schemas.microsoft.com/office/drawing/2014/main" id="{B65639E3-935B-854F-95AB-DDB50806A9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16223" y="5080548"/>
            <a:ext cx="333220" cy="324214"/>
          </a:xfrm>
          <a:prstGeom prst="rect">
            <a:avLst/>
          </a:prstGeom>
        </p:spPr>
      </p:pic>
      <p:pic>
        <p:nvPicPr>
          <p:cNvPr id="23" name="Imagen 22">
            <a:extLst>
              <a:ext uri="{FF2B5EF4-FFF2-40B4-BE49-F238E27FC236}">
                <a16:creationId xmlns:a16="http://schemas.microsoft.com/office/drawing/2014/main" id="{774A1857-FA32-D48C-FC29-3295E2C91A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68007" y="4447135"/>
            <a:ext cx="229652" cy="337723"/>
          </a:xfrm>
          <a:prstGeom prst="rect">
            <a:avLst/>
          </a:prstGeom>
        </p:spPr>
      </p:pic>
      <p:pic>
        <p:nvPicPr>
          <p:cNvPr id="25" name="Imagen 24">
            <a:extLst>
              <a:ext uri="{FF2B5EF4-FFF2-40B4-BE49-F238E27FC236}">
                <a16:creationId xmlns:a16="http://schemas.microsoft.com/office/drawing/2014/main" id="{8F145BCB-D090-0B77-D367-349620CCA84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216223" y="3894775"/>
            <a:ext cx="333220" cy="256670"/>
          </a:xfrm>
          <a:prstGeom prst="rect">
            <a:avLst/>
          </a:prstGeom>
        </p:spPr>
      </p:pic>
    </p:spTree>
    <p:extLst>
      <p:ext uri="{BB962C8B-B14F-4D97-AF65-F5344CB8AC3E}">
        <p14:creationId xmlns:p14="http://schemas.microsoft.com/office/powerpoint/2010/main" val="32411205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9.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B2EEB8F-3806-0B7F-4DCF-12DA491741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spTree>
    <p:extLst>
      <p:ext uri="{BB962C8B-B14F-4D97-AF65-F5344CB8AC3E}">
        <p14:creationId xmlns:p14="http://schemas.microsoft.com/office/powerpoint/2010/main" val="2756088813"/>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B3DD692-224B-7734-0C1E-B8A381F50D0D}"/>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Tree>
    <p:extLst>
      <p:ext uri="{BB962C8B-B14F-4D97-AF65-F5344CB8AC3E}">
        <p14:creationId xmlns:p14="http://schemas.microsoft.com/office/powerpoint/2010/main" val="3603541647"/>
      </p:ext>
    </p:extLst>
  </p:cSld>
  <p:clrMap bg1="lt1" tx1="dk1" bg2="lt2" tx2="dk2" accent1="accent1" accent2="accent2" accent3="accent3" accent4="accent4" accent5="accent5" accent6="accent6" hlink="hlink" folHlink="folHlink"/>
  <p:sldLayoutIdLst>
    <p:sldLayoutId id="2147483651" r:id="rId1"/>
    <p:sldLayoutId id="2147483661" r:id="rId2"/>
    <p:sldLayoutId id="2147483662" r:id="rId3"/>
    <p:sldLayoutId id="2147483663" r:id="rId4"/>
    <p:sldLayoutId id="2147483666" r:id="rId5"/>
    <p:sldLayoutId id="2147483667" r:id="rId6"/>
    <p:sldLayoutId id="2147483668"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578C2E4-2B3D-73DB-340A-45573D0CB5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9" y="0"/>
            <a:ext cx="12180722" cy="6858000"/>
          </a:xfrm>
          <a:prstGeom prst="rect">
            <a:avLst/>
          </a:prstGeom>
        </p:spPr>
      </p:pic>
      <p:pic>
        <p:nvPicPr>
          <p:cNvPr id="9" name="Imagen 8">
            <a:extLst>
              <a:ext uri="{FF2B5EF4-FFF2-40B4-BE49-F238E27FC236}">
                <a16:creationId xmlns:a16="http://schemas.microsoft.com/office/drawing/2014/main" id="{618CD0D2-D74C-9C2F-7320-8B8959B4AC7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3397" y="1304026"/>
            <a:ext cx="3579887" cy="5049078"/>
          </a:xfrm>
          <a:prstGeom prst="rect">
            <a:avLst/>
          </a:prstGeom>
        </p:spPr>
      </p:pic>
    </p:spTree>
    <p:extLst>
      <p:ext uri="{BB962C8B-B14F-4D97-AF65-F5344CB8AC3E}">
        <p14:creationId xmlns:p14="http://schemas.microsoft.com/office/powerpoint/2010/main" val="2707812643"/>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xml"/><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4.xml"/><Relationship Id="rId1" Type="http://schemas.openxmlformats.org/officeDocument/2006/relationships/video" Target="https://www.youtube.com/embed/WOwhah8AifU?feature=oembed"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3.xml"/><Relationship Id="rId1" Type="http://schemas.openxmlformats.org/officeDocument/2006/relationships/video" Target="https://www.youtube.com/embed/oieH2wwDGzo?feature=oembed"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microsoft.com/office/2018/10/relationships/comments" Target="../comments/modernComment_402_51B4318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3.jpg"/><Relationship Id="rId5" Type="http://schemas.openxmlformats.org/officeDocument/2006/relationships/image" Target="../media/image35.jpeg"/><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1318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082051-7951-AD30-8802-F745153056CF}"/>
              </a:ext>
            </a:extLst>
          </p:cNvPr>
          <p:cNvSpPr>
            <a:spLocks noGrp="1"/>
          </p:cNvSpPr>
          <p:nvPr>
            <p:ph type="ctrTitle"/>
          </p:nvPr>
        </p:nvSpPr>
        <p:spPr>
          <a:xfrm>
            <a:off x="370263" y="3501738"/>
            <a:ext cx="5105746" cy="2795154"/>
          </a:xfrm>
          <a:ln>
            <a:noFill/>
          </a:ln>
        </p:spPr>
        <p:txBody>
          <a:bodyPr/>
          <a:lstStyle/>
          <a:p>
            <a:r>
              <a:rPr lang="es-MX" sz="2800" dirty="0">
                <a:solidFill>
                  <a:schemeClr val="tx1">
                    <a:lumMod val="65000"/>
                    <a:lumOff val="35000"/>
                  </a:schemeClr>
                </a:solidFill>
              </a:rPr>
              <a:t>Electric </a:t>
            </a:r>
            <a:r>
              <a:rPr lang="es-MX" sz="2800" dirty="0" err="1">
                <a:solidFill>
                  <a:schemeClr val="tx1">
                    <a:lumMod val="65000"/>
                    <a:lumOff val="35000"/>
                  </a:schemeClr>
                </a:solidFill>
              </a:rPr>
              <a:t>Bicycles</a:t>
            </a:r>
            <a:br>
              <a:rPr lang="es-MX" sz="2800" dirty="0">
                <a:solidFill>
                  <a:schemeClr val="tx1">
                    <a:lumMod val="65000"/>
                    <a:lumOff val="35000"/>
                  </a:schemeClr>
                </a:solidFill>
              </a:rPr>
            </a:br>
            <a:r>
              <a:rPr lang="es-MX" sz="2800" dirty="0">
                <a:solidFill>
                  <a:schemeClr val="tx1">
                    <a:lumMod val="65000"/>
                    <a:lumOff val="35000"/>
                  </a:schemeClr>
                </a:solidFill>
              </a:rPr>
              <a:t>Electric </a:t>
            </a:r>
            <a:r>
              <a:rPr lang="es-MX" sz="2800" dirty="0" err="1">
                <a:solidFill>
                  <a:schemeClr val="tx1">
                    <a:lumMod val="65000"/>
                    <a:lumOff val="35000"/>
                  </a:schemeClr>
                </a:solidFill>
              </a:rPr>
              <a:t>Scooters</a:t>
            </a:r>
            <a:br>
              <a:rPr lang="es-MX" sz="2800" dirty="0">
                <a:solidFill>
                  <a:schemeClr val="tx1">
                    <a:lumMod val="65000"/>
                    <a:lumOff val="35000"/>
                  </a:schemeClr>
                </a:solidFill>
              </a:rPr>
            </a:br>
            <a:r>
              <a:rPr lang="es-MX" sz="2800" dirty="0" err="1">
                <a:solidFill>
                  <a:schemeClr val="tx1">
                    <a:lumMod val="65000"/>
                    <a:lumOff val="35000"/>
                  </a:schemeClr>
                </a:solidFill>
              </a:rPr>
              <a:t>Hoover</a:t>
            </a:r>
            <a:r>
              <a:rPr lang="es-MX" sz="2800" dirty="0">
                <a:solidFill>
                  <a:schemeClr val="tx1">
                    <a:lumMod val="65000"/>
                    <a:lumOff val="35000"/>
                  </a:schemeClr>
                </a:solidFill>
              </a:rPr>
              <a:t> </a:t>
            </a:r>
            <a:r>
              <a:rPr lang="es-MX" sz="2800" dirty="0" err="1">
                <a:solidFill>
                  <a:schemeClr val="tx1">
                    <a:lumMod val="65000"/>
                    <a:lumOff val="35000"/>
                  </a:schemeClr>
                </a:solidFill>
              </a:rPr>
              <a:t>Skateboards</a:t>
            </a:r>
            <a:br>
              <a:rPr lang="es-MX" sz="2800" dirty="0">
                <a:solidFill>
                  <a:schemeClr val="tx1">
                    <a:lumMod val="65000"/>
                    <a:lumOff val="35000"/>
                  </a:schemeClr>
                </a:solidFill>
              </a:rPr>
            </a:br>
            <a:r>
              <a:rPr lang="es-MX" sz="2800" dirty="0">
                <a:solidFill>
                  <a:schemeClr val="tx1">
                    <a:lumMod val="65000"/>
                    <a:lumOff val="35000"/>
                  </a:schemeClr>
                </a:solidFill>
              </a:rPr>
              <a:t>Hand Tool </a:t>
            </a:r>
            <a:r>
              <a:rPr lang="es-MX" sz="2800" dirty="0" err="1">
                <a:solidFill>
                  <a:schemeClr val="tx1">
                    <a:lumMod val="65000"/>
                    <a:lumOff val="35000"/>
                  </a:schemeClr>
                </a:solidFill>
              </a:rPr>
              <a:t>Batteries</a:t>
            </a:r>
            <a:br>
              <a:rPr lang="es-MX" sz="2800" dirty="0">
                <a:solidFill>
                  <a:schemeClr val="tx1">
                    <a:lumMod val="65000"/>
                    <a:lumOff val="35000"/>
                  </a:schemeClr>
                </a:solidFill>
              </a:rPr>
            </a:br>
            <a:r>
              <a:rPr lang="es-MX" sz="2800" dirty="0" err="1">
                <a:solidFill>
                  <a:schemeClr val="tx1">
                    <a:lumMod val="65000"/>
                    <a:lumOff val="35000"/>
                  </a:schemeClr>
                </a:solidFill>
              </a:rPr>
              <a:t>Battery</a:t>
            </a:r>
            <a:r>
              <a:rPr lang="es-MX" sz="2800" dirty="0">
                <a:solidFill>
                  <a:schemeClr val="tx1">
                    <a:lumMod val="65000"/>
                    <a:lumOff val="35000"/>
                  </a:schemeClr>
                </a:solidFill>
              </a:rPr>
              <a:t> Storage</a:t>
            </a:r>
            <a:br>
              <a:rPr lang="es-MX" sz="2800" dirty="0">
                <a:solidFill>
                  <a:schemeClr val="tx1">
                    <a:lumMod val="65000"/>
                    <a:lumOff val="35000"/>
                  </a:schemeClr>
                </a:solidFill>
              </a:rPr>
            </a:br>
            <a:r>
              <a:rPr lang="es-MX" sz="2800" dirty="0" err="1">
                <a:solidFill>
                  <a:schemeClr val="tx1">
                    <a:lumMod val="65000"/>
                    <a:lumOff val="35000"/>
                  </a:schemeClr>
                </a:solidFill>
              </a:rPr>
              <a:t>Lighting</a:t>
            </a:r>
            <a:r>
              <a:rPr lang="es-MX" sz="2800" dirty="0">
                <a:solidFill>
                  <a:schemeClr val="tx1">
                    <a:lumMod val="65000"/>
                    <a:lumOff val="35000"/>
                  </a:schemeClr>
                </a:solidFill>
              </a:rPr>
              <a:t> </a:t>
            </a:r>
            <a:r>
              <a:rPr lang="es-MX" sz="2800" dirty="0" err="1">
                <a:solidFill>
                  <a:schemeClr val="tx1">
                    <a:lumMod val="65000"/>
                    <a:lumOff val="35000"/>
                  </a:schemeClr>
                </a:solidFill>
              </a:rPr>
              <a:t>Systems</a:t>
            </a:r>
            <a:br>
              <a:rPr lang="es-MX" sz="2800" dirty="0">
                <a:solidFill>
                  <a:schemeClr val="tx1">
                    <a:lumMod val="65000"/>
                    <a:lumOff val="35000"/>
                  </a:schemeClr>
                </a:solidFill>
              </a:rPr>
            </a:br>
            <a:r>
              <a:rPr lang="es-MX" sz="2800" dirty="0">
                <a:solidFill>
                  <a:schemeClr val="tx1">
                    <a:lumMod val="65000"/>
                    <a:lumOff val="35000"/>
                  </a:schemeClr>
                </a:solidFill>
              </a:rPr>
              <a:t>Fan </a:t>
            </a:r>
            <a:r>
              <a:rPr lang="es-MX" sz="2800" dirty="0" err="1">
                <a:solidFill>
                  <a:schemeClr val="tx1">
                    <a:lumMod val="65000"/>
                    <a:lumOff val="35000"/>
                  </a:schemeClr>
                </a:solidFill>
              </a:rPr>
              <a:t>motors</a:t>
            </a:r>
            <a:endParaRPr lang="es-MX" sz="2800" dirty="0"/>
          </a:p>
        </p:txBody>
      </p:sp>
      <p:sp>
        <p:nvSpPr>
          <p:cNvPr id="3" name="Marcador de texto 2">
            <a:extLst>
              <a:ext uri="{FF2B5EF4-FFF2-40B4-BE49-F238E27FC236}">
                <a16:creationId xmlns:a16="http://schemas.microsoft.com/office/drawing/2014/main" id="{A40B4957-F09A-D235-C6CA-7CF812AF3592}"/>
              </a:ext>
            </a:extLst>
          </p:cNvPr>
          <p:cNvSpPr>
            <a:spLocks noGrp="1"/>
          </p:cNvSpPr>
          <p:nvPr>
            <p:ph type="body" sz="quarter" idx="13"/>
          </p:nvPr>
        </p:nvSpPr>
        <p:spPr>
          <a:xfrm>
            <a:off x="1765936" y="1396119"/>
            <a:ext cx="6264332" cy="1150434"/>
          </a:xfrm>
        </p:spPr>
        <p:txBody>
          <a:bodyPr>
            <a:normAutofit/>
          </a:bodyPr>
          <a:lstStyle/>
          <a:p>
            <a:r>
              <a:rPr lang="es-MX" sz="7200" dirty="0" err="1">
                <a:solidFill>
                  <a:srgbClr val="0033CC"/>
                </a:solidFill>
              </a:rPr>
              <a:t>Electromobility</a:t>
            </a:r>
            <a:endParaRPr lang="es-MX" sz="7200" dirty="0">
              <a:solidFill>
                <a:srgbClr val="0033CC"/>
              </a:solidFill>
            </a:endParaRPr>
          </a:p>
        </p:txBody>
      </p:sp>
      <p:sp>
        <p:nvSpPr>
          <p:cNvPr id="4" name="TextBox 3">
            <a:extLst>
              <a:ext uri="{FF2B5EF4-FFF2-40B4-BE49-F238E27FC236}">
                <a16:creationId xmlns:a16="http://schemas.microsoft.com/office/drawing/2014/main" id="{EC67E539-0667-AEC0-9648-EB59F98FCAFE}"/>
              </a:ext>
            </a:extLst>
          </p:cNvPr>
          <p:cNvSpPr txBox="1"/>
          <p:nvPr/>
        </p:nvSpPr>
        <p:spPr>
          <a:xfrm>
            <a:off x="4719603" y="3454891"/>
            <a:ext cx="3582733" cy="3170099"/>
          </a:xfrm>
          <a:prstGeom prst="rect">
            <a:avLst/>
          </a:prstGeom>
          <a:noFill/>
          <a:ln>
            <a:noFill/>
          </a:ln>
        </p:spPr>
        <p:txBody>
          <a:bodyPr wrap="square" rtlCol="0">
            <a:spAutoFit/>
          </a:bodyPr>
          <a:lstStyle/>
          <a:p>
            <a:pPr algn="l"/>
            <a:r>
              <a:rPr lang="en-US" sz="2800" b="1" i="0" dirty="0">
                <a:solidFill>
                  <a:schemeClr val="tx1">
                    <a:lumMod val="65000"/>
                    <a:lumOff val="35000"/>
                  </a:schemeClr>
                </a:solidFill>
                <a:effectLst/>
              </a:rPr>
              <a:t>Electric Buses</a:t>
            </a:r>
          </a:p>
          <a:p>
            <a:pPr algn="l"/>
            <a:r>
              <a:rPr lang="en-US" sz="2800" b="1" dirty="0">
                <a:solidFill>
                  <a:schemeClr val="tx1">
                    <a:lumMod val="65000"/>
                    <a:lumOff val="35000"/>
                  </a:schemeClr>
                </a:solidFill>
              </a:rPr>
              <a:t>Electric Trains</a:t>
            </a:r>
          </a:p>
          <a:p>
            <a:pPr algn="l"/>
            <a:r>
              <a:rPr lang="en-US" sz="2800" b="1" i="0" dirty="0">
                <a:solidFill>
                  <a:schemeClr val="tx1">
                    <a:lumMod val="65000"/>
                    <a:lumOff val="35000"/>
                  </a:schemeClr>
                </a:solidFill>
                <a:effectLst/>
              </a:rPr>
              <a:t>Battery </a:t>
            </a:r>
            <a:r>
              <a:rPr lang="en-US" sz="2800" b="1" dirty="0">
                <a:solidFill>
                  <a:schemeClr val="tx1">
                    <a:lumMod val="65000"/>
                    <a:lumOff val="35000"/>
                  </a:schemeClr>
                </a:solidFill>
              </a:rPr>
              <a:t>Storage</a:t>
            </a:r>
          </a:p>
          <a:p>
            <a:pPr algn="l"/>
            <a:r>
              <a:rPr lang="en-US" sz="2800" b="1" i="0" dirty="0">
                <a:solidFill>
                  <a:schemeClr val="tx1">
                    <a:lumMod val="65000"/>
                    <a:lumOff val="35000"/>
                  </a:schemeClr>
                </a:solidFill>
                <a:effectLst/>
              </a:rPr>
              <a:t>Wheelchairs</a:t>
            </a:r>
          </a:p>
          <a:p>
            <a:pPr algn="l"/>
            <a:r>
              <a:rPr lang="en-US" sz="2800" b="1" dirty="0">
                <a:solidFill>
                  <a:schemeClr val="tx1">
                    <a:lumMod val="65000"/>
                    <a:lumOff val="35000"/>
                  </a:schemeClr>
                </a:solidFill>
              </a:rPr>
              <a:t>Robotics</a:t>
            </a:r>
          </a:p>
          <a:p>
            <a:pPr algn="l"/>
            <a:r>
              <a:rPr lang="en-US" sz="2800" b="1" i="0" dirty="0">
                <a:solidFill>
                  <a:schemeClr val="tx1">
                    <a:lumMod val="65000"/>
                    <a:lumOff val="35000"/>
                  </a:schemeClr>
                </a:solidFill>
                <a:effectLst/>
              </a:rPr>
              <a:t>Cell Phones</a:t>
            </a:r>
          </a:p>
          <a:p>
            <a:pPr algn="l"/>
            <a:endParaRPr lang="en-US" sz="3200" b="1" i="0" dirty="0">
              <a:solidFill>
                <a:schemeClr val="tx1">
                  <a:lumMod val="65000"/>
                  <a:lumOff val="35000"/>
                </a:schemeClr>
              </a:solidFill>
              <a:effectLst/>
            </a:endParaRPr>
          </a:p>
        </p:txBody>
      </p:sp>
      <p:sp>
        <p:nvSpPr>
          <p:cNvPr id="5" name="TextBox 4">
            <a:extLst>
              <a:ext uri="{FF2B5EF4-FFF2-40B4-BE49-F238E27FC236}">
                <a16:creationId xmlns:a16="http://schemas.microsoft.com/office/drawing/2014/main" id="{0C1E5B53-4AC9-BAFA-2D91-64C2D284019A}"/>
              </a:ext>
            </a:extLst>
          </p:cNvPr>
          <p:cNvSpPr txBox="1"/>
          <p:nvPr/>
        </p:nvSpPr>
        <p:spPr>
          <a:xfrm>
            <a:off x="370263" y="2731224"/>
            <a:ext cx="9055678" cy="646331"/>
          </a:xfrm>
          <a:prstGeom prst="rect">
            <a:avLst/>
          </a:prstGeom>
          <a:noFill/>
        </p:spPr>
        <p:txBody>
          <a:bodyPr wrap="square" rtlCol="0">
            <a:spAutoFit/>
          </a:bodyPr>
          <a:lstStyle/>
          <a:p>
            <a:pPr algn="l"/>
            <a:r>
              <a:rPr lang="en-US" sz="3600" b="1" i="0" dirty="0">
                <a:solidFill>
                  <a:srgbClr val="C00000"/>
                </a:solidFill>
                <a:effectLst/>
                <a:latin typeface="Open Sans" panose="020B0606030504020204" pitchFamily="34" charset="0"/>
              </a:rPr>
              <a:t>A lot more than Electric Cars:</a:t>
            </a:r>
          </a:p>
        </p:txBody>
      </p:sp>
      <p:pic>
        <p:nvPicPr>
          <p:cNvPr id="2050" name="Picture 2" descr="2024 Tesla Model X Review, Pricing, and Specs">
            <a:extLst>
              <a:ext uri="{FF2B5EF4-FFF2-40B4-BE49-F238E27FC236}">
                <a16:creationId xmlns:a16="http://schemas.microsoft.com/office/drawing/2014/main" id="{64E97534-A19B-C289-4278-5650170D4A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4277" y="-1"/>
            <a:ext cx="2907723" cy="2168471"/>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a:extLst>
              <a:ext uri="{FF2B5EF4-FFF2-40B4-BE49-F238E27FC236}">
                <a16:creationId xmlns:a16="http://schemas.microsoft.com/office/drawing/2014/main" id="{1C7FC9C1-3BE3-E3CA-CA7A-22CC67A9E296}"/>
              </a:ext>
            </a:extLst>
          </p:cNvPr>
          <p:cNvCxnSpPr/>
          <p:nvPr/>
        </p:nvCxnSpPr>
        <p:spPr>
          <a:xfrm>
            <a:off x="4292781" y="3545599"/>
            <a:ext cx="0" cy="2862317"/>
          </a:xfrm>
          <a:prstGeom prst="line">
            <a:avLst/>
          </a:prstGeom>
          <a:ln w="50800"/>
        </p:spPr>
        <p:style>
          <a:lnRef idx="1">
            <a:schemeClr val="accent1"/>
          </a:lnRef>
          <a:fillRef idx="0">
            <a:schemeClr val="accent1"/>
          </a:fillRef>
          <a:effectRef idx="0">
            <a:schemeClr val="accent1"/>
          </a:effectRef>
          <a:fontRef idx="minor">
            <a:schemeClr val="tx1"/>
          </a:fontRef>
        </p:style>
      </p:cxnSp>
      <p:pic>
        <p:nvPicPr>
          <p:cNvPr id="1026" name="Picture 2" descr="Fastest Electric Bike - The Cab Recon ...">
            <a:extLst>
              <a:ext uri="{FF2B5EF4-FFF2-40B4-BE49-F238E27FC236}">
                <a16:creationId xmlns:a16="http://schemas.microsoft.com/office/drawing/2014/main" id="{E3F8959E-6ED0-C09F-2BB1-70B55B3FEA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9524" y="4875863"/>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VSETT 10+: High Performance Electric ...">
            <a:extLst>
              <a:ext uri="{FF2B5EF4-FFF2-40B4-BE49-F238E27FC236}">
                <a16:creationId xmlns:a16="http://schemas.microsoft.com/office/drawing/2014/main" id="{E9A821DA-63DF-4822-8F6B-9091CBC764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6118" y="2312111"/>
            <a:ext cx="2466975" cy="246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938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8F0CE-9D7E-C1D7-26B6-414B42D7FB24}"/>
              </a:ext>
            </a:extLst>
          </p:cNvPr>
          <p:cNvSpPr>
            <a:spLocks noGrp="1"/>
          </p:cNvSpPr>
          <p:nvPr>
            <p:ph type="title"/>
          </p:nvPr>
        </p:nvSpPr>
        <p:spPr>
          <a:xfrm>
            <a:off x="3076907" y="265949"/>
            <a:ext cx="8512679" cy="663528"/>
          </a:xfrm>
        </p:spPr>
        <p:txBody>
          <a:bodyPr/>
          <a:lstStyle/>
          <a:p>
            <a:r>
              <a:rPr lang="en-US" dirty="0"/>
              <a:t>Bob Caputo, CFPS</a:t>
            </a:r>
          </a:p>
        </p:txBody>
      </p:sp>
      <p:sp>
        <p:nvSpPr>
          <p:cNvPr id="3" name="Text Placeholder 2">
            <a:extLst>
              <a:ext uri="{FF2B5EF4-FFF2-40B4-BE49-F238E27FC236}">
                <a16:creationId xmlns:a16="http://schemas.microsoft.com/office/drawing/2014/main" id="{AD045830-4CC1-3FA2-37C2-8A7BE39BBA62}"/>
              </a:ext>
            </a:extLst>
          </p:cNvPr>
          <p:cNvSpPr>
            <a:spLocks noGrp="1"/>
          </p:cNvSpPr>
          <p:nvPr>
            <p:ph type="body" idx="1"/>
          </p:nvPr>
        </p:nvSpPr>
        <p:spPr>
          <a:xfrm>
            <a:off x="2571751" y="1353365"/>
            <a:ext cx="9348500" cy="4215607"/>
          </a:xfrm>
        </p:spPr>
        <p:txBody>
          <a:bodyPr/>
          <a:lstStyle/>
          <a:p>
            <a:r>
              <a:rPr lang="en-US" dirty="0">
                <a:sym typeface="EB Garamond"/>
              </a:rPr>
              <a:t>	</a:t>
            </a:r>
            <a:r>
              <a:rPr lang="en-US" sz="2000" dirty="0">
                <a:sym typeface="EB Garamond"/>
              </a:rPr>
              <a:t>Bob Caputo, president of the American Fire Sprinkler Association (AFSA), is chair of the NFPA 24 </a:t>
            </a:r>
            <a:r>
              <a:rPr lang="en-US" sz="2000" dirty="0"/>
              <a:t>&amp;</a:t>
            </a:r>
            <a:r>
              <a:rPr lang="en-US" sz="2000" dirty="0">
                <a:sym typeface="EB Garamond"/>
              </a:rPr>
              <a:t> NFPA 291 technical committees and a member of multiple NFPA technical committees, including NFPA 13 and NFPA 25.  Caputo is a contributor to the NFPA 13 and NFPA 25 Handbooks, the NFPA Inspection Manual, and the 21</a:t>
            </a:r>
            <a:r>
              <a:rPr lang="en-US" sz="2000" baseline="30000" dirty="0">
                <a:sym typeface="EB Garamond"/>
              </a:rPr>
              <a:t>st</a:t>
            </a:r>
            <a:r>
              <a:rPr lang="en-US" sz="2000" dirty="0">
                <a:sym typeface="EB Garamond"/>
              </a:rPr>
              <a:t> Edition of the Fire Protection Handbook. As a member of both NFPA and AFSA faculties, Caputo has written and presented seminars worldwide on fire protection and life safety systems and is a regular speaker at AFSA and NFPA conventions. Caputo is an instructor at the National Fire Academy and an advisory board member at Oklahoma State University School of Fire Protection Engineering &amp; Safety. Caputo’s industry distinctions include “Fire Prevention Officer of the Year” from San Diego County in 1994, Fire Protection Contractor magazine’s “Man of the Year” in 1997, and AFSA’s Henry S. Parmelee award in 2017. Caputo attended the University of Albuquerque, New Mexico, and is a U.S. Navy veteran and former volunteer firefighter.</a:t>
            </a:r>
            <a:endParaRPr lang="en-US" sz="2000" dirty="0"/>
          </a:p>
          <a:p>
            <a:endParaRPr lang="en-US" dirty="0"/>
          </a:p>
        </p:txBody>
      </p:sp>
      <p:pic>
        <p:nvPicPr>
          <p:cNvPr id="9" name="Picture Placeholder 8">
            <a:extLst>
              <a:ext uri="{FF2B5EF4-FFF2-40B4-BE49-F238E27FC236}">
                <a16:creationId xmlns:a16="http://schemas.microsoft.com/office/drawing/2014/main" id="{7F5E9210-016C-52AF-B055-E9A6EC76F121}"/>
              </a:ext>
            </a:extLst>
          </p:cNvPr>
          <p:cNvPicPr>
            <a:picLocks noGrp="1" noChangeAspect="1"/>
          </p:cNvPicPr>
          <p:nvPr>
            <p:ph type="pic" idx="2"/>
          </p:nvPr>
        </p:nvPicPr>
        <p:blipFill>
          <a:blip r:embed="rId3"/>
          <a:srcRect/>
          <a:stretch>
            <a:fillRect/>
          </a:stretch>
        </p:blipFill>
        <p:spPr>
          <a:xfrm>
            <a:off x="160062" y="239711"/>
            <a:ext cx="2679699" cy="3657600"/>
          </a:xfrm>
        </p:spPr>
      </p:pic>
      <p:sp>
        <p:nvSpPr>
          <p:cNvPr id="5" name="Text Placeholder 4">
            <a:extLst>
              <a:ext uri="{FF2B5EF4-FFF2-40B4-BE49-F238E27FC236}">
                <a16:creationId xmlns:a16="http://schemas.microsoft.com/office/drawing/2014/main" id="{CD77F65C-65F7-F026-C4DD-9C0810A76162}"/>
              </a:ext>
            </a:extLst>
          </p:cNvPr>
          <p:cNvSpPr>
            <a:spLocks noGrp="1"/>
          </p:cNvSpPr>
          <p:nvPr>
            <p:ph type="body" idx="3"/>
          </p:nvPr>
        </p:nvSpPr>
        <p:spPr>
          <a:xfrm>
            <a:off x="600075" y="5741197"/>
            <a:ext cx="10452603" cy="877092"/>
          </a:xfrm>
        </p:spPr>
        <p:txBody>
          <a:bodyPr/>
          <a:lstStyle/>
          <a:p>
            <a:r>
              <a:rPr lang="en-US" sz="2000" b="1" dirty="0">
                <a:solidFill>
                  <a:srgbClr val="1508C4"/>
                </a:solidFill>
                <a:effectLst>
                  <a:outerShdw blurRad="38100" dist="38100" dir="2700000" algn="tl">
                    <a:srgbClr val="000000">
                      <a:alpha val="43137"/>
                    </a:srgbClr>
                  </a:outerShdw>
                </a:effectLst>
              </a:rPr>
              <a:t>bcaputo@firesprinkler.org | P: +1 760 908 7753 | American Fire Sprinkler Association</a:t>
            </a:r>
          </a:p>
        </p:txBody>
      </p:sp>
      <p:sp>
        <p:nvSpPr>
          <p:cNvPr id="6" name="Text Placeholder 5">
            <a:extLst>
              <a:ext uri="{FF2B5EF4-FFF2-40B4-BE49-F238E27FC236}">
                <a16:creationId xmlns:a16="http://schemas.microsoft.com/office/drawing/2014/main" id="{3C752CE3-91F5-0350-1302-3DA073BBC741}"/>
              </a:ext>
            </a:extLst>
          </p:cNvPr>
          <p:cNvSpPr>
            <a:spLocks noGrp="1"/>
          </p:cNvSpPr>
          <p:nvPr>
            <p:ph type="body" idx="4"/>
          </p:nvPr>
        </p:nvSpPr>
        <p:spPr>
          <a:xfrm>
            <a:off x="2839761" y="923974"/>
            <a:ext cx="8788579" cy="421547"/>
          </a:xfrm>
        </p:spPr>
        <p:txBody>
          <a:bodyPr/>
          <a:lstStyle/>
          <a:p>
            <a:r>
              <a:rPr lang="en-US" dirty="0"/>
              <a:t>AMERICAN FIRE SPRINKLER ASSOCIATION</a:t>
            </a:r>
          </a:p>
        </p:txBody>
      </p:sp>
      <p:pic>
        <p:nvPicPr>
          <p:cNvPr id="7" name="Picture 6" descr="A blue sign with white text&#10;&#10;Description automatically generated">
            <a:extLst>
              <a:ext uri="{FF2B5EF4-FFF2-40B4-BE49-F238E27FC236}">
                <a16:creationId xmlns:a16="http://schemas.microsoft.com/office/drawing/2014/main" id="{0E48A9D1-4293-0813-93A2-A492790187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443" y="4012847"/>
            <a:ext cx="2676318" cy="1612814"/>
          </a:xfrm>
          <a:prstGeom prst="rect">
            <a:avLst/>
          </a:prstGeom>
        </p:spPr>
      </p:pic>
    </p:spTree>
    <p:extLst>
      <p:ext uri="{BB962C8B-B14F-4D97-AF65-F5344CB8AC3E}">
        <p14:creationId xmlns:p14="http://schemas.microsoft.com/office/powerpoint/2010/main" val="602003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296141" y="1448266"/>
            <a:ext cx="8460595" cy="756414"/>
          </a:xfrm>
        </p:spPr>
        <p:txBody>
          <a:bodyPr/>
          <a:lstStyle/>
          <a:p>
            <a:r>
              <a:rPr lang="es-MX" b="1" dirty="0" err="1">
                <a:solidFill>
                  <a:srgbClr val="C00000"/>
                </a:solidFill>
                <a:effectLst>
                  <a:outerShdw blurRad="38100" dist="38100" dir="2700000" algn="tl">
                    <a:srgbClr val="000000">
                      <a:alpha val="43137"/>
                    </a:srgbClr>
                  </a:outerShdw>
                </a:effectLst>
              </a:rPr>
              <a:t>One</a:t>
            </a:r>
            <a:r>
              <a:rPr lang="es-MX" b="1" dirty="0">
                <a:solidFill>
                  <a:srgbClr val="C00000"/>
                </a:solidFill>
                <a:effectLst>
                  <a:outerShdw blurRad="38100" dist="38100" dir="2700000" algn="tl">
                    <a:srgbClr val="000000">
                      <a:alpha val="43137"/>
                    </a:srgbClr>
                  </a:outerShdw>
                </a:effectLst>
              </a:rPr>
              <a:t> </a:t>
            </a:r>
            <a:r>
              <a:rPr lang="es-MX" b="1" dirty="0" err="1">
                <a:solidFill>
                  <a:srgbClr val="C00000"/>
                </a:solidFill>
                <a:effectLst>
                  <a:outerShdw blurRad="38100" dist="38100" dir="2700000" algn="tl">
                    <a:srgbClr val="000000">
                      <a:alpha val="43137"/>
                    </a:srgbClr>
                  </a:outerShdw>
                </a:effectLst>
              </a:rPr>
              <a:t>Common</a:t>
            </a:r>
            <a:r>
              <a:rPr lang="es-MX" b="1" dirty="0">
                <a:solidFill>
                  <a:srgbClr val="C00000"/>
                </a:solidFill>
                <a:effectLst>
                  <a:outerShdw blurRad="38100" dist="38100" dir="2700000" algn="tl">
                    <a:srgbClr val="000000">
                      <a:alpha val="43137"/>
                    </a:srgbClr>
                  </a:outerShdw>
                </a:effectLst>
              </a:rPr>
              <a:t> </a:t>
            </a:r>
            <a:r>
              <a:rPr lang="es-MX" b="1" dirty="0" err="1">
                <a:solidFill>
                  <a:srgbClr val="C00000"/>
                </a:solidFill>
                <a:effectLst>
                  <a:outerShdw blurRad="38100" dist="38100" dir="2700000" algn="tl">
                    <a:srgbClr val="000000">
                      <a:alpha val="43137"/>
                    </a:srgbClr>
                  </a:outerShdw>
                </a:effectLst>
              </a:rPr>
              <a:t>Problem</a:t>
            </a:r>
            <a:endParaRPr lang="es-MX" b="1" dirty="0">
              <a:solidFill>
                <a:srgbClr val="C00000"/>
              </a:solidFill>
              <a:effectLst>
                <a:outerShdw blurRad="38100" dist="38100" dir="2700000" algn="tl">
                  <a:srgbClr val="000000">
                    <a:alpha val="43137"/>
                  </a:srgbClr>
                </a:outerShdw>
              </a:effectLst>
            </a:endParaRPr>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343846" y="2385190"/>
            <a:ext cx="4836021" cy="3732213"/>
          </a:xfrm>
        </p:spPr>
        <p:txBody>
          <a:bodyPr/>
          <a:lstStyle/>
          <a:p>
            <a:r>
              <a:rPr lang="es-MX" dirty="0" err="1"/>
              <a:t>Lithium</a:t>
            </a:r>
            <a:r>
              <a:rPr lang="es-MX" dirty="0"/>
              <a:t>-ion </a:t>
            </a:r>
            <a:r>
              <a:rPr lang="es-MX" dirty="0" err="1"/>
              <a:t>batteries</a:t>
            </a:r>
            <a:r>
              <a:rPr lang="es-MX" dirty="0"/>
              <a:t> are </a:t>
            </a:r>
            <a:r>
              <a:rPr lang="es-MX" dirty="0" err="1"/>
              <a:t>found</a:t>
            </a:r>
            <a:r>
              <a:rPr lang="es-MX" dirty="0"/>
              <a:t> in </a:t>
            </a:r>
            <a:r>
              <a:rPr lang="es-MX" dirty="0" err="1"/>
              <a:t>every</a:t>
            </a:r>
            <a:r>
              <a:rPr lang="es-MX" dirty="0"/>
              <a:t> </a:t>
            </a:r>
            <a:r>
              <a:rPr lang="es-MX" dirty="0" err="1"/>
              <a:t>electric</a:t>
            </a:r>
            <a:r>
              <a:rPr lang="es-MX" dirty="0"/>
              <a:t> </a:t>
            </a:r>
            <a:r>
              <a:rPr lang="es-MX" dirty="0" err="1"/>
              <a:t>vehicle</a:t>
            </a:r>
            <a:r>
              <a:rPr lang="es-MX" dirty="0"/>
              <a:t>, </a:t>
            </a:r>
            <a:r>
              <a:rPr lang="es-MX" dirty="0" err="1"/>
              <a:t>tool</a:t>
            </a:r>
            <a:r>
              <a:rPr lang="es-MX" dirty="0"/>
              <a:t> and </a:t>
            </a:r>
            <a:r>
              <a:rPr lang="es-MX" dirty="0" err="1"/>
              <a:t>cell</a:t>
            </a:r>
            <a:r>
              <a:rPr lang="es-MX" dirty="0"/>
              <a:t> </a:t>
            </a:r>
            <a:r>
              <a:rPr lang="es-MX" dirty="0" err="1"/>
              <a:t>phone</a:t>
            </a:r>
            <a:r>
              <a:rPr lang="es-MX" dirty="0"/>
              <a:t> and </a:t>
            </a:r>
            <a:r>
              <a:rPr lang="es-MX" dirty="0" err="1"/>
              <a:t>they</a:t>
            </a:r>
            <a:r>
              <a:rPr lang="es-MX" dirty="0"/>
              <a:t> share a </a:t>
            </a:r>
            <a:r>
              <a:rPr lang="es-MX" dirty="0" err="1"/>
              <a:t>common</a:t>
            </a:r>
            <a:r>
              <a:rPr lang="es-MX" dirty="0"/>
              <a:t> </a:t>
            </a:r>
            <a:r>
              <a:rPr lang="es-MX" dirty="0" err="1"/>
              <a:t>problem</a:t>
            </a:r>
            <a:r>
              <a:rPr lang="es-MX" dirty="0"/>
              <a:t> as </a:t>
            </a:r>
            <a:r>
              <a:rPr lang="es-MX" dirty="0" err="1"/>
              <a:t>it</a:t>
            </a:r>
            <a:r>
              <a:rPr lang="es-MX" dirty="0"/>
              <a:t> relates to fire and </a:t>
            </a:r>
            <a:r>
              <a:rPr lang="es-MX" dirty="0" err="1"/>
              <a:t>life</a:t>
            </a:r>
            <a:r>
              <a:rPr lang="es-MX" dirty="0"/>
              <a:t> safety… </a:t>
            </a:r>
            <a:r>
              <a:rPr lang="es-MX" dirty="0" err="1"/>
              <a:t>when</a:t>
            </a:r>
            <a:r>
              <a:rPr lang="es-MX" dirty="0"/>
              <a:t> </a:t>
            </a:r>
            <a:r>
              <a:rPr lang="es-MX" dirty="0" err="1"/>
              <a:t>they</a:t>
            </a:r>
            <a:r>
              <a:rPr lang="es-MX" dirty="0"/>
              <a:t> catch fire, </a:t>
            </a:r>
            <a:r>
              <a:rPr lang="es-MX" dirty="0" err="1"/>
              <a:t>they</a:t>
            </a:r>
            <a:r>
              <a:rPr lang="es-MX" dirty="0"/>
              <a:t> </a:t>
            </a:r>
            <a:r>
              <a:rPr lang="es-MX" dirty="0" err="1"/>
              <a:t>burn</a:t>
            </a:r>
            <a:r>
              <a:rPr lang="es-MX" dirty="0"/>
              <a:t> </a:t>
            </a:r>
            <a:r>
              <a:rPr lang="es-MX" dirty="0" err="1"/>
              <a:t>very</a:t>
            </a:r>
            <a:r>
              <a:rPr lang="es-MX" dirty="0"/>
              <a:t> </a:t>
            </a:r>
            <a:r>
              <a:rPr lang="es-MX" dirty="0" err="1"/>
              <a:t>hot</a:t>
            </a:r>
            <a:r>
              <a:rPr lang="es-MX" dirty="0"/>
              <a:t> and </a:t>
            </a:r>
            <a:r>
              <a:rPr lang="es-MX" dirty="0" err="1"/>
              <a:t>for</a:t>
            </a:r>
            <a:r>
              <a:rPr lang="es-MX" dirty="0"/>
              <a:t> a </a:t>
            </a:r>
            <a:r>
              <a:rPr lang="es-MX" dirty="0" err="1"/>
              <a:t>long</a:t>
            </a:r>
            <a:r>
              <a:rPr lang="es-MX" dirty="0"/>
              <a:t> time.</a:t>
            </a:r>
          </a:p>
          <a:p>
            <a:endParaRPr lang="es-MX" dirty="0"/>
          </a:p>
          <a:p>
            <a:r>
              <a:rPr lang="es-MX" dirty="0" err="1"/>
              <a:t>But</a:t>
            </a:r>
            <a:r>
              <a:rPr lang="es-MX" dirty="0"/>
              <a:t>, </a:t>
            </a:r>
            <a:r>
              <a:rPr lang="es-MX" dirty="0" err="1"/>
              <a:t>it’s</a:t>
            </a:r>
            <a:r>
              <a:rPr lang="es-MX" dirty="0"/>
              <a:t> </a:t>
            </a:r>
            <a:r>
              <a:rPr lang="es-MX" dirty="0" err="1"/>
              <a:t>not</a:t>
            </a:r>
            <a:r>
              <a:rPr lang="es-MX" dirty="0"/>
              <a:t> </a:t>
            </a:r>
            <a:r>
              <a:rPr lang="es-MX" dirty="0" err="1"/>
              <a:t>about</a:t>
            </a:r>
            <a:r>
              <a:rPr lang="es-MX" dirty="0"/>
              <a:t> </a:t>
            </a:r>
            <a:r>
              <a:rPr lang="es-MX" dirty="0" err="1"/>
              <a:t>the</a:t>
            </a:r>
            <a:r>
              <a:rPr lang="es-MX" dirty="0"/>
              <a:t> cars alone…</a:t>
            </a:r>
          </a:p>
        </p:txBody>
      </p:sp>
      <p:sp>
        <p:nvSpPr>
          <p:cNvPr id="5" name="TextBox 4">
            <a:extLst>
              <a:ext uri="{FF2B5EF4-FFF2-40B4-BE49-F238E27FC236}">
                <a16:creationId xmlns:a16="http://schemas.microsoft.com/office/drawing/2014/main" id="{4533D44E-2122-84F3-E6A7-A5682B999BDA}"/>
              </a:ext>
            </a:extLst>
          </p:cNvPr>
          <p:cNvSpPr txBox="1"/>
          <p:nvPr/>
        </p:nvSpPr>
        <p:spPr>
          <a:xfrm>
            <a:off x="6511834" y="229076"/>
            <a:ext cx="4005065" cy="2554545"/>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8100" cmpd="dbl">
            <a:solidFill>
              <a:schemeClr val="tx1">
                <a:lumMod val="65000"/>
                <a:lumOff val="35000"/>
              </a:schemeClr>
            </a:solidFill>
          </a:ln>
        </p:spPr>
        <p:txBody>
          <a:bodyPr wrap="square">
            <a:spAutoFit/>
          </a:bodyPr>
          <a:lstStyle/>
          <a:p>
            <a:r>
              <a:rPr lang="en-US" sz="2000" b="0" i="1" dirty="0">
                <a:solidFill>
                  <a:srgbClr val="040C28"/>
                </a:solidFill>
                <a:effectLst/>
              </a:rPr>
              <a:t>EV fires are not as common as gas-powered vehicle fires</a:t>
            </a:r>
            <a:r>
              <a:rPr lang="en-US" sz="2000" b="0" i="1" dirty="0">
                <a:solidFill>
                  <a:srgbClr val="1F1F1F"/>
                </a:solidFill>
                <a:effectLst/>
                <a:highlight>
                  <a:srgbClr val="FFFFFF"/>
                </a:highlight>
              </a:rPr>
              <a:t>, but they are more difficult to extinguish, due to how the batteries are protected from the elements. Batteries take a long time to cool, creating a risk of reignition</a:t>
            </a:r>
            <a:r>
              <a:rPr lang="en-US" sz="2000" i="1" dirty="0">
                <a:solidFill>
                  <a:srgbClr val="1F1F1F"/>
                </a:solidFill>
                <a:highlight>
                  <a:srgbClr val="FFFFFF"/>
                </a:highlight>
              </a:rPr>
              <a:t>.</a:t>
            </a:r>
            <a:endParaRPr lang="en-US" sz="2000" i="1" dirty="0"/>
          </a:p>
        </p:txBody>
      </p:sp>
      <p:pic>
        <p:nvPicPr>
          <p:cNvPr id="3074" name="Picture 2" descr="Tesla battery research group unveils ...">
            <a:extLst>
              <a:ext uri="{FF2B5EF4-FFF2-40B4-BE49-F238E27FC236}">
                <a16:creationId xmlns:a16="http://schemas.microsoft.com/office/drawing/2014/main" id="{0719F4E1-9B64-ECE4-2081-05140F8C4C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7938" y="4305300"/>
            <a:ext cx="5287675" cy="2428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0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45B3B3-D8F2-6219-079A-0BB75A9EC9A0}"/>
              </a:ext>
            </a:extLst>
          </p:cNvPr>
          <p:cNvSpPr>
            <a:spLocks noGrp="1"/>
          </p:cNvSpPr>
          <p:nvPr>
            <p:ph type="title"/>
          </p:nvPr>
        </p:nvSpPr>
        <p:spPr>
          <a:xfrm>
            <a:off x="572493" y="238539"/>
            <a:ext cx="11018520" cy="1434415"/>
          </a:xfrm>
        </p:spPr>
        <p:txBody>
          <a:bodyPr vert="horz" lIns="91440" tIns="45720" rIns="91440" bIns="45720" rtlCol="0" anchor="b">
            <a:normAutofit/>
          </a:bodyPr>
          <a:lstStyle/>
          <a:p>
            <a:pPr algn="ctr"/>
            <a:r>
              <a:rPr lang="en-US" sz="4600" b="1" dirty="0">
                <a:solidFill>
                  <a:srgbClr val="C00000"/>
                </a:solidFill>
                <a:latin typeface="+mj-lt"/>
                <a:cs typeface="+mj-cs"/>
              </a:rPr>
              <a:t>Lithium-Ion Batteries Impact </a:t>
            </a:r>
            <a:br>
              <a:rPr lang="en-US" sz="4600" b="1" dirty="0">
                <a:solidFill>
                  <a:srgbClr val="C00000"/>
                </a:solidFill>
                <a:latin typeface="+mj-lt"/>
                <a:cs typeface="+mj-cs"/>
              </a:rPr>
            </a:br>
            <a:r>
              <a:rPr lang="en-US" sz="4600" b="1" dirty="0">
                <a:solidFill>
                  <a:srgbClr val="C00000"/>
                </a:solidFill>
                <a:latin typeface="+mj-lt"/>
                <a:cs typeface="+mj-cs"/>
              </a:rPr>
              <a:t>Fire Service &amp; the Community </a:t>
            </a:r>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11ADE7F-6CA1-421D-BC4E-289912574E1F}"/>
              </a:ext>
            </a:extLst>
          </p:cNvPr>
          <p:cNvSpPr>
            <a:spLocks noGrp="1"/>
          </p:cNvSpPr>
          <p:nvPr>
            <p:ph type="body" sz="quarter" idx="13"/>
          </p:nvPr>
        </p:nvSpPr>
        <p:spPr>
          <a:xfrm>
            <a:off x="189411" y="2025247"/>
            <a:ext cx="7096634" cy="4453581"/>
          </a:xfrm>
        </p:spPr>
        <p:txBody>
          <a:bodyPr vert="horz" lIns="91440" tIns="45720" rIns="91440" bIns="45720" rtlCol="0" anchor="t">
            <a:normAutofit/>
          </a:bodyPr>
          <a:lstStyle/>
          <a:p>
            <a:r>
              <a:rPr lang="en-US" sz="3600" b="1" dirty="0"/>
              <a:t>2023 - New York City:</a:t>
            </a:r>
            <a:r>
              <a:rPr lang="en-US" sz="2200" dirty="0"/>
              <a:t>	</a:t>
            </a:r>
          </a:p>
          <a:p>
            <a:pPr marL="342900" indent="-228600">
              <a:buFont typeface="Arial" panose="020B0604020202020204" pitchFamily="34" charset="0"/>
              <a:buChar char="•"/>
            </a:pPr>
            <a:r>
              <a:rPr lang="en-US" sz="2200" dirty="0"/>
              <a:t>362 fires started by lithium-ion batteries</a:t>
            </a:r>
          </a:p>
          <a:p>
            <a:pPr marL="342900" indent="-228600">
              <a:buFont typeface="Arial" panose="020B0604020202020204" pitchFamily="34" charset="0"/>
              <a:buChar char="•"/>
            </a:pPr>
            <a:r>
              <a:rPr lang="en-US" sz="2200" dirty="0"/>
              <a:t>138 injuries</a:t>
            </a:r>
          </a:p>
          <a:p>
            <a:pPr marL="342900" indent="-228600">
              <a:buFont typeface="Arial" panose="020B0604020202020204" pitchFamily="34" charset="0"/>
              <a:buChar char="•"/>
            </a:pPr>
            <a:r>
              <a:rPr lang="en-US" sz="2200" dirty="0"/>
              <a:t>18 deaths</a:t>
            </a:r>
          </a:p>
          <a:p>
            <a:endParaRPr lang="en-US" sz="2200" dirty="0"/>
          </a:p>
          <a:p>
            <a:pPr algn="ctr"/>
            <a:r>
              <a:rPr lang="en-US" sz="2800" b="1" dirty="0">
                <a:solidFill>
                  <a:srgbClr val="C00000"/>
                </a:solidFill>
              </a:rPr>
              <a:t>Lithium-ion batteries – driving a literal explosion of growth in consumer electronics, personal mobility, energy storage, and electric vehicles</a:t>
            </a:r>
          </a:p>
        </p:txBody>
      </p:sp>
      <p:pic>
        <p:nvPicPr>
          <p:cNvPr id="1026" name="Picture 2" descr="25 Best Hotels in New York City for 2024">
            <a:extLst>
              <a:ext uri="{FF2B5EF4-FFF2-40B4-BE49-F238E27FC236}">
                <a16:creationId xmlns:a16="http://schemas.microsoft.com/office/drawing/2014/main" id="{91E13A11-C80C-89D7-6563-01342AFDEC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27" r="25712"/>
          <a:stretch/>
        </p:blipFill>
        <p:spPr bwMode="auto">
          <a:xfrm>
            <a:off x="7286045" y="1984645"/>
            <a:ext cx="4367965" cy="45402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C13A9B7-FA88-517D-3E62-D7423F58CE54}"/>
              </a:ext>
            </a:extLst>
          </p:cNvPr>
          <p:cNvSpPr txBox="1"/>
          <p:nvPr/>
        </p:nvSpPr>
        <p:spPr>
          <a:xfrm>
            <a:off x="7247657" y="6506262"/>
            <a:ext cx="3132862" cy="307777"/>
          </a:xfrm>
          <a:prstGeom prst="rect">
            <a:avLst/>
          </a:prstGeom>
          <a:noFill/>
        </p:spPr>
        <p:txBody>
          <a:bodyPr wrap="square" rtlCol="0">
            <a:spAutoFit/>
          </a:bodyPr>
          <a:lstStyle/>
          <a:p>
            <a:pPr algn="l"/>
            <a:r>
              <a:rPr lang="en-US" sz="1400" b="0" i="0" dirty="0">
                <a:solidFill>
                  <a:srgbClr val="000000"/>
                </a:solidFill>
                <a:effectLst/>
                <a:latin typeface="Open Sans" panose="020B0606030504020204" pitchFamily="34" charset="0"/>
              </a:rPr>
              <a:t>Photo Credit: National Geographic</a:t>
            </a:r>
          </a:p>
        </p:txBody>
      </p:sp>
    </p:spTree>
    <p:extLst>
      <p:ext uri="{BB962C8B-B14F-4D97-AF65-F5344CB8AC3E}">
        <p14:creationId xmlns:p14="http://schemas.microsoft.com/office/powerpoint/2010/main" val="2566063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7CD227-5C93-2A13-F071-640BEEC51FB9}"/>
              </a:ext>
            </a:extLst>
          </p:cNvPr>
          <p:cNvSpPr>
            <a:spLocks noGrp="1"/>
          </p:cNvSpPr>
          <p:nvPr>
            <p:ph type="title"/>
          </p:nvPr>
        </p:nvSpPr>
        <p:spPr>
          <a:xfrm>
            <a:off x="3891395" y="482989"/>
            <a:ext cx="6712528" cy="756414"/>
          </a:xfrm>
        </p:spPr>
        <p:txBody>
          <a:bodyPr>
            <a:noAutofit/>
          </a:bodyPr>
          <a:lstStyle/>
          <a:p>
            <a:r>
              <a:rPr lang="es-MX" sz="4400" b="1" dirty="0" err="1">
                <a:solidFill>
                  <a:srgbClr val="1508C4"/>
                </a:solidFill>
                <a:effectLst>
                  <a:outerShdw blurRad="38100" dist="38100" dir="2700000" algn="tl">
                    <a:srgbClr val="000000">
                      <a:alpha val="43137"/>
                    </a:srgbClr>
                  </a:outerShdw>
                </a:effectLst>
              </a:rPr>
              <a:t>Lithium</a:t>
            </a:r>
            <a:r>
              <a:rPr lang="es-MX" sz="4400" b="1" dirty="0">
                <a:solidFill>
                  <a:srgbClr val="1508C4"/>
                </a:solidFill>
                <a:effectLst>
                  <a:outerShdw blurRad="38100" dist="38100" dir="2700000" algn="tl">
                    <a:srgbClr val="000000">
                      <a:alpha val="43137"/>
                    </a:srgbClr>
                  </a:outerShdw>
                </a:effectLst>
              </a:rPr>
              <a:t>-ion </a:t>
            </a:r>
            <a:r>
              <a:rPr lang="es-MX" sz="4400" b="1" dirty="0" err="1">
                <a:solidFill>
                  <a:srgbClr val="1508C4"/>
                </a:solidFill>
                <a:effectLst>
                  <a:outerShdw blurRad="38100" dist="38100" dir="2700000" algn="tl">
                    <a:srgbClr val="000000">
                      <a:alpha val="43137"/>
                    </a:srgbClr>
                  </a:outerShdw>
                </a:effectLst>
              </a:rPr>
              <a:t>Batteries</a:t>
            </a:r>
            <a:r>
              <a:rPr lang="es-MX" sz="4400" b="1" dirty="0">
                <a:solidFill>
                  <a:srgbClr val="1508C4"/>
                </a:solidFill>
                <a:effectLst>
                  <a:outerShdw blurRad="38100" dist="38100" dir="2700000" algn="tl">
                    <a:srgbClr val="000000">
                      <a:alpha val="43137"/>
                    </a:srgbClr>
                  </a:outerShdw>
                </a:effectLst>
              </a:rPr>
              <a:t>:</a:t>
            </a:r>
          </a:p>
        </p:txBody>
      </p:sp>
      <p:sp>
        <p:nvSpPr>
          <p:cNvPr id="3" name="Marcador de texto 2">
            <a:extLst>
              <a:ext uri="{FF2B5EF4-FFF2-40B4-BE49-F238E27FC236}">
                <a16:creationId xmlns:a16="http://schemas.microsoft.com/office/drawing/2014/main" id="{D25876B1-5A2D-FA3F-367B-996DDE403229}"/>
              </a:ext>
            </a:extLst>
          </p:cNvPr>
          <p:cNvSpPr>
            <a:spLocks noGrp="1"/>
          </p:cNvSpPr>
          <p:nvPr>
            <p:ph type="body" sz="quarter" idx="13"/>
          </p:nvPr>
        </p:nvSpPr>
        <p:spPr>
          <a:xfrm>
            <a:off x="3813465" y="1548245"/>
            <a:ext cx="7101320" cy="4686300"/>
          </a:xfrm>
        </p:spPr>
        <p:txBody>
          <a:bodyPr/>
          <a:lstStyle/>
          <a:p>
            <a:pPr>
              <a:buSzPct val="90000"/>
              <a:buFont typeface="Arial" panose="020B0604020202020204" pitchFamily="34" charset="0"/>
              <a:buChar char="•"/>
            </a:pPr>
            <a:r>
              <a:rPr lang="en-US" sz="3600" b="1" i="0" dirty="0">
                <a:solidFill>
                  <a:srgbClr val="040C28"/>
                </a:solidFill>
                <a:effectLst/>
                <a:latin typeface="Google Sans"/>
              </a:rPr>
              <a:t>Overheating is one of the main causes of lithium-ion battery failures</a:t>
            </a:r>
            <a:r>
              <a:rPr lang="en-US" sz="3600" b="1" dirty="0">
                <a:solidFill>
                  <a:srgbClr val="1F1F1F"/>
                </a:solidFill>
                <a:latin typeface="Google Sans"/>
              </a:rPr>
              <a:t>.</a:t>
            </a:r>
          </a:p>
          <a:p>
            <a:pPr>
              <a:buSzPct val="90000"/>
              <a:buFont typeface="Arial" panose="020B0604020202020204" pitchFamily="34" charset="0"/>
              <a:buChar char="•"/>
            </a:pPr>
            <a:r>
              <a:rPr lang="en-US" sz="3600" b="0" i="0" dirty="0">
                <a:solidFill>
                  <a:srgbClr val="1F1F1F"/>
                </a:solidFill>
                <a:effectLst/>
                <a:highlight>
                  <a:srgbClr val="FFFFFF"/>
                </a:highlight>
                <a:latin typeface="Google Sans"/>
              </a:rPr>
              <a:t>Physical damage.</a:t>
            </a:r>
          </a:p>
          <a:p>
            <a:pPr>
              <a:buSzPct val="90000"/>
              <a:buFont typeface="Arial" panose="020B0604020202020204" pitchFamily="34" charset="0"/>
              <a:buChar char="•"/>
            </a:pPr>
            <a:r>
              <a:rPr lang="en-US" sz="3600" b="0" i="0" dirty="0">
                <a:solidFill>
                  <a:srgbClr val="1F1F1F"/>
                </a:solidFill>
                <a:effectLst/>
                <a:highlight>
                  <a:srgbClr val="FFFFFF"/>
                </a:highlight>
                <a:latin typeface="Google Sans"/>
              </a:rPr>
              <a:t>Excessive heat:</a:t>
            </a:r>
          </a:p>
          <a:p>
            <a:pPr lvl="1">
              <a:buSzPct val="90000"/>
              <a:buFont typeface="Arial" panose="020B0604020202020204" pitchFamily="34" charset="0"/>
              <a:buChar char="•"/>
            </a:pPr>
            <a:r>
              <a:rPr lang="en-US" sz="3600" b="0" i="0" dirty="0">
                <a:solidFill>
                  <a:srgbClr val="1F1F1F"/>
                </a:solidFill>
                <a:effectLst/>
                <a:highlight>
                  <a:srgbClr val="FFFFFF"/>
                </a:highlight>
                <a:latin typeface="Google Sans"/>
              </a:rPr>
              <a:t>using a faulty charger</a:t>
            </a:r>
          </a:p>
          <a:p>
            <a:pPr lvl="1">
              <a:buSzPct val="90000"/>
              <a:buFont typeface="Arial" panose="020B0604020202020204" pitchFamily="34" charset="0"/>
              <a:buChar char="•"/>
            </a:pPr>
            <a:r>
              <a:rPr lang="en-US" sz="3600" b="0" i="0" dirty="0">
                <a:solidFill>
                  <a:srgbClr val="1F1F1F"/>
                </a:solidFill>
                <a:effectLst/>
                <a:highlight>
                  <a:srgbClr val="FFFFFF"/>
                </a:highlight>
                <a:latin typeface="Google Sans"/>
              </a:rPr>
              <a:t>overcharging </a:t>
            </a:r>
          </a:p>
          <a:p>
            <a:pPr lvl="1">
              <a:buSzPct val="90000"/>
              <a:buFont typeface="Arial" panose="020B0604020202020204" pitchFamily="34" charset="0"/>
              <a:buChar char="•"/>
            </a:pPr>
            <a:r>
              <a:rPr lang="en-US" sz="3600" b="0" i="0" dirty="0">
                <a:solidFill>
                  <a:srgbClr val="1F1F1F"/>
                </a:solidFill>
                <a:effectLst/>
                <a:highlight>
                  <a:srgbClr val="FFFFFF"/>
                </a:highlight>
                <a:latin typeface="Google Sans"/>
              </a:rPr>
              <a:t>short circuits</a:t>
            </a:r>
            <a:endParaRPr lang="es-MX" sz="3600" dirty="0"/>
          </a:p>
        </p:txBody>
      </p:sp>
      <p:pic>
        <p:nvPicPr>
          <p:cNvPr id="1026" name="Picture 2" descr="lithium-ion battery fires, explosions ...">
            <a:extLst>
              <a:ext uri="{FF2B5EF4-FFF2-40B4-BE49-F238E27FC236}">
                <a16:creationId xmlns:a16="http://schemas.microsoft.com/office/drawing/2014/main" id="{223FE8E6-3BBA-FABF-1440-078F22CAE8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303" y="2244437"/>
            <a:ext cx="3560162" cy="2369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2177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29218-447F-B516-86CA-7345F152BADF}"/>
              </a:ext>
            </a:extLst>
          </p:cNvPr>
          <p:cNvSpPr>
            <a:spLocks noGrp="1"/>
          </p:cNvSpPr>
          <p:nvPr>
            <p:ph type="title"/>
          </p:nvPr>
        </p:nvSpPr>
        <p:spPr>
          <a:xfrm>
            <a:off x="4007843" y="353362"/>
            <a:ext cx="7836193" cy="756414"/>
          </a:xfrm>
        </p:spPr>
        <p:txBody>
          <a:bodyPr/>
          <a:lstStyle/>
          <a:p>
            <a:r>
              <a:rPr lang="en-US" b="1" dirty="0">
                <a:solidFill>
                  <a:srgbClr val="C00000"/>
                </a:solidFill>
              </a:rPr>
              <a:t>How lithium-ion batteries work</a:t>
            </a:r>
          </a:p>
        </p:txBody>
      </p:sp>
      <p:pic>
        <p:nvPicPr>
          <p:cNvPr id="5" name="Picture 4" descr="A screenshot of a computer&#10;&#10;Description automatically generated">
            <a:extLst>
              <a:ext uri="{FF2B5EF4-FFF2-40B4-BE49-F238E27FC236}">
                <a16:creationId xmlns:a16="http://schemas.microsoft.com/office/drawing/2014/main" id="{36EA25B6-B16A-D125-5F9D-7D9A3E6E2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0093" y="3758059"/>
            <a:ext cx="5205846" cy="2344476"/>
          </a:xfrm>
          <a:prstGeom prst="rect">
            <a:avLst/>
          </a:prstGeom>
        </p:spPr>
      </p:pic>
      <p:pic>
        <p:nvPicPr>
          <p:cNvPr id="9" name="Picture 8" descr="A blue box with black text and white text&#10;&#10;Description automatically generated">
            <a:extLst>
              <a:ext uri="{FF2B5EF4-FFF2-40B4-BE49-F238E27FC236}">
                <a16:creationId xmlns:a16="http://schemas.microsoft.com/office/drawing/2014/main" id="{05F5656C-F9BF-84B0-9589-D6A805C66D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923" y="1471392"/>
            <a:ext cx="4962014" cy="2288327"/>
          </a:xfrm>
          <a:prstGeom prst="rect">
            <a:avLst/>
          </a:prstGeom>
        </p:spPr>
      </p:pic>
      <p:pic>
        <p:nvPicPr>
          <p:cNvPr id="11" name="Picture 10" descr="A blue and green package with a white label&#10;&#10;Description automatically generated">
            <a:extLst>
              <a:ext uri="{FF2B5EF4-FFF2-40B4-BE49-F238E27FC236}">
                <a16:creationId xmlns:a16="http://schemas.microsoft.com/office/drawing/2014/main" id="{7F03E3F2-14C9-63A8-395E-633A9FAF8C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5315" y="1471392"/>
            <a:ext cx="5440977" cy="2286667"/>
          </a:xfrm>
          <a:prstGeom prst="rect">
            <a:avLst/>
          </a:prstGeom>
        </p:spPr>
      </p:pic>
      <p:sp>
        <p:nvSpPr>
          <p:cNvPr id="12" name="TextBox 11">
            <a:extLst>
              <a:ext uri="{FF2B5EF4-FFF2-40B4-BE49-F238E27FC236}">
                <a16:creationId xmlns:a16="http://schemas.microsoft.com/office/drawing/2014/main" id="{40108D10-A978-2020-FFA5-EE7EC0436EBA}"/>
              </a:ext>
            </a:extLst>
          </p:cNvPr>
          <p:cNvSpPr txBox="1"/>
          <p:nvPr/>
        </p:nvSpPr>
        <p:spPr>
          <a:xfrm>
            <a:off x="8146572" y="5448543"/>
            <a:ext cx="3871257" cy="461665"/>
          </a:xfrm>
          <a:prstGeom prst="rect">
            <a:avLst/>
          </a:prstGeom>
          <a:noFill/>
          <a:ln w="41275">
            <a:solidFill>
              <a:schemeClr val="accent1"/>
            </a:solidFill>
          </a:ln>
        </p:spPr>
        <p:txBody>
          <a:bodyPr wrap="square" rtlCol="0">
            <a:spAutoFit/>
          </a:bodyPr>
          <a:lstStyle/>
          <a:p>
            <a:pPr algn="l"/>
            <a:r>
              <a:rPr lang="en-US" sz="2400" b="1" i="0" dirty="0">
                <a:solidFill>
                  <a:srgbClr val="C00000"/>
                </a:solidFill>
                <a:effectLst/>
                <a:latin typeface="Open Sans" panose="020B0606030504020204" pitchFamily="34" charset="0"/>
              </a:rPr>
              <a:t>Flammable liquid or gel</a:t>
            </a:r>
          </a:p>
        </p:txBody>
      </p:sp>
      <p:cxnSp>
        <p:nvCxnSpPr>
          <p:cNvPr id="14" name="Straight Arrow Connector 13">
            <a:extLst>
              <a:ext uri="{FF2B5EF4-FFF2-40B4-BE49-F238E27FC236}">
                <a16:creationId xmlns:a16="http://schemas.microsoft.com/office/drawing/2014/main" id="{E6910F0C-8CE5-DFA6-DF59-0562405B3CD2}"/>
              </a:ext>
            </a:extLst>
          </p:cNvPr>
          <p:cNvCxnSpPr>
            <a:cxnSpLocks/>
            <a:stCxn id="12" idx="1"/>
          </p:cNvCxnSpPr>
          <p:nvPr/>
        </p:nvCxnSpPr>
        <p:spPr>
          <a:xfrm flipH="1" flipV="1">
            <a:off x="5477197" y="4558937"/>
            <a:ext cx="2669375" cy="1120439"/>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C979673-C6E5-7DE9-0D4F-134255FE6CAF}"/>
              </a:ext>
            </a:extLst>
          </p:cNvPr>
          <p:cNvCxnSpPr>
            <a:cxnSpLocks/>
            <a:stCxn id="12" idx="1"/>
          </p:cNvCxnSpPr>
          <p:nvPr/>
        </p:nvCxnSpPr>
        <p:spPr>
          <a:xfrm flipH="1" flipV="1">
            <a:off x="4781006" y="4748349"/>
            <a:ext cx="3365566" cy="931027"/>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E39A33A-C2C1-FA69-DDF2-629E437B08CE}"/>
              </a:ext>
            </a:extLst>
          </p:cNvPr>
          <p:cNvSpPr txBox="1"/>
          <p:nvPr/>
        </p:nvSpPr>
        <p:spPr>
          <a:xfrm>
            <a:off x="2560319" y="6102535"/>
            <a:ext cx="3180806" cy="307777"/>
          </a:xfrm>
          <a:prstGeom prst="rect">
            <a:avLst/>
          </a:prstGeom>
          <a:noFill/>
        </p:spPr>
        <p:txBody>
          <a:bodyPr wrap="square" rtlCol="0">
            <a:spAutoFit/>
          </a:bodyPr>
          <a:lstStyle/>
          <a:p>
            <a:pPr algn="l"/>
            <a:r>
              <a:rPr lang="en-US" sz="1400" b="0" i="0" dirty="0">
                <a:solidFill>
                  <a:srgbClr val="000000"/>
                </a:solidFill>
                <a:effectLst/>
                <a:latin typeface="Open Sans" panose="020B0606030504020204" pitchFamily="34" charset="0"/>
              </a:rPr>
              <a:t>Photo Credit: US Government DOE</a:t>
            </a:r>
          </a:p>
        </p:txBody>
      </p:sp>
    </p:spTree>
    <p:extLst>
      <p:ext uri="{BB962C8B-B14F-4D97-AF65-F5344CB8AC3E}">
        <p14:creationId xmlns:p14="http://schemas.microsoft.com/office/powerpoint/2010/main" val="1870265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4A7ABA9-7BD2-8BCB-196E-8AD70E6BBA90}"/>
              </a:ext>
            </a:extLst>
          </p:cNvPr>
          <p:cNvSpPr>
            <a:spLocks noGrp="1"/>
          </p:cNvSpPr>
          <p:nvPr>
            <p:ph type="body" sz="quarter" idx="13"/>
          </p:nvPr>
        </p:nvSpPr>
        <p:spPr>
          <a:xfrm>
            <a:off x="355690" y="1543413"/>
            <a:ext cx="8751942" cy="4888560"/>
          </a:xfrm>
        </p:spPr>
        <p:txBody>
          <a:bodyPr/>
          <a:lstStyle/>
          <a:p>
            <a:pPr algn="l">
              <a:buSzPct val="100000"/>
              <a:buFont typeface="Wingdings" panose="05000000000000000000" pitchFamily="2" charset="2"/>
              <a:buChar char="Ø"/>
            </a:pPr>
            <a:r>
              <a:rPr lang="en-US" dirty="0">
                <a:solidFill>
                  <a:srgbClr val="333333"/>
                </a:solidFill>
                <a:latin typeface="Roboto" panose="02000000000000000000" pitchFamily="2" charset="0"/>
              </a:rPr>
              <a:t>O</a:t>
            </a:r>
            <a:r>
              <a:rPr lang="en-US" b="0" i="0" dirty="0">
                <a:solidFill>
                  <a:srgbClr val="333333"/>
                </a:solidFill>
                <a:effectLst/>
                <a:latin typeface="Roboto" panose="02000000000000000000" pitchFamily="2" charset="0"/>
              </a:rPr>
              <a:t>verheating is a phenomenon known as </a:t>
            </a:r>
            <a:r>
              <a:rPr lang="en-US" b="1" i="0" dirty="0">
                <a:solidFill>
                  <a:schemeClr val="accent1"/>
                </a:solidFill>
                <a:effectLst/>
                <a:latin typeface="Roboto" panose="02000000000000000000" pitchFamily="2" charset="0"/>
              </a:rPr>
              <a:t>thermal runaway.</a:t>
            </a:r>
          </a:p>
          <a:p>
            <a:pPr>
              <a:buSzPct val="100000"/>
              <a:buFont typeface="Wingdings" panose="05000000000000000000" pitchFamily="2" charset="2"/>
              <a:buChar char="Ø"/>
            </a:pPr>
            <a:endParaRPr lang="en-US" b="1" i="0" dirty="0">
              <a:solidFill>
                <a:schemeClr val="accent1"/>
              </a:solidFill>
              <a:effectLst/>
              <a:latin typeface="Roboto" panose="02000000000000000000" pitchFamily="2" charset="0"/>
            </a:endParaRPr>
          </a:p>
          <a:p>
            <a:pPr algn="l">
              <a:buSzPct val="100000"/>
              <a:buFont typeface="Wingdings" panose="05000000000000000000" pitchFamily="2" charset="2"/>
              <a:buChar char="Ø"/>
            </a:pPr>
            <a:r>
              <a:rPr lang="en-US" b="0" i="0" dirty="0">
                <a:solidFill>
                  <a:srgbClr val="333333"/>
                </a:solidFill>
                <a:effectLst/>
                <a:latin typeface="Roboto" panose="02000000000000000000" pitchFamily="2" charset="0"/>
              </a:rPr>
              <a:t>The excessive heat promotes the chemical reaction that makes the battery work. </a:t>
            </a:r>
          </a:p>
          <a:p>
            <a:pPr lvl="1">
              <a:buSzPct val="100000"/>
              <a:buFont typeface="Wingdings" panose="05000000000000000000" pitchFamily="2" charset="2"/>
              <a:buChar char="Ø"/>
            </a:pPr>
            <a:r>
              <a:rPr lang="en-US" dirty="0">
                <a:solidFill>
                  <a:srgbClr val="333333"/>
                </a:solidFill>
                <a:latin typeface="Roboto" panose="02000000000000000000" pitchFamily="2" charset="0"/>
              </a:rPr>
              <a:t>c</a:t>
            </a:r>
            <a:r>
              <a:rPr lang="en-US" b="0" i="0" dirty="0">
                <a:solidFill>
                  <a:srgbClr val="333333"/>
                </a:solidFill>
                <a:effectLst/>
                <a:latin typeface="Roboto" panose="02000000000000000000" pitchFamily="2" charset="0"/>
              </a:rPr>
              <a:t>reates more heat and more chemical reactions in a disastrous spiral.</a:t>
            </a:r>
          </a:p>
          <a:p>
            <a:pPr algn="l">
              <a:buSzPct val="100000"/>
              <a:buFont typeface="Wingdings" panose="05000000000000000000" pitchFamily="2" charset="2"/>
              <a:buChar char="Ø"/>
            </a:pPr>
            <a:endParaRPr lang="en-US" b="0" i="0" dirty="0">
              <a:solidFill>
                <a:srgbClr val="333333"/>
              </a:solidFill>
              <a:effectLst/>
              <a:latin typeface="Roboto" panose="02000000000000000000" pitchFamily="2" charset="0"/>
            </a:endParaRPr>
          </a:p>
          <a:p>
            <a:pPr algn="l">
              <a:buSzPct val="100000"/>
              <a:buFont typeface="Wingdings" panose="05000000000000000000" pitchFamily="2" charset="2"/>
              <a:buChar char="Ø"/>
            </a:pPr>
            <a:r>
              <a:rPr lang="en-US" b="0" i="0" dirty="0">
                <a:solidFill>
                  <a:srgbClr val="333333"/>
                </a:solidFill>
                <a:effectLst/>
                <a:latin typeface="Roboto" panose="02000000000000000000" pitchFamily="2" charset="0"/>
              </a:rPr>
              <a:t>Physical damage to battery cells allows the electrolyte inside to leak, creating another potential hazard risk.  </a:t>
            </a:r>
          </a:p>
          <a:p>
            <a:endParaRPr lang="en-US" dirty="0"/>
          </a:p>
        </p:txBody>
      </p:sp>
      <p:pic>
        <p:nvPicPr>
          <p:cNvPr id="1026" name="Picture 2" descr="What Are Lithium-Ion Batteries? | UL ...">
            <a:extLst>
              <a:ext uri="{FF2B5EF4-FFF2-40B4-BE49-F238E27FC236}">
                <a16:creationId xmlns:a16="http://schemas.microsoft.com/office/drawing/2014/main" id="{061B5DAF-1570-2866-D26B-18198BE597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1517" y="1"/>
            <a:ext cx="3354213" cy="239586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49953D8-1303-950E-D57B-E4A6CBD3B1AC}"/>
              </a:ext>
            </a:extLst>
          </p:cNvPr>
          <p:cNvSpPr txBox="1"/>
          <p:nvPr/>
        </p:nvSpPr>
        <p:spPr>
          <a:xfrm>
            <a:off x="8751517" y="2395867"/>
            <a:ext cx="1979620" cy="307777"/>
          </a:xfrm>
          <a:prstGeom prst="rect">
            <a:avLst/>
          </a:prstGeom>
          <a:noFill/>
        </p:spPr>
        <p:txBody>
          <a:bodyPr wrap="square" rtlCol="0">
            <a:spAutoFit/>
          </a:bodyPr>
          <a:lstStyle/>
          <a:p>
            <a:pPr algn="l"/>
            <a:r>
              <a:rPr lang="en-US" sz="1400" b="0" i="0" dirty="0">
                <a:solidFill>
                  <a:srgbClr val="000000"/>
                </a:solidFill>
                <a:effectLst/>
                <a:latin typeface="Open Sans" panose="020B0606030504020204" pitchFamily="34" charset="0"/>
              </a:rPr>
              <a:t>Photo Credit: UL Labs</a:t>
            </a:r>
          </a:p>
        </p:txBody>
      </p:sp>
    </p:spTree>
    <p:extLst>
      <p:ext uri="{BB962C8B-B14F-4D97-AF65-F5344CB8AC3E}">
        <p14:creationId xmlns:p14="http://schemas.microsoft.com/office/powerpoint/2010/main" val="3951114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title="Electric Scooter Explodes during Charging">
            <a:hlinkClick r:id="" action="ppaction://media"/>
            <a:extLst>
              <a:ext uri="{FF2B5EF4-FFF2-40B4-BE49-F238E27FC236}">
                <a16:creationId xmlns:a16="http://schemas.microsoft.com/office/drawing/2014/main" id="{BF91F99E-5C97-B21D-85E1-022B5A84EEE8}"/>
              </a:ext>
            </a:extLst>
          </p:cNvPr>
          <p:cNvPicPr>
            <a:picLocks noRot="1" noChangeAspect="1"/>
          </p:cNvPicPr>
          <p:nvPr>
            <a:videoFile r:link="rId1"/>
          </p:nvPr>
        </p:nvPicPr>
        <p:blipFill>
          <a:blip r:embed="rId3"/>
          <a:stretch>
            <a:fillRect/>
          </a:stretch>
        </p:blipFill>
        <p:spPr>
          <a:xfrm>
            <a:off x="182880" y="432435"/>
            <a:ext cx="10607310" cy="5993130"/>
          </a:xfrm>
          <a:prstGeom prst="rect">
            <a:avLst/>
          </a:prstGeom>
        </p:spPr>
      </p:pic>
    </p:spTree>
    <p:extLst>
      <p:ext uri="{BB962C8B-B14F-4D97-AF65-F5344CB8AC3E}">
        <p14:creationId xmlns:p14="http://schemas.microsoft.com/office/powerpoint/2010/main" val="3051109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Lithium Battery fire">
            <a:hlinkClick r:id="" action="ppaction://media"/>
            <a:extLst>
              <a:ext uri="{FF2B5EF4-FFF2-40B4-BE49-F238E27FC236}">
                <a16:creationId xmlns:a16="http://schemas.microsoft.com/office/drawing/2014/main" id="{9B3FC870-EEF8-C650-0228-0CFC37DA92EC}"/>
              </a:ext>
            </a:extLst>
          </p:cNvPr>
          <p:cNvPicPr>
            <a:picLocks noRot="1" noChangeAspect="1"/>
          </p:cNvPicPr>
          <p:nvPr>
            <a:videoFile r:link="rId1"/>
          </p:nvPr>
        </p:nvPicPr>
        <p:blipFill>
          <a:blip r:embed="rId3"/>
          <a:stretch>
            <a:fillRect/>
          </a:stretch>
        </p:blipFill>
        <p:spPr>
          <a:xfrm>
            <a:off x="160762" y="425066"/>
            <a:ext cx="10484565" cy="5923779"/>
          </a:xfrm>
          <a:prstGeom prst="rect">
            <a:avLst/>
          </a:prstGeom>
        </p:spPr>
      </p:pic>
    </p:spTree>
    <p:extLst>
      <p:ext uri="{BB962C8B-B14F-4D97-AF65-F5344CB8AC3E}">
        <p14:creationId xmlns:p14="http://schemas.microsoft.com/office/powerpoint/2010/main" val="3460721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CBAE0-80DC-B3D7-7D37-B8C00E10345F}"/>
              </a:ext>
            </a:extLst>
          </p:cNvPr>
          <p:cNvSpPr>
            <a:spLocks noGrp="1"/>
          </p:cNvSpPr>
          <p:nvPr>
            <p:ph type="title"/>
          </p:nvPr>
        </p:nvSpPr>
        <p:spPr>
          <a:xfrm>
            <a:off x="3881557" y="535053"/>
            <a:ext cx="6849195" cy="1401183"/>
          </a:xfrm>
        </p:spPr>
        <p:txBody>
          <a:bodyPr vert="horz" lIns="91440" tIns="45720" rIns="91440" bIns="45720" rtlCol="0" anchor="t">
            <a:normAutofit/>
          </a:bodyPr>
          <a:lstStyle/>
          <a:p>
            <a:r>
              <a:rPr lang="en-US" b="1" kern="1200" dirty="0">
                <a:solidFill>
                  <a:srgbClr val="1508C4"/>
                </a:solidFill>
                <a:latin typeface="+mj-lt"/>
                <a:ea typeface="+mj-ea"/>
                <a:cs typeface="+mj-cs"/>
              </a:rPr>
              <a:t>Most Batteries are Manufactured in China</a:t>
            </a:r>
          </a:p>
        </p:txBody>
      </p:sp>
      <p:cxnSp>
        <p:nvCxnSpPr>
          <p:cNvPr id="5127" name="Straight Connector 5126">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7E285FF3-1651-C92D-07EB-B95149B1993D}"/>
              </a:ext>
            </a:extLst>
          </p:cNvPr>
          <p:cNvSpPr>
            <a:spLocks noGrp="1"/>
          </p:cNvSpPr>
          <p:nvPr>
            <p:ph type="body" sz="quarter" idx="13"/>
          </p:nvPr>
        </p:nvSpPr>
        <p:spPr>
          <a:xfrm>
            <a:off x="103908" y="1776846"/>
            <a:ext cx="6146223" cy="4780708"/>
          </a:xfrm>
        </p:spPr>
        <p:txBody>
          <a:bodyPr vert="horz" lIns="91440" tIns="45720" rIns="91440" bIns="45720" rtlCol="0">
            <a:noAutofit/>
          </a:bodyPr>
          <a:lstStyle/>
          <a:p>
            <a:pPr>
              <a:buClr>
                <a:srgbClr val="1508C4"/>
              </a:buClr>
              <a:buSzPct val="100000"/>
              <a:buFont typeface="Arial" panose="020B0604020202020204" pitchFamily="34" charset="0"/>
              <a:buChar char="•"/>
            </a:pPr>
            <a:r>
              <a:rPr lang="en-US" sz="3200" dirty="0"/>
              <a:t>Most Lithium is found in Asia</a:t>
            </a:r>
          </a:p>
          <a:p>
            <a:pPr marL="0" indent="0">
              <a:buClr>
                <a:srgbClr val="1508C4"/>
              </a:buClr>
              <a:buSzPct val="100000"/>
              <a:buNone/>
            </a:pPr>
            <a:endParaRPr lang="en-US" sz="1000" dirty="0"/>
          </a:p>
          <a:p>
            <a:pPr>
              <a:buClr>
                <a:srgbClr val="1508C4"/>
              </a:buClr>
              <a:buSzPct val="100000"/>
              <a:buFont typeface="Arial" panose="020B0604020202020204" pitchFamily="34" charset="0"/>
              <a:buChar char="•"/>
            </a:pPr>
            <a:r>
              <a:rPr lang="en-US" sz="3200" dirty="0"/>
              <a:t>Manufacturing standards in China are inconsistent.</a:t>
            </a:r>
          </a:p>
          <a:p>
            <a:pPr marL="0" indent="0">
              <a:buClr>
                <a:srgbClr val="1508C4"/>
              </a:buClr>
              <a:buSzPct val="100000"/>
              <a:buNone/>
            </a:pPr>
            <a:endParaRPr lang="en-US" sz="1000" dirty="0"/>
          </a:p>
          <a:p>
            <a:pPr>
              <a:buClr>
                <a:srgbClr val="1508C4"/>
              </a:buClr>
              <a:buSzPct val="100000"/>
              <a:buFont typeface="Arial" panose="020B0604020202020204" pitchFamily="34" charset="0"/>
              <a:buChar char="•"/>
            </a:pPr>
            <a:r>
              <a:rPr lang="en-US" sz="3200" dirty="0"/>
              <a:t>Quality controls vary greatly.</a:t>
            </a:r>
          </a:p>
          <a:p>
            <a:pPr marL="0" indent="0">
              <a:buClr>
                <a:srgbClr val="1508C4"/>
              </a:buClr>
              <a:buSzPct val="100000"/>
              <a:buNone/>
            </a:pPr>
            <a:endParaRPr lang="en-US" sz="1000" i="1" dirty="0"/>
          </a:p>
          <a:p>
            <a:pPr>
              <a:buClr>
                <a:srgbClr val="1508C4"/>
              </a:buClr>
              <a:buSzPct val="100000"/>
              <a:buFont typeface="Arial" panose="020B0604020202020204" pitchFamily="34" charset="0"/>
              <a:buChar char="•"/>
            </a:pPr>
            <a:r>
              <a:rPr lang="en-US" sz="3200" b="1" i="1" dirty="0">
                <a:solidFill>
                  <a:srgbClr val="C00000"/>
                </a:solidFill>
              </a:rPr>
              <a:t>When shortcuts are taken in any manufacturing process, the results are never good</a:t>
            </a:r>
          </a:p>
        </p:txBody>
      </p:sp>
      <p:sp>
        <p:nvSpPr>
          <p:cNvPr id="4" name="TextBox 3">
            <a:extLst>
              <a:ext uri="{FF2B5EF4-FFF2-40B4-BE49-F238E27FC236}">
                <a16:creationId xmlns:a16="http://schemas.microsoft.com/office/drawing/2014/main" id="{5DB72640-2AC3-5A58-5855-2BCC42566C07}"/>
              </a:ext>
            </a:extLst>
          </p:cNvPr>
          <p:cNvSpPr txBox="1"/>
          <p:nvPr/>
        </p:nvSpPr>
        <p:spPr>
          <a:xfrm>
            <a:off x="6412675" y="5846810"/>
            <a:ext cx="3329916" cy="307777"/>
          </a:xfrm>
          <a:prstGeom prst="rect">
            <a:avLst/>
          </a:prstGeom>
          <a:noFill/>
        </p:spPr>
        <p:txBody>
          <a:bodyPr wrap="square" rtlCol="0">
            <a:spAutoFit/>
          </a:bodyPr>
          <a:lstStyle/>
          <a:p>
            <a:pPr algn="l"/>
            <a:r>
              <a:rPr lang="en-US" sz="1400" b="0" i="0" dirty="0">
                <a:solidFill>
                  <a:srgbClr val="000000"/>
                </a:solidFill>
                <a:effectLst/>
                <a:latin typeface="Open Sans" panose="020B0606030504020204" pitchFamily="34" charset="0"/>
              </a:rPr>
              <a:t>Photo Credit: </a:t>
            </a:r>
            <a:r>
              <a:rPr lang="en-US" sz="1400" dirty="0">
                <a:solidFill>
                  <a:srgbClr val="000000"/>
                </a:solidFill>
                <a:latin typeface="Open Sans" panose="020B0606030504020204" pitchFamily="34" charset="0"/>
              </a:rPr>
              <a:t>CDC</a:t>
            </a:r>
            <a:endParaRPr lang="en-US" sz="1400" b="0" i="0" dirty="0">
              <a:solidFill>
                <a:srgbClr val="000000"/>
              </a:solidFill>
              <a:effectLst/>
              <a:latin typeface="Open Sans" panose="020B0606030504020204" pitchFamily="34" charset="0"/>
            </a:endParaRPr>
          </a:p>
        </p:txBody>
      </p:sp>
      <p:pic>
        <p:nvPicPr>
          <p:cNvPr id="2050" name="Picture 2" descr="China - Traveler view | Travelers ...">
            <a:extLst>
              <a:ext uri="{FF2B5EF4-FFF2-40B4-BE49-F238E27FC236}">
                <a16:creationId xmlns:a16="http://schemas.microsoft.com/office/drawing/2014/main" id="{A6D51D88-6CA9-91C9-B349-6B1C230076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4317" y="1816868"/>
            <a:ext cx="4029942" cy="4029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5365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F579E-5A9B-13E5-D8D9-4E6918438DEF}"/>
              </a:ext>
            </a:extLst>
          </p:cNvPr>
          <p:cNvSpPr>
            <a:spLocks noGrp="1"/>
          </p:cNvSpPr>
          <p:nvPr>
            <p:ph type="title"/>
          </p:nvPr>
        </p:nvSpPr>
        <p:spPr>
          <a:xfrm>
            <a:off x="3856857" y="448754"/>
            <a:ext cx="6461316" cy="736255"/>
          </a:xfrm>
        </p:spPr>
        <p:txBody>
          <a:bodyPr vert="horz" lIns="91440" tIns="45720" rIns="91440" bIns="45720" rtlCol="0" anchor="t">
            <a:noAutofit/>
          </a:bodyPr>
          <a:lstStyle/>
          <a:p>
            <a:r>
              <a:rPr lang="en-US" b="1" dirty="0">
                <a:solidFill>
                  <a:srgbClr val="0033CC"/>
                </a:solidFill>
                <a:latin typeface="+mj-lt"/>
                <a:cs typeface="+mj-cs"/>
              </a:rPr>
              <a:t>Contributing Factors:</a:t>
            </a:r>
          </a:p>
        </p:txBody>
      </p:sp>
      <p:cxnSp>
        <p:nvCxnSpPr>
          <p:cNvPr id="10" name="Straight Connector 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9046291-7FF3-D615-1D55-C81FDC056295}"/>
              </a:ext>
            </a:extLst>
          </p:cNvPr>
          <p:cNvSpPr txBox="1"/>
          <p:nvPr/>
        </p:nvSpPr>
        <p:spPr>
          <a:xfrm>
            <a:off x="28303" y="1823812"/>
            <a:ext cx="6067697" cy="3602935"/>
          </a:xfrm>
          <a:prstGeom prst="rect">
            <a:avLst/>
          </a:prstGeom>
        </p:spPr>
        <p:txBody>
          <a:bodyPr vert="horz" lIns="91440" tIns="45720" rIns="91440" bIns="45720" rtlCol="0">
            <a:noAutofit/>
          </a:bodyPr>
          <a:lstStyle/>
          <a:p>
            <a:pPr marL="457200" indent="-228600">
              <a:lnSpc>
                <a:spcPct val="90000"/>
              </a:lnSpc>
              <a:buClr>
                <a:srgbClr val="1508C4"/>
              </a:buClr>
              <a:buFont typeface="Arial" panose="020B0604020202020204" pitchFamily="34" charset="0"/>
              <a:buChar char="•"/>
            </a:pPr>
            <a:r>
              <a:rPr lang="en-US" sz="2400" dirty="0"/>
              <a:t>People charge battery-operated devices overnight.</a:t>
            </a:r>
          </a:p>
          <a:p>
            <a:pPr marR="0" lvl="0" indent="-228600" fontAlgn="auto">
              <a:lnSpc>
                <a:spcPct val="90000"/>
              </a:lnSpc>
              <a:spcBef>
                <a:spcPts val="1000"/>
              </a:spcBef>
              <a:spcAft>
                <a:spcPts val="0"/>
              </a:spcAft>
              <a:buClr>
                <a:srgbClr val="1508C4"/>
              </a:buClr>
              <a:buSzPct val="100000"/>
              <a:buFont typeface="Arial" panose="020B0604020202020204" pitchFamily="34" charset="0"/>
              <a:buChar char="•"/>
              <a:tabLst/>
              <a:defRPr/>
            </a:pPr>
            <a:endParaRPr kumimoji="0" lang="en-US" sz="2400" b="0" i="0" u="none" strike="noStrike" cap="none" spc="0" normalizeH="0" baseline="0" noProof="0" dirty="0">
              <a:ln>
                <a:noFill/>
              </a:ln>
              <a:effectLst/>
              <a:uLnTx/>
              <a:uFillTx/>
            </a:endParaRPr>
          </a:p>
          <a:p>
            <a:pPr marL="457200" marR="0" lvl="0" indent="-228600" fontAlgn="auto">
              <a:lnSpc>
                <a:spcPct val="90000"/>
              </a:lnSpc>
              <a:spcBef>
                <a:spcPts val="1000"/>
              </a:spcBef>
              <a:spcAft>
                <a:spcPts val="0"/>
              </a:spcAft>
              <a:buClr>
                <a:srgbClr val="1508C4"/>
              </a:buClr>
              <a:buSzPct val="100000"/>
              <a:buFont typeface="Arial" panose="020B0604020202020204" pitchFamily="34" charset="0"/>
              <a:buChar char="•"/>
              <a:tabLst/>
              <a:defRPr/>
            </a:pPr>
            <a:r>
              <a:rPr kumimoji="0" lang="en-US" sz="2400" b="0" i="0" u="none" strike="noStrike" cap="none" spc="0" normalizeH="0" baseline="0" noProof="0" dirty="0">
                <a:ln>
                  <a:noFill/>
                </a:ln>
                <a:effectLst/>
                <a:uLnTx/>
                <a:uFillTx/>
              </a:rPr>
              <a:t>People often use charging devices that did not come with their product.</a:t>
            </a:r>
          </a:p>
          <a:p>
            <a:pPr marL="457200" marR="0" lvl="0" indent="-228600" fontAlgn="auto">
              <a:lnSpc>
                <a:spcPct val="90000"/>
              </a:lnSpc>
              <a:spcBef>
                <a:spcPts val="1000"/>
              </a:spcBef>
              <a:spcAft>
                <a:spcPts val="0"/>
              </a:spcAft>
              <a:buClr>
                <a:srgbClr val="1508C4"/>
              </a:buClr>
              <a:buSzPct val="100000"/>
              <a:buFont typeface="Arial" panose="020B0604020202020204" pitchFamily="34" charset="0"/>
              <a:buChar char="•"/>
              <a:tabLst/>
              <a:defRPr/>
            </a:pPr>
            <a:endParaRPr kumimoji="0" lang="en-US" sz="2400" b="0" i="0" u="none" strike="noStrike" cap="none" spc="0" normalizeH="0" baseline="0" noProof="0" dirty="0">
              <a:ln>
                <a:noFill/>
              </a:ln>
              <a:effectLst/>
              <a:uLnTx/>
              <a:uFillTx/>
            </a:endParaRPr>
          </a:p>
          <a:p>
            <a:pPr marL="457200" marR="0" lvl="0" indent="-228600" fontAlgn="auto">
              <a:lnSpc>
                <a:spcPct val="90000"/>
              </a:lnSpc>
              <a:spcBef>
                <a:spcPts val="1000"/>
              </a:spcBef>
              <a:spcAft>
                <a:spcPts val="0"/>
              </a:spcAft>
              <a:buClr>
                <a:srgbClr val="1508C4"/>
              </a:buClr>
              <a:buSzPct val="100000"/>
              <a:buFont typeface="Arial" panose="020B0604020202020204" pitchFamily="34" charset="0"/>
              <a:buChar char="•"/>
              <a:tabLst/>
              <a:defRPr/>
            </a:pPr>
            <a:r>
              <a:rPr kumimoji="0" lang="en-US" sz="2400" b="0" i="0" u="none" strike="noStrike" cap="none" spc="0" normalizeH="0" baseline="0" noProof="0" dirty="0">
                <a:ln>
                  <a:noFill/>
                </a:ln>
                <a:effectLst/>
                <a:uLnTx/>
                <a:uFillTx/>
              </a:rPr>
              <a:t>Batteries in scooters and bicycles are often damaged by use.</a:t>
            </a:r>
          </a:p>
          <a:p>
            <a:pPr marR="0" lvl="0" indent="-228600" fontAlgn="auto">
              <a:lnSpc>
                <a:spcPct val="90000"/>
              </a:lnSpc>
              <a:spcBef>
                <a:spcPts val="1000"/>
              </a:spcBef>
              <a:spcAft>
                <a:spcPts val="0"/>
              </a:spcAft>
              <a:buClr>
                <a:srgbClr val="1508C4"/>
              </a:buClr>
              <a:buSzPct val="100000"/>
              <a:buFont typeface="Arial" panose="020B0604020202020204" pitchFamily="34" charset="0"/>
              <a:buChar char="•"/>
              <a:tabLst/>
              <a:defRPr/>
            </a:pPr>
            <a:endParaRPr kumimoji="0" lang="en-US" sz="2400" b="0" i="0" u="none" strike="noStrike" cap="none" spc="0" normalizeH="0" baseline="0" noProof="0" dirty="0">
              <a:ln>
                <a:noFill/>
              </a:ln>
              <a:effectLst/>
              <a:uLnTx/>
              <a:uFillTx/>
            </a:endParaRPr>
          </a:p>
          <a:p>
            <a:pPr marL="457200" marR="0" lvl="0" indent="-228600" fontAlgn="auto">
              <a:lnSpc>
                <a:spcPct val="90000"/>
              </a:lnSpc>
              <a:spcBef>
                <a:spcPts val="1000"/>
              </a:spcBef>
              <a:spcAft>
                <a:spcPts val="0"/>
              </a:spcAft>
              <a:buClr>
                <a:srgbClr val="1508C4"/>
              </a:buClr>
              <a:buSzPct val="100000"/>
              <a:buFont typeface="Arial" panose="020B0604020202020204" pitchFamily="34" charset="0"/>
              <a:buChar char="•"/>
              <a:tabLst/>
              <a:defRPr/>
            </a:pPr>
            <a:r>
              <a:rPr kumimoji="0" lang="en-US" sz="2400" b="0" i="0" u="none" strike="noStrike" cap="none" spc="0" normalizeH="0" baseline="0" noProof="0" dirty="0">
                <a:ln>
                  <a:noFill/>
                </a:ln>
                <a:effectLst/>
                <a:uLnTx/>
                <a:uFillTx/>
              </a:rPr>
              <a:t>Charging scooters and bicycles in their home’s primary egress pathway</a:t>
            </a:r>
            <a:endParaRPr lang="en-US" sz="2400" dirty="0"/>
          </a:p>
        </p:txBody>
      </p:sp>
      <p:pic>
        <p:nvPicPr>
          <p:cNvPr id="7" name="Picture 2" descr="E-Scooters in San Francisco Keep ...">
            <a:extLst>
              <a:ext uri="{FF2B5EF4-FFF2-40B4-BE49-F238E27FC236}">
                <a16:creationId xmlns:a16="http://schemas.microsoft.com/office/drawing/2014/main" id="{C33633DD-0107-22BE-B2A8-BC05840902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186" r="10648" b="-1"/>
          <a:stretch/>
        </p:blipFill>
        <p:spPr bwMode="auto">
          <a:xfrm>
            <a:off x="6422005" y="1580816"/>
            <a:ext cx="4387658" cy="434719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EFCA961-BA04-BF6A-B4D9-A59C7A50700B}"/>
              </a:ext>
            </a:extLst>
          </p:cNvPr>
          <p:cNvSpPr txBox="1"/>
          <p:nvPr/>
        </p:nvSpPr>
        <p:spPr>
          <a:xfrm>
            <a:off x="6422005" y="6093023"/>
            <a:ext cx="4087091" cy="307777"/>
          </a:xfrm>
          <a:prstGeom prst="rect">
            <a:avLst/>
          </a:prstGeom>
          <a:noFill/>
        </p:spPr>
        <p:txBody>
          <a:bodyPr wrap="square" rtlCol="0">
            <a:spAutoFit/>
          </a:bodyPr>
          <a:lstStyle/>
          <a:p>
            <a:pPr algn="l"/>
            <a:r>
              <a:rPr lang="en-US" sz="1400" b="0" i="0" dirty="0">
                <a:solidFill>
                  <a:srgbClr val="000000"/>
                </a:solidFill>
                <a:effectLst/>
                <a:latin typeface="Open Sans" panose="020B0606030504020204" pitchFamily="34" charset="0"/>
              </a:rPr>
              <a:t>Photo Credit: The San Francisco Standard</a:t>
            </a:r>
          </a:p>
        </p:txBody>
      </p:sp>
    </p:spTree>
    <p:extLst>
      <p:ext uri="{BB962C8B-B14F-4D97-AF65-F5344CB8AC3E}">
        <p14:creationId xmlns:p14="http://schemas.microsoft.com/office/powerpoint/2010/main" val="1533156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7CD227-5C93-2A13-F071-640BEEC51FB9}"/>
              </a:ext>
            </a:extLst>
          </p:cNvPr>
          <p:cNvSpPr>
            <a:spLocks noGrp="1"/>
          </p:cNvSpPr>
          <p:nvPr>
            <p:ph type="title"/>
          </p:nvPr>
        </p:nvSpPr>
        <p:spPr>
          <a:xfrm>
            <a:off x="3824962" y="399081"/>
            <a:ext cx="7836193" cy="756414"/>
          </a:xfrm>
        </p:spPr>
        <p:txBody>
          <a:bodyPr/>
          <a:lstStyle/>
          <a:p>
            <a:r>
              <a:rPr lang="es-ES" b="1">
                <a:solidFill>
                  <a:srgbClr val="1508C4"/>
                </a:solidFill>
              </a:rPr>
              <a:t>EV’s versus I.C.E. Vehicles</a:t>
            </a:r>
            <a:endParaRPr lang="es-MX" b="1" dirty="0">
              <a:solidFill>
                <a:srgbClr val="1508C4"/>
              </a:solidFill>
            </a:endParaRPr>
          </a:p>
        </p:txBody>
      </p:sp>
      <p:sp>
        <p:nvSpPr>
          <p:cNvPr id="3" name="Marcador de texto 2">
            <a:extLst>
              <a:ext uri="{FF2B5EF4-FFF2-40B4-BE49-F238E27FC236}">
                <a16:creationId xmlns:a16="http://schemas.microsoft.com/office/drawing/2014/main" id="{D25876B1-5A2D-FA3F-367B-996DDE403229}"/>
              </a:ext>
            </a:extLst>
          </p:cNvPr>
          <p:cNvSpPr>
            <a:spLocks noGrp="1"/>
          </p:cNvSpPr>
          <p:nvPr>
            <p:ph type="body" sz="quarter" idx="13"/>
          </p:nvPr>
        </p:nvSpPr>
        <p:spPr>
          <a:xfrm>
            <a:off x="649605" y="1652451"/>
            <a:ext cx="5503001" cy="4676821"/>
          </a:xfrm>
        </p:spPr>
        <p:txBody>
          <a:bodyPr/>
          <a:lstStyle/>
          <a:p>
            <a:pPr marR="0" indent="-457200">
              <a:lnSpc>
                <a:spcPct val="107000"/>
              </a:lnSpc>
              <a:spcBef>
                <a:spcPts val="0"/>
              </a:spcBef>
              <a:spcAft>
                <a:spcPts val="800"/>
              </a:spcAft>
              <a:buSzPct val="100000"/>
              <a:buFont typeface="Wingdings" panose="05000000000000000000" pitchFamily="2" charset="2"/>
              <a:buChar char="q"/>
            </a:pPr>
            <a:r>
              <a:rPr lang="en-US" dirty="0">
                <a:latin typeface="Aptos" panose="020B0004020202020204" pitchFamily="34" charset="0"/>
                <a:ea typeface="Aptos" panose="020B0004020202020204" pitchFamily="34" charset="0"/>
                <a:cs typeface="Times New Roman" panose="02020603050405020304" pitchFamily="18" charset="0"/>
              </a:rPr>
              <a:t>C</a:t>
            </a:r>
            <a:r>
              <a:rPr lang="en-US" sz="2800" dirty="0">
                <a:effectLst/>
                <a:latin typeface="Aptos" panose="020B0004020202020204" pitchFamily="34" charset="0"/>
                <a:ea typeface="Aptos" panose="020B0004020202020204" pitchFamily="34" charset="0"/>
                <a:cs typeface="Times New Roman" panose="02020603050405020304" pitchFamily="18" charset="0"/>
              </a:rPr>
              <a:t>ombustion engine vehicles carry half of the fuel needed to operate the engine. The other half is the O2 needed for the process. </a:t>
            </a:r>
          </a:p>
          <a:p>
            <a:pPr marR="0" indent="-457200">
              <a:lnSpc>
                <a:spcPct val="107000"/>
              </a:lnSpc>
              <a:spcBef>
                <a:spcPts val="0"/>
              </a:spcBef>
              <a:spcAft>
                <a:spcPts val="800"/>
              </a:spcAft>
              <a:buSzPct val="100000"/>
              <a:buFont typeface="Wingdings" panose="05000000000000000000" pitchFamily="2" charset="2"/>
              <a:buChar char="q"/>
            </a:pPr>
            <a:endParaRPr lang="en-US" dirty="0">
              <a:latin typeface="Aptos" panose="020B0004020202020204" pitchFamily="34" charset="0"/>
              <a:ea typeface="Aptos" panose="020B0004020202020204" pitchFamily="34" charset="0"/>
              <a:cs typeface="Times New Roman" panose="02020603050405020304" pitchFamily="18" charset="0"/>
            </a:endParaRPr>
          </a:p>
          <a:p>
            <a:pPr marR="0" indent="-457200">
              <a:lnSpc>
                <a:spcPct val="107000"/>
              </a:lnSpc>
              <a:spcBef>
                <a:spcPts val="0"/>
              </a:spcBef>
              <a:spcAft>
                <a:spcPts val="800"/>
              </a:spcAft>
              <a:buSzPct val="100000"/>
              <a:buFont typeface="Wingdings" panose="05000000000000000000" pitchFamily="2" charset="2"/>
              <a:buChar char="q"/>
            </a:pPr>
            <a:r>
              <a:rPr lang="en-US" sz="2800" dirty="0">
                <a:effectLst/>
                <a:latin typeface="Aptos" panose="020B0004020202020204" pitchFamily="34" charset="0"/>
                <a:ea typeface="Aptos" panose="020B0004020202020204" pitchFamily="34" charset="0"/>
                <a:cs typeface="Times New Roman" panose="02020603050405020304" pitchFamily="18" charset="0"/>
              </a:rPr>
              <a:t>EV’s carry 100% of </a:t>
            </a:r>
            <a:r>
              <a:rPr lang="en-US" dirty="0">
                <a:latin typeface="Aptos" panose="020B0004020202020204" pitchFamily="34" charset="0"/>
                <a:ea typeface="Aptos" panose="020B0004020202020204" pitchFamily="34" charset="0"/>
                <a:cs typeface="Times New Roman" panose="02020603050405020304" pitchFamily="18" charset="0"/>
              </a:rPr>
              <a:t>their</a:t>
            </a:r>
            <a:r>
              <a:rPr lang="en-US" sz="2800" dirty="0">
                <a:effectLst/>
                <a:latin typeface="Aptos" panose="020B0004020202020204" pitchFamily="34" charset="0"/>
                <a:ea typeface="Aptos" panose="020B0004020202020204" pitchFamily="34" charset="0"/>
                <a:cs typeface="Times New Roman" panose="02020603050405020304" pitchFamily="18" charset="0"/>
              </a:rPr>
              <a:t> fuel, as such, they are heavier, and fires burn three times hotter. </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endParaRPr lang="es-MX" dirty="0"/>
          </a:p>
        </p:txBody>
      </p:sp>
      <p:pic>
        <p:nvPicPr>
          <p:cNvPr id="2050" name="Picture 2" descr="Sales of electric cars in the EU broke ...">
            <a:extLst>
              <a:ext uri="{FF2B5EF4-FFF2-40B4-BE49-F238E27FC236}">
                <a16:creationId xmlns:a16="http://schemas.microsoft.com/office/drawing/2014/main" id="{4A48DC97-62AF-2684-DA63-423C62B2E6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1068" y="2122137"/>
            <a:ext cx="4386761" cy="24565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E53474C-8DFA-33BF-9A5A-6CFA82DA53E7}"/>
              </a:ext>
            </a:extLst>
          </p:cNvPr>
          <p:cNvSpPr txBox="1"/>
          <p:nvPr/>
        </p:nvSpPr>
        <p:spPr>
          <a:xfrm>
            <a:off x="7075022" y="4631125"/>
            <a:ext cx="3735531" cy="307777"/>
          </a:xfrm>
          <a:prstGeom prst="rect">
            <a:avLst/>
          </a:prstGeom>
          <a:noFill/>
        </p:spPr>
        <p:txBody>
          <a:bodyPr wrap="square" rtlCol="0">
            <a:spAutoFit/>
          </a:bodyPr>
          <a:lstStyle/>
          <a:p>
            <a:pPr algn="l"/>
            <a:r>
              <a:rPr lang="en-US" sz="1400" b="0" i="0" dirty="0">
                <a:solidFill>
                  <a:srgbClr val="000000"/>
                </a:solidFill>
                <a:effectLst/>
                <a:latin typeface="Open Sans" panose="020B0606030504020204" pitchFamily="34" charset="0"/>
              </a:rPr>
              <a:t>Photo Credit:  Tesla</a:t>
            </a:r>
          </a:p>
        </p:txBody>
      </p:sp>
    </p:spTree>
    <p:extLst>
      <p:ext uri="{BB962C8B-B14F-4D97-AF65-F5344CB8AC3E}">
        <p14:creationId xmlns:p14="http://schemas.microsoft.com/office/powerpoint/2010/main" val="94808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ASRS system - » Supply Chain Solutions ...">
            <a:extLst>
              <a:ext uri="{FF2B5EF4-FFF2-40B4-BE49-F238E27FC236}">
                <a16:creationId xmlns:a16="http://schemas.microsoft.com/office/drawing/2014/main" id="{9495E28E-B057-7229-0B77-6563512733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6363" y="1690658"/>
            <a:ext cx="6880775" cy="30717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9D50F88-C9CD-13D0-82C4-A1B7E53731DB}"/>
              </a:ext>
            </a:extLst>
          </p:cNvPr>
          <p:cNvSpPr txBox="1"/>
          <p:nvPr/>
        </p:nvSpPr>
        <p:spPr>
          <a:xfrm>
            <a:off x="341862" y="5167342"/>
            <a:ext cx="10424160" cy="1384995"/>
          </a:xfrm>
          <a:prstGeom prst="rect">
            <a:avLst/>
          </a:prstGeom>
          <a:noFill/>
        </p:spPr>
        <p:txBody>
          <a:bodyPr wrap="square" rtlCol="0">
            <a:spAutoFit/>
          </a:bodyPr>
          <a:lstStyle/>
          <a:p>
            <a:pPr algn="ctr"/>
            <a:r>
              <a:rPr lang="en-US" sz="2800" b="1" dirty="0">
                <a:latin typeface="Open Sans" panose="020B0606030504020204" pitchFamily="34" charset="0"/>
              </a:rPr>
              <a:t>Storage &amp; Distribution buildings are built so tall and with ASRS systems, neither NFPA Standards nor FM Global can tell us how to protect all of them. </a:t>
            </a:r>
            <a:endParaRPr lang="en-US" sz="2800" b="1" i="0" dirty="0">
              <a:effectLst/>
              <a:latin typeface="Open Sans" panose="020B0606030504020204" pitchFamily="34" charset="0"/>
            </a:endParaRPr>
          </a:p>
        </p:txBody>
      </p:sp>
      <p:sp>
        <p:nvSpPr>
          <p:cNvPr id="4" name="TextBox 3">
            <a:extLst>
              <a:ext uri="{FF2B5EF4-FFF2-40B4-BE49-F238E27FC236}">
                <a16:creationId xmlns:a16="http://schemas.microsoft.com/office/drawing/2014/main" id="{2E7644DD-1186-5D4D-9C04-31874056F7F1}"/>
              </a:ext>
            </a:extLst>
          </p:cNvPr>
          <p:cNvSpPr txBox="1"/>
          <p:nvPr/>
        </p:nvSpPr>
        <p:spPr>
          <a:xfrm>
            <a:off x="3932959" y="386598"/>
            <a:ext cx="6452754" cy="830997"/>
          </a:xfrm>
          <a:prstGeom prst="rect">
            <a:avLst/>
          </a:prstGeom>
          <a:noFill/>
        </p:spPr>
        <p:txBody>
          <a:bodyPr wrap="square">
            <a:spAutoFit/>
          </a:bodyPr>
          <a:lstStyle/>
          <a:p>
            <a:r>
              <a:rPr lang="en-US" sz="4800" b="1" dirty="0">
                <a:solidFill>
                  <a:srgbClr val="0033CC"/>
                </a:solidFill>
                <a:latin typeface="Open Sans" panose="020B0606030504020204" pitchFamily="34" charset="0"/>
              </a:rPr>
              <a:t>Robotics = Batteries </a:t>
            </a:r>
            <a:endParaRPr lang="en-US" sz="4800" dirty="0">
              <a:solidFill>
                <a:srgbClr val="0033CC"/>
              </a:solidFill>
            </a:endParaRPr>
          </a:p>
        </p:txBody>
      </p:sp>
    </p:spTree>
    <p:extLst>
      <p:ext uri="{BB962C8B-B14F-4D97-AF65-F5344CB8AC3E}">
        <p14:creationId xmlns:p14="http://schemas.microsoft.com/office/powerpoint/2010/main" val="855304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32035-CD9D-C4EC-C067-E00E512CC74D}"/>
              </a:ext>
            </a:extLst>
          </p:cNvPr>
          <p:cNvSpPr>
            <a:spLocks noGrp="1"/>
          </p:cNvSpPr>
          <p:nvPr>
            <p:ph type="title"/>
          </p:nvPr>
        </p:nvSpPr>
        <p:spPr>
          <a:xfrm>
            <a:off x="3792882" y="411162"/>
            <a:ext cx="7836193" cy="756414"/>
          </a:xfrm>
        </p:spPr>
        <p:txBody>
          <a:bodyPr>
            <a:noAutofit/>
          </a:bodyPr>
          <a:lstStyle/>
          <a:p>
            <a:r>
              <a:rPr lang="en-US" sz="6000" b="1" dirty="0">
                <a:solidFill>
                  <a:srgbClr val="0033CC"/>
                </a:solidFill>
              </a:rPr>
              <a:t>Smart Cities</a:t>
            </a:r>
          </a:p>
        </p:txBody>
      </p:sp>
      <p:sp>
        <p:nvSpPr>
          <p:cNvPr id="3" name="Text Placeholder 2">
            <a:extLst>
              <a:ext uri="{FF2B5EF4-FFF2-40B4-BE49-F238E27FC236}">
                <a16:creationId xmlns:a16="http://schemas.microsoft.com/office/drawing/2014/main" id="{CCB6607A-9245-A618-7E4D-418092ED1D5F}"/>
              </a:ext>
            </a:extLst>
          </p:cNvPr>
          <p:cNvSpPr>
            <a:spLocks noGrp="1"/>
          </p:cNvSpPr>
          <p:nvPr>
            <p:ph type="body" sz="quarter" idx="13"/>
          </p:nvPr>
        </p:nvSpPr>
        <p:spPr/>
        <p:txBody>
          <a:bodyPr/>
          <a:lstStyle/>
          <a:p>
            <a:endParaRPr lang="en-US" dirty="0"/>
          </a:p>
        </p:txBody>
      </p:sp>
      <p:pic>
        <p:nvPicPr>
          <p:cNvPr id="1026" name="Picture 2">
            <a:extLst>
              <a:ext uri="{FF2B5EF4-FFF2-40B4-BE49-F238E27FC236}">
                <a16:creationId xmlns:a16="http://schemas.microsoft.com/office/drawing/2014/main" id="{5C88D684-D133-E7D0-88B0-60A93DBEA9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50" y="2444750"/>
            <a:ext cx="10363200" cy="344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0763653"/>
      </p:ext>
    </p:extLst>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CBAE0-80DC-B3D7-7D37-B8C00E10345F}"/>
              </a:ext>
            </a:extLst>
          </p:cNvPr>
          <p:cNvSpPr>
            <a:spLocks noGrp="1"/>
          </p:cNvSpPr>
          <p:nvPr>
            <p:ph type="title"/>
          </p:nvPr>
        </p:nvSpPr>
        <p:spPr>
          <a:xfrm>
            <a:off x="3679194" y="411162"/>
            <a:ext cx="6997466" cy="756414"/>
          </a:xfrm>
        </p:spPr>
        <p:txBody>
          <a:bodyPr/>
          <a:lstStyle/>
          <a:p>
            <a:r>
              <a:rPr lang="en-US" b="1" dirty="0">
                <a:solidFill>
                  <a:srgbClr val="C00000"/>
                </a:solidFill>
              </a:rPr>
              <a:t>Let’s Talk About A.I.</a:t>
            </a:r>
          </a:p>
        </p:txBody>
      </p:sp>
      <p:sp>
        <p:nvSpPr>
          <p:cNvPr id="3" name="Text Placeholder 2">
            <a:extLst>
              <a:ext uri="{FF2B5EF4-FFF2-40B4-BE49-F238E27FC236}">
                <a16:creationId xmlns:a16="http://schemas.microsoft.com/office/drawing/2014/main" id="{7E285FF3-1651-C92D-07EB-B95149B1993D}"/>
              </a:ext>
            </a:extLst>
          </p:cNvPr>
          <p:cNvSpPr>
            <a:spLocks noGrp="1"/>
          </p:cNvSpPr>
          <p:nvPr>
            <p:ph type="body" sz="quarter" idx="13"/>
          </p:nvPr>
        </p:nvSpPr>
        <p:spPr>
          <a:xfrm>
            <a:off x="192232" y="3091295"/>
            <a:ext cx="6125441" cy="3355543"/>
          </a:xfrm>
        </p:spPr>
        <p:txBody>
          <a:bodyPr/>
          <a:lstStyle/>
          <a:p>
            <a:pPr algn="l">
              <a:buSzPct val="100000"/>
              <a:buFont typeface="Wingdings" panose="05000000000000000000" pitchFamily="2" charset="2"/>
              <a:buChar char="Ø"/>
            </a:pPr>
            <a:r>
              <a:rPr lang="en-US" sz="2400" b="0" i="0" dirty="0">
                <a:effectLst/>
                <a:highlight>
                  <a:srgbClr val="EBF8FF"/>
                </a:highlight>
              </a:rPr>
              <a:t>Modern AI is a system that can perceive its environment and take actions to maximize the chance of successfully achieving its goals as well as interpret and analyze data in such a way that it learns and adapts as it goes.</a:t>
            </a:r>
          </a:p>
          <a:p>
            <a:pPr algn="l">
              <a:buSzPct val="100000"/>
              <a:buFont typeface="Wingdings" panose="05000000000000000000" pitchFamily="2" charset="2"/>
              <a:buChar char="Ø"/>
            </a:pPr>
            <a:endParaRPr lang="en-US" sz="2400" b="0" i="0" dirty="0">
              <a:effectLst/>
              <a:highlight>
                <a:srgbClr val="EBF8FF"/>
              </a:highlight>
            </a:endParaRPr>
          </a:p>
          <a:p>
            <a:pPr algn="l">
              <a:buSzPct val="100000"/>
              <a:buFont typeface="Wingdings" panose="05000000000000000000" pitchFamily="2" charset="2"/>
              <a:buChar char="Ø"/>
            </a:pPr>
            <a:r>
              <a:rPr lang="en-US" sz="2400" b="0" i="0" dirty="0">
                <a:solidFill>
                  <a:srgbClr val="000000"/>
                </a:solidFill>
                <a:effectLst/>
              </a:rPr>
              <a:t>AI will reshape how we live, work, and do business. </a:t>
            </a:r>
          </a:p>
          <a:p>
            <a:pPr marL="0" indent="0">
              <a:buNone/>
            </a:pPr>
            <a:endParaRPr lang="en-US" dirty="0"/>
          </a:p>
        </p:txBody>
      </p:sp>
      <p:pic>
        <p:nvPicPr>
          <p:cNvPr id="4098" name="Picture 2" descr="Keanu Reeves Wasn't the First Choice For Neo in 'The Matrix'">
            <a:extLst>
              <a:ext uri="{FF2B5EF4-FFF2-40B4-BE49-F238E27FC236}">
                <a16:creationId xmlns:a16="http://schemas.microsoft.com/office/drawing/2014/main" id="{F5EC4EA9-BA96-D3B2-4D0F-E726311FD2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0917" y="3189837"/>
            <a:ext cx="4305743" cy="21528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B7660AB-5105-80A5-E78F-4A3AE42F06D3}"/>
              </a:ext>
            </a:extLst>
          </p:cNvPr>
          <p:cNvSpPr txBox="1"/>
          <p:nvPr/>
        </p:nvSpPr>
        <p:spPr>
          <a:xfrm>
            <a:off x="457200" y="1756999"/>
            <a:ext cx="10219459" cy="830997"/>
          </a:xfrm>
          <a:prstGeom prst="rect">
            <a:avLst/>
          </a:prstGeom>
          <a:noFill/>
        </p:spPr>
        <p:txBody>
          <a:bodyPr wrap="square">
            <a:spAutoFit/>
          </a:bodyPr>
          <a:lstStyle/>
          <a:p>
            <a:pPr algn="l"/>
            <a:r>
              <a:rPr lang="en-US" sz="4800" b="1" i="0" dirty="0">
                <a:solidFill>
                  <a:srgbClr val="1508C4"/>
                </a:solidFill>
                <a:effectLst/>
                <a:highlight>
                  <a:srgbClr val="EBF8FF"/>
                </a:highlight>
              </a:rPr>
              <a:t>What is artificial intelligence?</a:t>
            </a:r>
          </a:p>
        </p:txBody>
      </p:sp>
    </p:spTree>
    <p:extLst>
      <p:ext uri="{BB962C8B-B14F-4D97-AF65-F5344CB8AC3E}">
        <p14:creationId xmlns:p14="http://schemas.microsoft.com/office/powerpoint/2010/main" val="3549574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F579E-5A9B-13E5-D8D9-4E6918438DEF}"/>
              </a:ext>
            </a:extLst>
          </p:cNvPr>
          <p:cNvSpPr>
            <a:spLocks noGrp="1"/>
          </p:cNvSpPr>
          <p:nvPr>
            <p:ph type="title"/>
          </p:nvPr>
        </p:nvSpPr>
        <p:spPr>
          <a:xfrm>
            <a:off x="3957373" y="478052"/>
            <a:ext cx="6615378" cy="830735"/>
          </a:xfrm>
        </p:spPr>
        <p:txBody>
          <a:bodyPr>
            <a:normAutofit fontScale="90000"/>
          </a:bodyPr>
          <a:lstStyle/>
          <a:p>
            <a:pPr marR="0" lvl="0" algn="l" defTabSz="914400" rtl="0" eaLnBrk="1" fontAlgn="auto" latinLnBrk="0" hangingPunct="1">
              <a:lnSpc>
                <a:spcPct val="90000"/>
              </a:lnSpc>
              <a:spcBef>
                <a:spcPts val="1000"/>
              </a:spcBef>
              <a:spcAft>
                <a:spcPts val="0"/>
              </a:spcAft>
              <a:buClr>
                <a:srgbClr val="C00000"/>
              </a:buClr>
              <a:buSzPct val="200000"/>
              <a:tabLst/>
              <a:defRPr/>
            </a:pPr>
            <a:r>
              <a:rPr lang="en-US" sz="4900" b="1" dirty="0">
                <a:solidFill>
                  <a:srgbClr val="1508C4"/>
                </a:solidFill>
              </a:rPr>
              <a:t>AI </a:t>
            </a:r>
            <a:r>
              <a:rPr kumimoji="0" lang="en-US" sz="4900" b="1" i="0" u="none" strike="noStrike" kern="1200" cap="none" spc="0" normalizeH="0" baseline="0" noProof="0" dirty="0">
                <a:ln>
                  <a:noFill/>
                </a:ln>
                <a:solidFill>
                  <a:srgbClr val="1508C4"/>
                </a:solidFill>
                <a:effectLst/>
                <a:highlight>
                  <a:srgbClr val="F5F5F5"/>
                </a:highlight>
                <a:uLnTx/>
                <a:uFillTx/>
                <a:latin typeface="Lato-Bold"/>
                <a:ea typeface="+mn-ea"/>
                <a:cs typeface="+mn-cs"/>
              </a:rPr>
              <a:t>Will Change Our Lives</a:t>
            </a:r>
            <a:r>
              <a:rPr lang="en-US" sz="4900" b="1" dirty="0">
                <a:solidFill>
                  <a:srgbClr val="1508C4"/>
                </a:solidFill>
                <a:highlight>
                  <a:srgbClr val="F5F5F5"/>
                </a:highlight>
                <a:latin typeface="Lato-Bold"/>
                <a:ea typeface="+mn-ea"/>
                <a:cs typeface="+mn-cs"/>
              </a:rPr>
              <a:t>:</a:t>
            </a:r>
            <a:r>
              <a:rPr kumimoji="0" lang="en-US" sz="4900" b="1" i="0" u="none" strike="noStrike" kern="1200" cap="none" spc="0" normalizeH="0" baseline="0" noProof="0" dirty="0">
                <a:ln>
                  <a:noFill/>
                </a:ln>
                <a:solidFill>
                  <a:srgbClr val="1508C4"/>
                </a:solidFill>
                <a:effectLst/>
                <a:highlight>
                  <a:srgbClr val="F5F5F5"/>
                </a:highlight>
                <a:uLnTx/>
                <a:uFillTx/>
                <a:latin typeface="Lato-Bold"/>
                <a:ea typeface="+mn-ea"/>
                <a:cs typeface="+mn-cs"/>
              </a:rPr>
              <a:t>                </a:t>
            </a:r>
            <a:br>
              <a:rPr kumimoji="0" lang="en-US" sz="2800" b="0" i="0" u="none" strike="noStrike" kern="1200" cap="none" spc="0" normalizeH="0" baseline="0" noProof="0" dirty="0">
                <a:ln>
                  <a:noFill/>
                </a:ln>
                <a:solidFill>
                  <a:srgbClr val="FFFFFF"/>
                </a:solidFill>
                <a:effectLst/>
                <a:highlight>
                  <a:srgbClr val="F5F5F5"/>
                </a:highlight>
                <a:uLnTx/>
                <a:uFillTx/>
                <a:latin typeface="Lato-Bold"/>
                <a:ea typeface="+mn-ea"/>
                <a:cs typeface="+mn-cs"/>
              </a:rPr>
            </a:br>
            <a:endParaRPr lang="en-US" dirty="0"/>
          </a:p>
        </p:txBody>
      </p:sp>
      <p:sp>
        <p:nvSpPr>
          <p:cNvPr id="3" name="Text Placeholder 2">
            <a:extLst>
              <a:ext uri="{FF2B5EF4-FFF2-40B4-BE49-F238E27FC236}">
                <a16:creationId xmlns:a16="http://schemas.microsoft.com/office/drawing/2014/main" id="{EA714678-CF1B-045D-BA99-4BB1DEC9B7BF}"/>
              </a:ext>
            </a:extLst>
          </p:cNvPr>
          <p:cNvSpPr>
            <a:spLocks noGrp="1"/>
          </p:cNvSpPr>
          <p:nvPr>
            <p:ph type="body" sz="quarter" idx="13"/>
          </p:nvPr>
        </p:nvSpPr>
        <p:spPr>
          <a:xfrm>
            <a:off x="3781697" y="1415242"/>
            <a:ext cx="7081403" cy="4770021"/>
          </a:xfrm>
        </p:spPr>
        <p:txBody>
          <a:bodyPr/>
          <a:lstStyle/>
          <a:p>
            <a:pPr algn="l">
              <a:buSzPct val="100000"/>
              <a:buFont typeface="Arial" panose="020B0604020202020204" pitchFamily="34" charset="0"/>
              <a:buChar char="•"/>
            </a:pPr>
            <a:r>
              <a:rPr lang="en-US" sz="2800" b="0" i="0" dirty="0">
                <a:solidFill>
                  <a:srgbClr val="000000"/>
                </a:solidFill>
                <a:effectLst/>
                <a:highlight>
                  <a:srgbClr val="F5F5F5"/>
                </a:highlight>
                <a:latin typeface="Lato-Regular"/>
              </a:rPr>
              <a:t>Deep learning will provide efficiency, insight, and opportunity—but also deep-fakes and misinformation.</a:t>
            </a:r>
          </a:p>
          <a:p>
            <a:pPr algn="l">
              <a:buSzPct val="100000"/>
              <a:buFont typeface="Arial" panose="020B0604020202020204" pitchFamily="34" charset="0"/>
              <a:buChar char="•"/>
            </a:pPr>
            <a:endParaRPr lang="en-US" sz="2800" b="0" i="0" dirty="0">
              <a:solidFill>
                <a:srgbClr val="000000"/>
              </a:solidFill>
              <a:effectLst/>
              <a:highlight>
                <a:srgbClr val="F5F5F5"/>
              </a:highlight>
              <a:latin typeface="Lato-Regular"/>
            </a:endParaRPr>
          </a:p>
          <a:p>
            <a:pPr algn="l">
              <a:buSzPct val="100000"/>
              <a:buFont typeface="Arial" panose="020B0604020202020204" pitchFamily="34" charset="0"/>
              <a:buChar char="•"/>
            </a:pPr>
            <a:r>
              <a:rPr lang="en-US" sz="2800" b="0" i="0" dirty="0">
                <a:solidFill>
                  <a:srgbClr val="000000"/>
                </a:solidFill>
                <a:effectLst/>
                <a:highlight>
                  <a:srgbClr val="F5F5F5"/>
                </a:highlight>
                <a:latin typeface="Lato-Regular"/>
              </a:rPr>
              <a:t>It will alter entire economies and ways of doing business. And it will happen faster than any technological revolution in human history. </a:t>
            </a:r>
            <a:endParaRPr lang="en-US" sz="2800" b="0" i="0" dirty="0">
              <a:solidFill>
                <a:srgbClr val="FFFFFF"/>
              </a:solidFill>
              <a:effectLst/>
              <a:highlight>
                <a:srgbClr val="F5F5F5"/>
              </a:highlight>
              <a:latin typeface="Lato-Regular"/>
            </a:endParaRPr>
          </a:p>
          <a:p>
            <a:pPr lvl="1">
              <a:buSzPct val="100000"/>
              <a:buFont typeface="Arial" panose="020B0604020202020204" pitchFamily="34" charset="0"/>
              <a:buChar char="•"/>
            </a:pPr>
            <a:r>
              <a:rPr lang="en-US" b="0" i="0" dirty="0">
                <a:solidFill>
                  <a:srgbClr val="000000"/>
                </a:solidFill>
                <a:effectLst/>
                <a:highlight>
                  <a:srgbClr val="F5F5F5"/>
                </a:highlight>
                <a:latin typeface="Lato-Regular"/>
              </a:rPr>
              <a:t>Human-centered innovation</a:t>
            </a:r>
            <a:endParaRPr lang="en-US" b="0" i="0" dirty="0">
              <a:solidFill>
                <a:srgbClr val="FFFFFF"/>
              </a:solidFill>
              <a:effectLst/>
              <a:highlight>
                <a:srgbClr val="F5F5F5"/>
              </a:highlight>
              <a:latin typeface="Lato-Regular"/>
            </a:endParaRPr>
          </a:p>
          <a:p>
            <a:pPr lvl="1">
              <a:buSzPct val="100000"/>
              <a:buFont typeface="Arial" panose="020B0604020202020204" pitchFamily="34" charset="0"/>
              <a:buChar char="•"/>
            </a:pPr>
            <a:r>
              <a:rPr lang="en-US" b="0" i="0" dirty="0">
                <a:solidFill>
                  <a:srgbClr val="000000"/>
                </a:solidFill>
                <a:effectLst/>
                <a:highlight>
                  <a:srgbClr val="F5F5F5"/>
                </a:highlight>
                <a:latin typeface="Lato-Regular"/>
              </a:rPr>
              <a:t>Ethics and regulatory regimes</a:t>
            </a:r>
            <a:endParaRPr lang="en-US" b="0" i="0" dirty="0">
              <a:solidFill>
                <a:srgbClr val="FFFFFF"/>
              </a:solidFill>
              <a:effectLst/>
              <a:highlight>
                <a:srgbClr val="F5F5F5"/>
              </a:highlight>
              <a:latin typeface="Lato-Regular"/>
            </a:endParaRPr>
          </a:p>
          <a:p>
            <a:pPr lvl="1">
              <a:buSzPct val="100000"/>
              <a:buFont typeface="Arial" panose="020B0604020202020204" pitchFamily="34" charset="0"/>
              <a:buChar char="•"/>
            </a:pPr>
            <a:r>
              <a:rPr lang="en-US" b="0" i="0" dirty="0">
                <a:solidFill>
                  <a:srgbClr val="000000"/>
                </a:solidFill>
                <a:effectLst/>
                <a:highlight>
                  <a:srgbClr val="F5F5F5"/>
                </a:highlight>
                <a:latin typeface="Lato-Regular"/>
              </a:rPr>
              <a:t>Job creation, transformation, and elimination</a:t>
            </a:r>
            <a:endParaRPr lang="en-US" b="0" i="0" dirty="0">
              <a:solidFill>
                <a:srgbClr val="FFFFFF"/>
              </a:solidFill>
              <a:effectLst/>
              <a:highlight>
                <a:srgbClr val="F5F5F5"/>
              </a:highlight>
              <a:latin typeface="Lato-Regular"/>
            </a:endParaRPr>
          </a:p>
          <a:p>
            <a:pPr algn="l"/>
            <a:endParaRPr lang="en-US" sz="4000" dirty="0">
              <a:solidFill>
                <a:srgbClr val="000000"/>
              </a:solidFill>
            </a:endParaRPr>
          </a:p>
          <a:p>
            <a:endParaRPr lang="en-US" dirty="0"/>
          </a:p>
        </p:txBody>
      </p:sp>
      <p:pic>
        <p:nvPicPr>
          <p:cNvPr id="5124" name="Picture 4" descr="What Are the Best AI Robots Everyone ...">
            <a:extLst>
              <a:ext uri="{FF2B5EF4-FFF2-40B4-BE49-F238E27FC236}">
                <a16:creationId xmlns:a16="http://schemas.microsoft.com/office/drawing/2014/main" id="{2284EB33-781B-0D08-3C7C-42AC857C5F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312" y="1308787"/>
            <a:ext cx="3961895" cy="263646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Robotics and the Future of ...">
            <a:extLst>
              <a:ext uri="{FF2B5EF4-FFF2-40B4-BE49-F238E27FC236}">
                <a16:creationId xmlns:a16="http://schemas.microsoft.com/office/drawing/2014/main" id="{E417F2DA-9301-2F39-E9B4-EBCA4461E7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322" y="4026100"/>
            <a:ext cx="4332905" cy="24264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9FD0ACA-C9EA-86DD-3B01-E3740D2A32A4}"/>
              </a:ext>
            </a:extLst>
          </p:cNvPr>
          <p:cNvSpPr txBox="1"/>
          <p:nvPr/>
        </p:nvSpPr>
        <p:spPr>
          <a:xfrm>
            <a:off x="84908" y="6476692"/>
            <a:ext cx="2168434" cy="307777"/>
          </a:xfrm>
          <a:prstGeom prst="rect">
            <a:avLst/>
          </a:prstGeom>
          <a:noFill/>
        </p:spPr>
        <p:txBody>
          <a:bodyPr wrap="square" rtlCol="0">
            <a:spAutoFit/>
          </a:bodyPr>
          <a:lstStyle/>
          <a:p>
            <a:pPr algn="l"/>
            <a:r>
              <a:rPr lang="en-US" sz="1400" b="0" i="0" dirty="0">
                <a:solidFill>
                  <a:srgbClr val="000000"/>
                </a:solidFill>
                <a:effectLst/>
                <a:latin typeface="Open Sans" panose="020B0606030504020204" pitchFamily="34" charset="0"/>
              </a:rPr>
              <a:t>Photo Credit: Siemens</a:t>
            </a:r>
          </a:p>
        </p:txBody>
      </p:sp>
    </p:spTree>
    <p:extLst>
      <p:ext uri="{BB962C8B-B14F-4D97-AF65-F5344CB8AC3E}">
        <p14:creationId xmlns:p14="http://schemas.microsoft.com/office/powerpoint/2010/main" val="4187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7CD227-5C93-2A13-F071-640BEEC51FB9}"/>
              </a:ext>
            </a:extLst>
          </p:cNvPr>
          <p:cNvSpPr>
            <a:spLocks noGrp="1"/>
          </p:cNvSpPr>
          <p:nvPr>
            <p:ph type="title"/>
          </p:nvPr>
        </p:nvSpPr>
        <p:spPr>
          <a:xfrm>
            <a:off x="3798688" y="450738"/>
            <a:ext cx="7836193" cy="1700179"/>
          </a:xfrm>
        </p:spPr>
        <p:txBody>
          <a:bodyPr>
            <a:normAutofit fontScale="90000"/>
          </a:bodyPr>
          <a:lstStyle/>
          <a:p>
            <a:r>
              <a:rPr lang="es-MX" b="1" dirty="0">
                <a:solidFill>
                  <a:srgbClr val="1508C4"/>
                </a:solidFill>
              </a:rPr>
              <a:t>Artificial </a:t>
            </a:r>
            <a:r>
              <a:rPr lang="es-MX" b="1" dirty="0" err="1">
                <a:solidFill>
                  <a:srgbClr val="1508C4"/>
                </a:solidFill>
              </a:rPr>
              <a:t>Intelligence</a:t>
            </a:r>
            <a:r>
              <a:rPr lang="es-MX" b="1" dirty="0">
                <a:solidFill>
                  <a:srgbClr val="1508C4"/>
                </a:solidFill>
              </a:rPr>
              <a:t> has </a:t>
            </a:r>
            <a:r>
              <a:rPr lang="es-MX" b="1" dirty="0" err="1">
                <a:solidFill>
                  <a:srgbClr val="1508C4"/>
                </a:solidFill>
              </a:rPr>
              <a:t>the</a:t>
            </a:r>
            <a:br>
              <a:rPr lang="es-MX" b="1" dirty="0">
                <a:solidFill>
                  <a:srgbClr val="1508C4"/>
                </a:solidFill>
              </a:rPr>
            </a:br>
            <a:r>
              <a:rPr lang="es-MX" b="1" dirty="0" err="1">
                <a:solidFill>
                  <a:srgbClr val="1508C4"/>
                </a:solidFill>
              </a:rPr>
              <a:t>potential</a:t>
            </a:r>
            <a:r>
              <a:rPr lang="es-MX" b="1" dirty="0">
                <a:solidFill>
                  <a:srgbClr val="1508C4"/>
                </a:solidFill>
              </a:rPr>
              <a:t> to </a:t>
            </a:r>
            <a:r>
              <a:rPr lang="es-MX" b="1" dirty="0" err="1">
                <a:solidFill>
                  <a:srgbClr val="1508C4"/>
                </a:solidFill>
              </a:rPr>
              <a:t>make</a:t>
            </a:r>
            <a:r>
              <a:rPr lang="es-MX" b="1" dirty="0">
                <a:solidFill>
                  <a:srgbClr val="1508C4"/>
                </a:solidFill>
              </a:rPr>
              <a:t> positive </a:t>
            </a:r>
            <a:br>
              <a:rPr lang="es-MX" b="1" dirty="0">
                <a:solidFill>
                  <a:srgbClr val="1508C4"/>
                </a:solidFill>
              </a:rPr>
            </a:br>
            <a:r>
              <a:rPr lang="es-MX" b="1" dirty="0" err="1">
                <a:solidFill>
                  <a:srgbClr val="1508C4"/>
                </a:solidFill>
              </a:rPr>
              <a:t>changes</a:t>
            </a:r>
            <a:r>
              <a:rPr lang="es-MX" b="1" dirty="0">
                <a:solidFill>
                  <a:srgbClr val="1508C4"/>
                </a:solidFill>
              </a:rPr>
              <a:t> in </a:t>
            </a:r>
            <a:r>
              <a:rPr lang="es-MX" b="1" dirty="0" err="1">
                <a:solidFill>
                  <a:srgbClr val="1508C4"/>
                </a:solidFill>
              </a:rPr>
              <a:t>our</a:t>
            </a:r>
            <a:r>
              <a:rPr lang="es-MX" b="1" dirty="0">
                <a:solidFill>
                  <a:srgbClr val="1508C4"/>
                </a:solidFill>
              </a:rPr>
              <a:t> </a:t>
            </a:r>
            <a:r>
              <a:rPr lang="es-MX" b="1" dirty="0" err="1">
                <a:solidFill>
                  <a:srgbClr val="1508C4"/>
                </a:solidFill>
              </a:rPr>
              <a:t>lives</a:t>
            </a:r>
            <a:r>
              <a:rPr lang="es-MX" b="1" dirty="0">
                <a:solidFill>
                  <a:srgbClr val="1508C4"/>
                </a:solidFill>
              </a:rPr>
              <a:t>:</a:t>
            </a:r>
          </a:p>
        </p:txBody>
      </p:sp>
      <p:sp>
        <p:nvSpPr>
          <p:cNvPr id="3" name="Marcador de texto 2">
            <a:extLst>
              <a:ext uri="{FF2B5EF4-FFF2-40B4-BE49-F238E27FC236}">
                <a16:creationId xmlns:a16="http://schemas.microsoft.com/office/drawing/2014/main" id="{D25876B1-5A2D-FA3F-367B-996DDE403229}"/>
              </a:ext>
            </a:extLst>
          </p:cNvPr>
          <p:cNvSpPr>
            <a:spLocks noGrp="1"/>
          </p:cNvSpPr>
          <p:nvPr>
            <p:ph type="body" sz="quarter" idx="13"/>
          </p:nvPr>
        </p:nvSpPr>
        <p:spPr>
          <a:xfrm>
            <a:off x="557118" y="2197677"/>
            <a:ext cx="10150713" cy="4364181"/>
          </a:xfrm>
        </p:spPr>
        <p:txBody>
          <a:bodyPr/>
          <a:lstStyle/>
          <a:p>
            <a:pPr>
              <a:buFont typeface="Arial" panose="020B0604020202020204" pitchFamily="34" charset="0"/>
              <a:buChar char="•"/>
            </a:pPr>
            <a:r>
              <a:rPr lang="en-US" sz="2400" dirty="0">
                <a:effectLst/>
              </a:rPr>
              <a:t>AI </a:t>
            </a:r>
            <a:r>
              <a:rPr lang="en-US" sz="2400" dirty="0"/>
              <a:t>can</a:t>
            </a:r>
            <a:r>
              <a:rPr lang="en-US" sz="2400" dirty="0">
                <a:effectLst/>
              </a:rPr>
              <a:t> improve productivity for writing, programming, customer support, and consulting.</a:t>
            </a:r>
          </a:p>
          <a:p>
            <a:pPr marL="0" indent="0">
              <a:buNone/>
            </a:pPr>
            <a:endParaRPr lang="en-US" sz="1000" dirty="0">
              <a:effectLst/>
            </a:endParaRPr>
          </a:p>
          <a:p>
            <a:pPr>
              <a:buFont typeface="Arial" panose="020B0604020202020204" pitchFamily="34" charset="0"/>
              <a:buChar char="•"/>
            </a:pPr>
            <a:r>
              <a:rPr lang="en-US" sz="2400" b="0" dirty="0">
                <a:effectLst/>
              </a:rPr>
              <a:t>Healthcare: </a:t>
            </a:r>
            <a:r>
              <a:rPr lang="en-US" sz="2400" dirty="0">
                <a:effectLst/>
              </a:rPr>
              <a:t>AI </a:t>
            </a:r>
            <a:r>
              <a:rPr lang="en-US" sz="2400" dirty="0"/>
              <a:t>can</a:t>
            </a:r>
            <a:r>
              <a:rPr lang="en-US" sz="2400" dirty="0">
                <a:effectLst/>
              </a:rPr>
              <a:t> help medical facilities function better, reduce costs, and improve monitoring and diagnostic capabilities. This could lead to personalized treatment plans and medication regimens, and increased access to data from multiple medical institutions.</a:t>
            </a:r>
          </a:p>
          <a:p>
            <a:pPr marL="0" indent="0">
              <a:buNone/>
            </a:pPr>
            <a:endParaRPr lang="en-US" sz="1000" dirty="0">
              <a:effectLst/>
            </a:endParaRPr>
          </a:p>
          <a:p>
            <a:pPr>
              <a:buFont typeface="Arial" panose="020B0604020202020204" pitchFamily="34" charset="0"/>
              <a:buChar char="•"/>
            </a:pPr>
            <a:r>
              <a:rPr lang="en-US" sz="2400" b="0" dirty="0">
                <a:effectLst/>
              </a:rPr>
              <a:t>Education: Endless pros and cons</a:t>
            </a:r>
          </a:p>
          <a:p>
            <a:pPr marL="0" indent="0">
              <a:buNone/>
            </a:pPr>
            <a:endParaRPr lang="en-US" sz="1000" b="0" dirty="0">
              <a:effectLst/>
            </a:endParaRPr>
          </a:p>
          <a:p>
            <a:pPr>
              <a:buFont typeface="Arial" panose="020B0604020202020204" pitchFamily="34" charset="0"/>
              <a:buChar char="•"/>
            </a:pPr>
            <a:r>
              <a:rPr lang="en-US" sz="2400" b="0" dirty="0">
                <a:effectLst/>
              </a:rPr>
              <a:t>Finance - </a:t>
            </a:r>
            <a:r>
              <a:rPr lang="en-US" sz="2400" dirty="0">
                <a:effectLst/>
              </a:rPr>
              <a:t>AI will help banks and financial advisors engage with clients more efficiently, for tasks like credit score monitoring, fraud detection, financial planning, and customer service.</a:t>
            </a:r>
          </a:p>
        </p:txBody>
      </p:sp>
    </p:spTree>
    <p:extLst>
      <p:ext uri="{BB962C8B-B14F-4D97-AF65-F5344CB8AC3E}">
        <p14:creationId xmlns:p14="http://schemas.microsoft.com/office/powerpoint/2010/main" val="4083854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F579E-5A9B-13E5-D8D9-4E6918438DEF}"/>
              </a:ext>
            </a:extLst>
          </p:cNvPr>
          <p:cNvSpPr>
            <a:spLocks noGrp="1"/>
          </p:cNvSpPr>
          <p:nvPr>
            <p:ph type="title"/>
          </p:nvPr>
        </p:nvSpPr>
        <p:spPr>
          <a:xfrm>
            <a:off x="3767517" y="411162"/>
            <a:ext cx="6670152" cy="756414"/>
          </a:xfrm>
        </p:spPr>
        <p:txBody>
          <a:bodyPr>
            <a:normAutofit fontScale="90000"/>
          </a:bodyPr>
          <a:lstStyle/>
          <a:p>
            <a:r>
              <a:rPr lang="en-US" b="1" dirty="0">
                <a:solidFill>
                  <a:srgbClr val="1508C4"/>
                </a:solidFill>
              </a:rPr>
              <a:t>Solving the Battery Problem:</a:t>
            </a:r>
          </a:p>
        </p:txBody>
      </p:sp>
      <p:sp>
        <p:nvSpPr>
          <p:cNvPr id="7" name="TextBox 6">
            <a:extLst>
              <a:ext uri="{FF2B5EF4-FFF2-40B4-BE49-F238E27FC236}">
                <a16:creationId xmlns:a16="http://schemas.microsoft.com/office/drawing/2014/main" id="{1948DFCA-2D11-7AF7-34E9-2E4D87411131}"/>
              </a:ext>
            </a:extLst>
          </p:cNvPr>
          <p:cNvSpPr txBox="1"/>
          <p:nvPr/>
        </p:nvSpPr>
        <p:spPr>
          <a:xfrm>
            <a:off x="3767517" y="1099941"/>
            <a:ext cx="6096866" cy="523220"/>
          </a:xfrm>
          <a:prstGeom prst="rect">
            <a:avLst/>
          </a:prstGeom>
          <a:noFill/>
        </p:spPr>
        <p:txBody>
          <a:bodyPr wrap="square">
            <a:spAutoFit/>
          </a:bodyPr>
          <a:lstStyle/>
          <a:p>
            <a:r>
              <a:rPr lang="en-US" sz="2800" b="1" dirty="0">
                <a:solidFill>
                  <a:srgbClr val="C00000"/>
                </a:solidFill>
                <a:effectLst/>
                <a:latin typeface="Segoe UI" panose="020B0502040204020203" pitchFamily="34" charset="0"/>
              </a:rPr>
              <a:t>Public Education &amp; Awareness </a:t>
            </a:r>
            <a:endParaRPr lang="en-US" sz="2800" b="1" dirty="0">
              <a:solidFill>
                <a:srgbClr val="C00000"/>
              </a:solidFill>
            </a:endParaRPr>
          </a:p>
        </p:txBody>
      </p:sp>
      <p:pic>
        <p:nvPicPr>
          <p:cNvPr id="2050" name="Picture 2" descr="royalty-free vector clipart ...">
            <a:extLst>
              <a:ext uri="{FF2B5EF4-FFF2-40B4-BE49-F238E27FC236}">
                <a16:creationId xmlns:a16="http://schemas.microsoft.com/office/drawing/2014/main" id="{B22B98DE-E84B-81D9-5D7B-7A9DCCA43F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281" y="2357439"/>
            <a:ext cx="3191307" cy="3191307"/>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2">
            <a:extLst>
              <a:ext uri="{FF2B5EF4-FFF2-40B4-BE49-F238E27FC236}">
                <a16:creationId xmlns:a16="http://schemas.microsoft.com/office/drawing/2014/main" id="{14046144-BB83-377A-9D3B-097F85CAC60A}"/>
              </a:ext>
            </a:extLst>
          </p:cNvPr>
          <p:cNvSpPr>
            <a:spLocks noGrp="1"/>
          </p:cNvSpPr>
          <p:nvPr>
            <p:ph type="body" sz="quarter" idx="13"/>
          </p:nvPr>
        </p:nvSpPr>
        <p:spPr>
          <a:xfrm>
            <a:off x="2067790" y="2279469"/>
            <a:ext cx="8524875" cy="4002088"/>
          </a:xfrm>
        </p:spPr>
        <p:txBody>
          <a:bodyPr/>
          <a:lstStyle/>
          <a:p>
            <a:pPr algn="l">
              <a:buSzPct val="75000"/>
              <a:buFont typeface="Wingdings" panose="05000000000000000000" pitchFamily="2" charset="2"/>
              <a:buChar char="ü"/>
            </a:pPr>
            <a:r>
              <a:rPr lang="en-US" sz="2000" dirty="0">
                <a:solidFill>
                  <a:srgbClr val="333333"/>
                </a:solidFill>
                <a:latin typeface="Roboto" panose="02000000000000000000" pitchFamily="2" charset="0"/>
              </a:rPr>
              <a:t>U</a:t>
            </a:r>
            <a:r>
              <a:rPr lang="en-US" sz="2000" b="0" i="0" dirty="0">
                <a:solidFill>
                  <a:srgbClr val="333333"/>
                </a:solidFill>
                <a:effectLst/>
                <a:latin typeface="Roboto" panose="02000000000000000000" pitchFamily="2" charset="0"/>
              </a:rPr>
              <a:t>se a reputable brand-name charger – not a cheap generic version available online.</a:t>
            </a:r>
          </a:p>
          <a:p>
            <a:pPr marL="0" indent="0" algn="l">
              <a:buSzPct val="75000"/>
              <a:buNone/>
            </a:pPr>
            <a:endParaRPr lang="en-US" sz="800" b="0" i="0" dirty="0">
              <a:solidFill>
                <a:srgbClr val="333333"/>
              </a:solidFill>
              <a:effectLst/>
              <a:latin typeface="Roboto" panose="02000000000000000000" pitchFamily="2" charset="0"/>
            </a:endParaRPr>
          </a:p>
          <a:p>
            <a:pPr>
              <a:buSzPct val="75000"/>
              <a:buFont typeface="Wingdings" panose="05000000000000000000" pitchFamily="2" charset="2"/>
              <a:buChar char="ü"/>
            </a:pPr>
            <a:r>
              <a:rPr lang="en-US" sz="2000" b="0" i="0" dirty="0">
                <a:solidFill>
                  <a:srgbClr val="333333"/>
                </a:solidFill>
                <a:effectLst/>
                <a:latin typeface="Roboto" panose="02000000000000000000" pitchFamily="2" charset="0"/>
              </a:rPr>
              <a:t>Good quality chargers, </a:t>
            </a:r>
            <a:r>
              <a:rPr lang="en-US" sz="2000" dirty="0">
                <a:solidFill>
                  <a:srgbClr val="333333"/>
                </a:solidFill>
                <a:latin typeface="Roboto" panose="02000000000000000000" pitchFamily="2" charset="0"/>
              </a:rPr>
              <a:t>made </a:t>
            </a:r>
            <a:r>
              <a:rPr lang="en-US" sz="2000" b="0" i="0" dirty="0">
                <a:solidFill>
                  <a:srgbClr val="333333"/>
                </a:solidFill>
                <a:effectLst/>
                <a:latin typeface="Roboto" panose="02000000000000000000" pitchFamily="2" charset="0"/>
              </a:rPr>
              <a:t>for the battery you are using, control the amount of charge going into the cell, and will cut off when fully charged.</a:t>
            </a:r>
          </a:p>
          <a:p>
            <a:pPr>
              <a:buSzPct val="75000"/>
              <a:buFont typeface="Wingdings" panose="05000000000000000000" pitchFamily="2" charset="2"/>
              <a:buChar char="ü"/>
            </a:pPr>
            <a:endParaRPr lang="en-US" sz="800" b="0" i="0" dirty="0">
              <a:solidFill>
                <a:srgbClr val="333333"/>
              </a:solidFill>
              <a:effectLst/>
              <a:latin typeface="Roboto" panose="02000000000000000000" pitchFamily="2" charset="0"/>
            </a:endParaRPr>
          </a:p>
          <a:p>
            <a:pPr>
              <a:buSzPct val="75000"/>
              <a:buFont typeface="Wingdings" panose="05000000000000000000" pitchFamily="2" charset="2"/>
              <a:buChar char="ü"/>
            </a:pPr>
            <a:r>
              <a:rPr lang="en-US" sz="2000" b="0" i="0" dirty="0">
                <a:solidFill>
                  <a:srgbClr val="333333"/>
                </a:solidFill>
                <a:effectLst/>
                <a:latin typeface="Roboto" panose="02000000000000000000" pitchFamily="2" charset="0"/>
              </a:rPr>
              <a:t>Be very wary if a lithium-ion battery sustains any physical damage, such as being dropped or pierced by an object.</a:t>
            </a:r>
          </a:p>
          <a:p>
            <a:pPr marL="0" indent="0" algn="l">
              <a:buSzPct val="75000"/>
              <a:buNone/>
            </a:pPr>
            <a:endParaRPr lang="en-US" sz="800" b="0" i="0" dirty="0">
              <a:solidFill>
                <a:srgbClr val="333333"/>
              </a:solidFill>
              <a:effectLst/>
              <a:latin typeface="Roboto" panose="02000000000000000000" pitchFamily="2" charset="0"/>
            </a:endParaRPr>
          </a:p>
          <a:p>
            <a:pPr algn="l">
              <a:buSzPct val="75000"/>
              <a:buFont typeface="Wingdings" panose="05000000000000000000" pitchFamily="2" charset="2"/>
              <a:buChar char="ü"/>
            </a:pPr>
            <a:r>
              <a:rPr lang="en-US" sz="2000" dirty="0">
                <a:solidFill>
                  <a:srgbClr val="333333"/>
                </a:solidFill>
                <a:latin typeface="Roboto" panose="02000000000000000000" pitchFamily="2" charset="0"/>
              </a:rPr>
              <a:t>Do not </a:t>
            </a:r>
            <a:r>
              <a:rPr lang="en-US" sz="2000" b="0" i="0" dirty="0">
                <a:solidFill>
                  <a:srgbClr val="333333"/>
                </a:solidFill>
                <a:effectLst/>
                <a:latin typeface="Roboto" panose="02000000000000000000" pitchFamily="2" charset="0"/>
              </a:rPr>
              <a:t>purchase lithium-ion batteries second-hand, or online from unknown and potentially unregulated vendors.</a:t>
            </a:r>
          </a:p>
          <a:p>
            <a:pPr marL="0" indent="0" algn="l">
              <a:buSzPct val="75000"/>
              <a:buNone/>
            </a:pPr>
            <a:endParaRPr lang="en-US" sz="800" b="0" i="0" dirty="0">
              <a:solidFill>
                <a:srgbClr val="333333"/>
              </a:solidFill>
              <a:effectLst/>
              <a:latin typeface="Roboto" panose="02000000000000000000" pitchFamily="2" charset="0"/>
            </a:endParaRPr>
          </a:p>
          <a:p>
            <a:pPr algn="l">
              <a:buSzPct val="75000"/>
              <a:buFont typeface="Wingdings" panose="05000000000000000000" pitchFamily="2" charset="2"/>
              <a:buChar char="ü"/>
            </a:pPr>
            <a:r>
              <a:rPr lang="en-US" sz="2000" dirty="0">
                <a:solidFill>
                  <a:srgbClr val="333333"/>
                </a:solidFill>
                <a:latin typeface="Roboto" panose="02000000000000000000" pitchFamily="2" charset="0"/>
              </a:rPr>
              <a:t>Limit exposure to prolonged sunlight.</a:t>
            </a:r>
            <a:endParaRPr lang="en-US" sz="2000" b="0" i="0" dirty="0">
              <a:solidFill>
                <a:srgbClr val="333333"/>
              </a:solidFill>
              <a:effectLst/>
              <a:latin typeface="Roboto" panose="02000000000000000000" pitchFamily="2" charset="0"/>
            </a:endParaRPr>
          </a:p>
        </p:txBody>
      </p:sp>
    </p:spTree>
    <p:extLst>
      <p:ext uri="{BB962C8B-B14F-4D97-AF65-F5344CB8AC3E}">
        <p14:creationId xmlns:p14="http://schemas.microsoft.com/office/powerpoint/2010/main" val="140098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D25876B1-5A2D-FA3F-367B-996DDE403229}"/>
              </a:ext>
            </a:extLst>
          </p:cNvPr>
          <p:cNvSpPr>
            <a:spLocks noGrp="1"/>
          </p:cNvSpPr>
          <p:nvPr>
            <p:ph type="body" sz="quarter" idx="13"/>
          </p:nvPr>
        </p:nvSpPr>
        <p:spPr>
          <a:xfrm>
            <a:off x="285750" y="2330060"/>
            <a:ext cx="7554191" cy="4338205"/>
          </a:xfrm>
        </p:spPr>
        <p:txBody>
          <a:bodyPr/>
          <a:lstStyle/>
          <a:p>
            <a:pPr algn="l">
              <a:buSzPct val="100000"/>
              <a:buFont typeface="Wingdings" panose="05000000000000000000" pitchFamily="2" charset="2"/>
              <a:buChar char="ü"/>
            </a:pPr>
            <a:r>
              <a:rPr lang="en-US" sz="2000" dirty="0">
                <a:solidFill>
                  <a:srgbClr val="333333"/>
                </a:solidFill>
                <a:latin typeface="Roboto" panose="02000000000000000000" pitchFamily="2" charset="0"/>
              </a:rPr>
              <a:t>Consider alternate </a:t>
            </a:r>
            <a:r>
              <a:rPr lang="en-US" sz="2000" b="0" i="0" dirty="0">
                <a:solidFill>
                  <a:srgbClr val="333333"/>
                </a:solidFill>
                <a:effectLst/>
                <a:latin typeface="Roboto" panose="02000000000000000000" pitchFamily="2" charset="0"/>
              </a:rPr>
              <a:t>rechargeable battery types – such as nickel-cadmium and even lead-acid which date back to the 19</a:t>
            </a:r>
            <a:r>
              <a:rPr lang="en-US" sz="2000" b="0" i="0" baseline="30000" dirty="0">
                <a:solidFill>
                  <a:srgbClr val="333333"/>
                </a:solidFill>
                <a:effectLst/>
                <a:latin typeface="Roboto" panose="02000000000000000000" pitchFamily="2" charset="0"/>
              </a:rPr>
              <a:t>th</a:t>
            </a:r>
            <a:r>
              <a:rPr lang="en-US" sz="2000" b="0" i="0" dirty="0">
                <a:solidFill>
                  <a:srgbClr val="333333"/>
                </a:solidFill>
                <a:effectLst/>
                <a:latin typeface="Roboto" panose="02000000000000000000" pitchFamily="2" charset="0"/>
              </a:rPr>
              <a:t> century.</a:t>
            </a:r>
          </a:p>
          <a:p>
            <a:pPr marL="0" indent="0" algn="l">
              <a:buSzPct val="100000"/>
              <a:buNone/>
            </a:pPr>
            <a:endParaRPr lang="en-US" sz="1000" b="0" i="0" dirty="0">
              <a:solidFill>
                <a:srgbClr val="333333"/>
              </a:solidFill>
              <a:effectLst/>
              <a:latin typeface="Roboto" panose="02000000000000000000" pitchFamily="2" charset="0"/>
            </a:endParaRPr>
          </a:p>
          <a:p>
            <a:pPr algn="l">
              <a:buSzPct val="100000"/>
              <a:buFont typeface="Wingdings" panose="05000000000000000000" pitchFamily="2" charset="2"/>
              <a:buChar char="ü"/>
            </a:pPr>
            <a:r>
              <a:rPr lang="en-US" sz="2000" dirty="0">
                <a:solidFill>
                  <a:srgbClr val="333333"/>
                </a:solidFill>
                <a:latin typeface="Roboto" panose="02000000000000000000" pitchFamily="2" charset="0"/>
              </a:rPr>
              <a:t>L</a:t>
            </a:r>
            <a:r>
              <a:rPr lang="en-US" sz="2000" b="0" i="0" dirty="0">
                <a:solidFill>
                  <a:srgbClr val="333333"/>
                </a:solidFill>
                <a:effectLst/>
                <a:latin typeface="Roboto" panose="02000000000000000000" pitchFamily="2" charset="0"/>
              </a:rPr>
              <a:t>ithium-ion batteries are more popular as they combine fast charging, long charge holding, and high-power density, for more battery life in a smaller package.</a:t>
            </a:r>
          </a:p>
          <a:p>
            <a:pPr marL="0" indent="0" algn="l">
              <a:buSzPct val="100000"/>
              <a:buNone/>
            </a:pPr>
            <a:endParaRPr lang="en-US" sz="1000" dirty="0">
              <a:solidFill>
                <a:srgbClr val="333333"/>
              </a:solidFill>
              <a:latin typeface="Roboto" panose="02000000000000000000" pitchFamily="2" charset="0"/>
            </a:endParaRPr>
          </a:p>
          <a:p>
            <a:pPr algn="l">
              <a:buSzPct val="100000"/>
              <a:buFont typeface="Wingdings" panose="05000000000000000000" pitchFamily="2" charset="2"/>
              <a:buChar char="ü"/>
            </a:pPr>
            <a:r>
              <a:rPr lang="en-US" sz="2000" dirty="0">
                <a:solidFill>
                  <a:srgbClr val="333333"/>
                </a:solidFill>
                <a:latin typeface="Roboto" panose="02000000000000000000" pitchFamily="2" charset="0"/>
              </a:rPr>
              <a:t>F</a:t>
            </a:r>
            <a:r>
              <a:rPr lang="en-US" sz="2000" b="0" i="0" dirty="0">
                <a:solidFill>
                  <a:srgbClr val="333333"/>
                </a:solidFill>
                <a:effectLst/>
                <a:latin typeface="Roboto" panose="02000000000000000000" pitchFamily="2" charset="0"/>
              </a:rPr>
              <a:t>uture research </a:t>
            </a:r>
            <a:r>
              <a:rPr lang="en-US" sz="2000" dirty="0">
                <a:solidFill>
                  <a:srgbClr val="333333"/>
                </a:solidFill>
                <a:latin typeface="Roboto" panose="02000000000000000000" pitchFamily="2" charset="0"/>
              </a:rPr>
              <a:t>is likely to</a:t>
            </a:r>
            <a:r>
              <a:rPr lang="en-US" sz="2000" b="0" i="0" dirty="0">
                <a:solidFill>
                  <a:srgbClr val="333333"/>
                </a:solidFill>
                <a:effectLst/>
                <a:latin typeface="Roboto" panose="02000000000000000000" pitchFamily="2" charset="0"/>
              </a:rPr>
              <a:t> produce different types of batteries with similar properties and fewer hazards than existing lithium-ion technology – such as solid-state electrolyte batteries which are currently very expensive to produce.</a:t>
            </a:r>
            <a:endParaRPr lang="es-MX" sz="2000" dirty="0"/>
          </a:p>
        </p:txBody>
      </p:sp>
      <p:sp>
        <p:nvSpPr>
          <p:cNvPr id="4" name="Title 1">
            <a:extLst>
              <a:ext uri="{FF2B5EF4-FFF2-40B4-BE49-F238E27FC236}">
                <a16:creationId xmlns:a16="http://schemas.microsoft.com/office/drawing/2014/main" id="{BD504677-B9C4-0D17-50C6-0053CC268297}"/>
              </a:ext>
            </a:extLst>
          </p:cNvPr>
          <p:cNvSpPr>
            <a:spLocks noGrp="1"/>
          </p:cNvSpPr>
          <p:nvPr>
            <p:ph type="title"/>
          </p:nvPr>
        </p:nvSpPr>
        <p:spPr>
          <a:xfrm>
            <a:off x="3767516" y="411162"/>
            <a:ext cx="7836193" cy="756414"/>
          </a:xfrm>
        </p:spPr>
        <p:txBody>
          <a:bodyPr/>
          <a:lstStyle/>
          <a:p>
            <a:r>
              <a:rPr lang="en-US" b="1" dirty="0">
                <a:solidFill>
                  <a:srgbClr val="1508C4"/>
                </a:solidFill>
              </a:rPr>
              <a:t>Solving the Problem:</a:t>
            </a:r>
          </a:p>
        </p:txBody>
      </p:sp>
      <p:sp>
        <p:nvSpPr>
          <p:cNvPr id="6" name="TextBox 5">
            <a:extLst>
              <a:ext uri="{FF2B5EF4-FFF2-40B4-BE49-F238E27FC236}">
                <a16:creationId xmlns:a16="http://schemas.microsoft.com/office/drawing/2014/main" id="{B51E5979-D77E-8F64-85C8-83A095DB6021}"/>
              </a:ext>
            </a:extLst>
          </p:cNvPr>
          <p:cNvSpPr txBox="1"/>
          <p:nvPr/>
        </p:nvSpPr>
        <p:spPr>
          <a:xfrm>
            <a:off x="414771" y="1363579"/>
            <a:ext cx="9840190" cy="523220"/>
          </a:xfrm>
          <a:prstGeom prst="rect">
            <a:avLst/>
          </a:prstGeom>
          <a:noFill/>
        </p:spPr>
        <p:txBody>
          <a:bodyPr wrap="square">
            <a:spAutoFit/>
          </a:bodyPr>
          <a:lstStyle/>
          <a:p>
            <a:r>
              <a:rPr lang="en-US" sz="2800" b="1" dirty="0">
                <a:solidFill>
                  <a:srgbClr val="C00000"/>
                </a:solidFill>
                <a:effectLst/>
                <a:latin typeface="Segoe UI" panose="020B0502040204020203" pitchFamily="34" charset="0"/>
              </a:rPr>
              <a:t>Commercial Application - safeguards and best practices</a:t>
            </a:r>
            <a:endParaRPr lang="en-US" sz="2800" b="1" dirty="0">
              <a:solidFill>
                <a:srgbClr val="C00000"/>
              </a:solidFill>
            </a:endParaRPr>
          </a:p>
        </p:txBody>
      </p:sp>
      <p:pic>
        <p:nvPicPr>
          <p:cNvPr id="2" name="Picture 2" descr="royalty-free vector clipart ...">
            <a:extLst>
              <a:ext uri="{FF2B5EF4-FFF2-40B4-BE49-F238E27FC236}">
                <a16:creationId xmlns:a16="http://schemas.microsoft.com/office/drawing/2014/main" id="{5DDE2D57-56A0-7704-2444-E81A54027E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752" y="2826326"/>
            <a:ext cx="2602923" cy="2602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5033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4A7ABA9-7BD2-8BCB-196E-8AD70E6BBA90}"/>
              </a:ext>
            </a:extLst>
          </p:cNvPr>
          <p:cNvSpPr>
            <a:spLocks noGrp="1"/>
          </p:cNvSpPr>
          <p:nvPr>
            <p:ph type="body" sz="quarter" idx="13"/>
          </p:nvPr>
        </p:nvSpPr>
        <p:spPr>
          <a:xfrm>
            <a:off x="342901" y="1777093"/>
            <a:ext cx="9902535" cy="4899065"/>
          </a:xfrm>
        </p:spPr>
        <p:txBody>
          <a:bodyPr/>
          <a:lstStyle/>
          <a:p>
            <a:pPr>
              <a:buSzPct val="100000"/>
              <a:buFont typeface="Wingdings" panose="05000000000000000000" pitchFamily="2" charset="2"/>
              <a:buChar char="ü"/>
            </a:pPr>
            <a:r>
              <a:rPr lang="en-US" sz="1800" dirty="0"/>
              <a:t>Lithium-ion battery packs feature a battery management system (BMS) designed to protect the battery cells and prevent failures from occurring.</a:t>
            </a:r>
          </a:p>
          <a:p>
            <a:pPr>
              <a:buSzPct val="100000"/>
              <a:buFont typeface="Wingdings" panose="05000000000000000000" pitchFamily="2" charset="2"/>
              <a:buChar char="ü"/>
            </a:pPr>
            <a:endParaRPr lang="en-US" sz="1000" dirty="0"/>
          </a:p>
          <a:p>
            <a:pPr>
              <a:buSzPct val="100000"/>
              <a:buFont typeface="Wingdings" panose="05000000000000000000" pitchFamily="2" charset="2"/>
              <a:buChar char="ü"/>
            </a:pPr>
            <a:r>
              <a:rPr lang="en-US" sz="1800" dirty="0"/>
              <a:t>The BMS tracks data including temperature, cell voltage, cell current, and cell charge to help ensure that each part of the battery is working correctly and safely. Cooling provisions can also be linked to a BMS to reduce the battery pack temperature if it is getting too hot.</a:t>
            </a:r>
          </a:p>
          <a:p>
            <a:pPr>
              <a:buSzPct val="100000"/>
              <a:buFont typeface="Wingdings" panose="05000000000000000000" pitchFamily="2" charset="2"/>
              <a:buChar char="ü"/>
            </a:pPr>
            <a:endParaRPr lang="en-US" sz="1000" dirty="0"/>
          </a:p>
          <a:p>
            <a:pPr>
              <a:buSzPct val="100000"/>
              <a:buFont typeface="Wingdings" panose="05000000000000000000" pitchFamily="2" charset="2"/>
              <a:buChar char="ü"/>
            </a:pPr>
            <a:r>
              <a:rPr lang="en-US" sz="1800" dirty="0"/>
              <a:t>Battery management systems should be monitored to ensure it is working correctly - failure of the BMS can lead to failure of the lithium-ion batteries themselves. (Smaller lithium-ion applications do not possess a BMS).</a:t>
            </a:r>
          </a:p>
          <a:p>
            <a:pPr>
              <a:buSzPct val="100000"/>
              <a:buFont typeface="Wingdings" panose="05000000000000000000" pitchFamily="2" charset="2"/>
              <a:buChar char="ü"/>
            </a:pPr>
            <a:endParaRPr lang="en-US" sz="1000" dirty="0"/>
          </a:p>
          <a:p>
            <a:pPr>
              <a:buSzPct val="100000"/>
              <a:buFont typeface="Wingdings" panose="05000000000000000000" pitchFamily="2" charset="2"/>
              <a:buChar char="ü"/>
            </a:pPr>
            <a:r>
              <a:rPr lang="en-US" sz="1800" dirty="0"/>
              <a:t>Additional education and training, especially for tradespeople, will help increase knowledge and understanding regarding the dangers of lithium-ion batteries and help to minimize risks to eliminate danger as much as possible.</a:t>
            </a:r>
          </a:p>
          <a:p>
            <a:pPr>
              <a:buSzPct val="100000"/>
              <a:buFont typeface="Wingdings" panose="05000000000000000000" pitchFamily="2" charset="2"/>
              <a:buChar char="ü"/>
            </a:pPr>
            <a:endParaRPr lang="en-US" sz="1000" b="1" dirty="0"/>
          </a:p>
          <a:p>
            <a:pPr>
              <a:buSzPct val="100000"/>
              <a:buFont typeface="Wingdings" panose="05000000000000000000" pitchFamily="2" charset="2"/>
              <a:buChar char="ü"/>
            </a:pPr>
            <a:r>
              <a:rPr lang="en-US" sz="1800" dirty="0"/>
              <a:t>Additional research and development will also address some fundamental questions regarding lithium-ion battery safety.</a:t>
            </a:r>
            <a:endParaRPr lang="en-US" dirty="0"/>
          </a:p>
          <a:p>
            <a:endParaRPr lang="en-US" dirty="0"/>
          </a:p>
        </p:txBody>
      </p:sp>
      <p:sp>
        <p:nvSpPr>
          <p:cNvPr id="4" name="Title 1">
            <a:extLst>
              <a:ext uri="{FF2B5EF4-FFF2-40B4-BE49-F238E27FC236}">
                <a16:creationId xmlns:a16="http://schemas.microsoft.com/office/drawing/2014/main" id="{B9F99D4E-B731-C52D-64BD-62A6462C704A}"/>
              </a:ext>
            </a:extLst>
          </p:cNvPr>
          <p:cNvSpPr txBox="1">
            <a:spLocks/>
          </p:cNvSpPr>
          <p:nvPr/>
        </p:nvSpPr>
        <p:spPr>
          <a:xfrm>
            <a:off x="3767516" y="411162"/>
            <a:ext cx="6046697" cy="756414"/>
          </a:xfrm>
          <a:prstGeom prst="rect">
            <a:avLst/>
          </a:prstGeom>
        </p:spPr>
        <p:txBody>
          <a:bodyPr>
            <a:normAutofit/>
          </a:bodyPr>
          <a:lstStyle>
            <a:lvl1pPr algn="l"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r>
              <a:rPr lang="en-US" b="1" dirty="0">
                <a:solidFill>
                  <a:srgbClr val="1508C4"/>
                </a:solidFill>
              </a:rPr>
              <a:t>Solving the problem:</a:t>
            </a:r>
          </a:p>
        </p:txBody>
      </p:sp>
      <p:sp>
        <p:nvSpPr>
          <p:cNvPr id="6" name="TextBox 5">
            <a:extLst>
              <a:ext uri="{FF2B5EF4-FFF2-40B4-BE49-F238E27FC236}">
                <a16:creationId xmlns:a16="http://schemas.microsoft.com/office/drawing/2014/main" id="{3E7B9311-175C-B463-0775-BDD4AFD9566B}"/>
              </a:ext>
            </a:extLst>
          </p:cNvPr>
          <p:cNvSpPr txBox="1"/>
          <p:nvPr/>
        </p:nvSpPr>
        <p:spPr>
          <a:xfrm>
            <a:off x="3742431" y="1020679"/>
            <a:ext cx="6096866" cy="461665"/>
          </a:xfrm>
          <a:prstGeom prst="rect">
            <a:avLst/>
          </a:prstGeom>
          <a:noFill/>
        </p:spPr>
        <p:txBody>
          <a:bodyPr wrap="square">
            <a:spAutoFit/>
          </a:bodyPr>
          <a:lstStyle/>
          <a:p>
            <a:r>
              <a:rPr lang="en-US" sz="2400" b="1" dirty="0">
                <a:solidFill>
                  <a:srgbClr val="C00000"/>
                </a:solidFill>
                <a:effectLst/>
                <a:latin typeface="Segoe UI" panose="020B0502040204020203" pitchFamily="34" charset="0"/>
              </a:rPr>
              <a:t>Following manufacturer guidelines</a:t>
            </a:r>
            <a:endParaRPr lang="en-US" sz="2400" b="1" dirty="0">
              <a:solidFill>
                <a:srgbClr val="C00000"/>
              </a:solidFill>
            </a:endParaRPr>
          </a:p>
        </p:txBody>
      </p:sp>
    </p:spTree>
    <p:extLst>
      <p:ext uri="{BB962C8B-B14F-4D97-AF65-F5344CB8AC3E}">
        <p14:creationId xmlns:p14="http://schemas.microsoft.com/office/powerpoint/2010/main" val="1234870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3591A-D7F2-6245-9D40-A64616BBE760}"/>
              </a:ext>
            </a:extLst>
          </p:cNvPr>
          <p:cNvSpPr>
            <a:spLocks noGrp="1"/>
          </p:cNvSpPr>
          <p:nvPr>
            <p:ph type="title"/>
          </p:nvPr>
        </p:nvSpPr>
        <p:spPr>
          <a:xfrm>
            <a:off x="575278" y="1234422"/>
            <a:ext cx="8947990" cy="1103550"/>
          </a:xfrm>
        </p:spPr>
        <p:txBody>
          <a:bodyPr anchor="b">
            <a:normAutofit/>
          </a:bodyPr>
          <a:lstStyle/>
          <a:p>
            <a:r>
              <a:rPr lang="en-US" sz="4000" b="1" i="1" dirty="0">
                <a:solidFill>
                  <a:srgbClr val="C00000"/>
                </a:solidFill>
                <a:effectLst/>
                <a:highlight>
                  <a:srgbClr val="FFFFFF"/>
                </a:highlight>
                <a:latin typeface="Google Sans"/>
              </a:rPr>
              <a:t>“Our need will be the real creator”</a:t>
            </a:r>
            <a:br>
              <a:rPr lang="en-US" sz="4000" b="1" i="0" dirty="0">
                <a:effectLst/>
                <a:highlight>
                  <a:srgbClr val="FFFFFF"/>
                </a:highlight>
                <a:latin typeface="Google Sans"/>
              </a:rPr>
            </a:br>
            <a:r>
              <a:rPr lang="en-US" sz="1800" b="0" i="0" dirty="0">
                <a:effectLst/>
                <a:highlight>
                  <a:srgbClr val="FFFFFF"/>
                </a:highlight>
                <a:latin typeface="Google Sans"/>
              </a:rPr>
              <a:t>Plato</a:t>
            </a:r>
            <a:endParaRPr lang="en-US" sz="1800" b="1" dirty="0"/>
          </a:p>
        </p:txBody>
      </p:sp>
      <p:sp>
        <p:nvSpPr>
          <p:cNvPr id="3" name="Content Placeholder 2">
            <a:extLst>
              <a:ext uri="{FF2B5EF4-FFF2-40B4-BE49-F238E27FC236}">
                <a16:creationId xmlns:a16="http://schemas.microsoft.com/office/drawing/2014/main" id="{63B8B709-919F-3D05-3DC0-6FF763AAF6C6}"/>
              </a:ext>
            </a:extLst>
          </p:cNvPr>
          <p:cNvSpPr>
            <a:spLocks noGrp="1"/>
          </p:cNvSpPr>
          <p:nvPr>
            <p:ph idx="1"/>
          </p:nvPr>
        </p:nvSpPr>
        <p:spPr>
          <a:xfrm>
            <a:off x="4723966" y="3091295"/>
            <a:ext cx="5590309" cy="2469936"/>
          </a:xfrm>
        </p:spPr>
        <p:txBody>
          <a:bodyPr anchor="t">
            <a:normAutofit/>
          </a:bodyPr>
          <a:lstStyle/>
          <a:p>
            <a:pPr marL="0" indent="0" algn="ctr">
              <a:buNone/>
            </a:pPr>
            <a:r>
              <a:rPr lang="en-US" sz="2400" dirty="0">
                <a:latin typeface="Arial" panose="020B0604020202020204" pitchFamily="34" charset="0"/>
                <a:cs typeface="Arial" panose="020B0604020202020204" pitchFamily="34" charset="0"/>
              </a:rPr>
              <a:t>As fire challenges continue to change, so will fire sprinkler technologies and system design applications as we continue to be the best solution for saving lives and protecting assets. </a:t>
            </a:r>
          </a:p>
        </p:txBody>
      </p:sp>
      <p:pic>
        <p:nvPicPr>
          <p:cNvPr id="11266" name="Picture 2" descr="A Look Into The Future">
            <a:extLst>
              <a:ext uri="{FF2B5EF4-FFF2-40B4-BE49-F238E27FC236}">
                <a16:creationId xmlns:a16="http://schemas.microsoft.com/office/drawing/2014/main" id="{C9B782CA-D90F-5474-D223-3385C038E3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664" r="30269" b="-1"/>
          <a:stretch/>
        </p:blipFill>
        <p:spPr bwMode="auto">
          <a:xfrm>
            <a:off x="282222" y="2601771"/>
            <a:ext cx="4441744" cy="46169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779ED81-4DFE-CF8F-7D9A-F444026E4BA8}"/>
              </a:ext>
            </a:extLst>
          </p:cNvPr>
          <p:cNvSpPr txBox="1"/>
          <p:nvPr/>
        </p:nvSpPr>
        <p:spPr>
          <a:xfrm>
            <a:off x="3931660" y="311092"/>
            <a:ext cx="6382615" cy="923330"/>
          </a:xfrm>
          <a:prstGeom prst="rect">
            <a:avLst/>
          </a:prstGeom>
          <a:noFill/>
        </p:spPr>
        <p:txBody>
          <a:bodyPr wrap="square" rtlCol="0">
            <a:spAutoFit/>
          </a:bodyPr>
          <a:lstStyle/>
          <a:p>
            <a:pPr algn="l"/>
            <a:r>
              <a:rPr lang="en-US" sz="5400" b="1" i="0" dirty="0">
                <a:solidFill>
                  <a:srgbClr val="0033CC"/>
                </a:solidFill>
                <a:effectLst/>
                <a:latin typeface="Imprint MT Shadow" panose="04020605060303030202" pitchFamily="82" charset="0"/>
                <a:ea typeface="FangSong" panose="020B0503020204020204" pitchFamily="49" charset="-122"/>
              </a:rPr>
              <a:t>Future Smart Cities</a:t>
            </a:r>
          </a:p>
        </p:txBody>
      </p:sp>
    </p:spTree>
    <p:extLst>
      <p:ext uri="{BB962C8B-B14F-4D97-AF65-F5344CB8AC3E}">
        <p14:creationId xmlns:p14="http://schemas.microsoft.com/office/powerpoint/2010/main" val="2350214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3" name="Google Shape;173;p1"/>
          <p:cNvSpPr txBox="1"/>
          <p:nvPr/>
        </p:nvSpPr>
        <p:spPr>
          <a:xfrm>
            <a:off x="2455334" y="920751"/>
            <a:ext cx="246221" cy="492388"/>
          </a:xfrm>
          <a:prstGeom prst="rect">
            <a:avLst/>
          </a:prstGeom>
          <a:noFill/>
          <a:ln>
            <a:noFill/>
          </a:ln>
        </p:spPr>
        <p:txBody>
          <a:bodyPr spcFirstLastPara="1" wrap="square" lIns="121900" tIns="60933" rIns="121900" bIns="60933" anchor="t" anchorCtr="0">
            <a:spAutoFit/>
          </a:bodyPr>
          <a:lstStyle/>
          <a:p>
            <a:endParaRPr sz="2400">
              <a:solidFill>
                <a:schemeClr val="dk1"/>
              </a:solidFill>
              <a:latin typeface="Century Gothic"/>
              <a:ea typeface="Century Gothic"/>
              <a:cs typeface="Century Gothic"/>
              <a:sym typeface="Century Gothic"/>
            </a:endParaRPr>
          </a:p>
        </p:txBody>
      </p:sp>
      <p:pic>
        <p:nvPicPr>
          <p:cNvPr id="5" name="Google Shape;305;p1">
            <a:extLst>
              <a:ext uri="{FF2B5EF4-FFF2-40B4-BE49-F238E27FC236}">
                <a16:creationId xmlns:a16="http://schemas.microsoft.com/office/drawing/2014/main" id="{D7C74D31-58E8-FD70-9125-1AA3B304CC13}"/>
              </a:ext>
            </a:extLst>
          </p:cNvPr>
          <p:cNvPicPr preferRelativeResize="0"/>
          <p:nvPr/>
        </p:nvPicPr>
        <p:blipFill rotWithShape="1">
          <a:blip r:embed="rId3">
            <a:alphaModFix/>
          </a:blip>
          <a:srcRect/>
          <a:stretch/>
        </p:blipFill>
        <p:spPr>
          <a:xfrm>
            <a:off x="268597" y="5855277"/>
            <a:ext cx="1030267" cy="838156"/>
          </a:xfrm>
          <a:prstGeom prst="rect">
            <a:avLst/>
          </a:prstGeom>
          <a:noFill/>
          <a:ln>
            <a:noFill/>
          </a:ln>
        </p:spPr>
      </p:pic>
      <p:pic>
        <p:nvPicPr>
          <p:cNvPr id="5128" name="Picture 8" descr="4,778 Thank You Clip Art Images, Stock ...">
            <a:extLst>
              <a:ext uri="{FF2B5EF4-FFF2-40B4-BE49-F238E27FC236}">
                <a16:creationId xmlns:a16="http://schemas.microsoft.com/office/drawing/2014/main" id="{4466552E-938F-CB15-C4A2-50167788ED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0897" y="275013"/>
            <a:ext cx="5016376" cy="386025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C632884-958D-D409-2864-C032BED024DB}"/>
              </a:ext>
            </a:extLst>
          </p:cNvPr>
          <p:cNvSpPr txBox="1"/>
          <p:nvPr/>
        </p:nvSpPr>
        <p:spPr>
          <a:xfrm>
            <a:off x="2883106" y="3640539"/>
            <a:ext cx="5629701" cy="989463"/>
          </a:xfrm>
          <a:prstGeom prst="rect">
            <a:avLst/>
          </a:prstGeom>
          <a:solidFill>
            <a:schemeClr val="bg1">
              <a:lumMod val="95000"/>
            </a:schemeClr>
          </a:solidFill>
        </p:spPr>
        <p:txBody>
          <a:bodyPr wrap="square" rtlCol="0">
            <a:spAutoFit/>
          </a:bodyPr>
          <a:lstStyle/>
          <a:p>
            <a:endParaRPr lang="en-US" dirty="0"/>
          </a:p>
        </p:txBody>
      </p:sp>
      <p:pic>
        <p:nvPicPr>
          <p:cNvPr id="21506" name="Picture 2" descr="Q&amp;A Icon - Questions and answers - 3d man Stock Photo by ©Jocky 11483772">
            <a:extLst>
              <a:ext uri="{FF2B5EF4-FFF2-40B4-BE49-F238E27FC236}">
                <a16:creationId xmlns:a16="http://schemas.microsoft.com/office/drawing/2014/main" id="{3921BF37-FEA6-41A3-BF9C-C96ED9AC0C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2" y="445229"/>
            <a:ext cx="3195310" cy="319531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ue sign with white text&#10;&#10;Description automatically generated">
            <a:extLst>
              <a:ext uri="{FF2B5EF4-FFF2-40B4-BE49-F238E27FC236}">
                <a16:creationId xmlns:a16="http://schemas.microsoft.com/office/drawing/2014/main" id="{3AFF2930-DD01-977B-2203-DF4C366F69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31068" y="4049486"/>
            <a:ext cx="3482583" cy="2098689"/>
          </a:xfrm>
          <a:prstGeom prst="rect">
            <a:avLst/>
          </a:prstGeom>
        </p:spPr>
      </p:pic>
    </p:spTree>
    <p:extLst>
      <p:ext uri="{BB962C8B-B14F-4D97-AF65-F5344CB8AC3E}">
        <p14:creationId xmlns:p14="http://schemas.microsoft.com/office/powerpoint/2010/main" val="3507815250"/>
      </p:ext>
    </p:extLst>
  </p:cSld>
  <p:clrMapOvr>
    <a:masterClrMapping/>
  </p:clrMapOvr>
</p:sld>
</file>

<file path=ppt/theme/theme1.xml><?xml version="1.0" encoding="utf-8"?>
<a:theme xmlns:a="http://schemas.openxmlformats.org/drawingml/2006/main" name="Master Class 2024">
  <a:themeElements>
    <a:clrScheme name="Personalizado 1">
      <a:dk1>
        <a:sysClr val="windowText" lastClr="000000"/>
      </a:dk1>
      <a:lt1>
        <a:sysClr val="window" lastClr="FFFFFF"/>
      </a:lt1>
      <a:dk2>
        <a:srgbClr val="323232"/>
      </a:dk2>
      <a:lt2>
        <a:srgbClr val="EAEAEA"/>
      </a:lt2>
      <a:accent1>
        <a:srgbClr val="C00000"/>
      </a:accent1>
      <a:accent2>
        <a:srgbClr val="FF0000"/>
      </a:accent2>
      <a:accent3>
        <a:srgbClr val="989898"/>
      </a:accent3>
      <a:accent4>
        <a:srgbClr val="464646"/>
      </a:accent4>
      <a:accent5>
        <a:srgbClr val="4EA5D8"/>
      </a:accent5>
      <a:accent6>
        <a:srgbClr val="0D2C3E"/>
      </a:accent6>
      <a:hlink>
        <a:srgbClr val="E3DED1"/>
      </a:hlink>
      <a:folHlink>
        <a:srgbClr val="FF0000"/>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formacion">
  <a:themeElements>
    <a:clrScheme name="Personalizado 1">
      <a:dk1>
        <a:sysClr val="windowText" lastClr="000000"/>
      </a:dk1>
      <a:lt1>
        <a:sysClr val="window" lastClr="FFFFFF"/>
      </a:lt1>
      <a:dk2>
        <a:srgbClr val="323232"/>
      </a:dk2>
      <a:lt2>
        <a:srgbClr val="EAEAEA"/>
      </a:lt2>
      <a:accent1>
        <a:srgbClr val="C00000"/>
      </a:accent1>
      <a:accent2>
        <a:srgbClr val="FF0000"/>
      </a:accent2>
      <a:accent3>
        <a:srgbClr val="989898"/>
      </a:accent3>
      <a:accent4>
        <a:srgbClr val="464646"/>
      </a:accent4>
      <a:accent5>
        <a:srgbClr val="4EA5D8"/>
      </a:accent5>
      <a:accent6>
        <a:srgbClr val="0D2C3E"/>
      </a:accent6>
      <a:hlink>
        <a:srgbClr val="E3DED1"/>
      </a:hlink>
      <a:folHlink>
        <a:srgbClr val="FF0000"/>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400" b="0" i="0" dirty="0" err="1" smtClean="0">
            <a:solidFill>
              <a:srgbClr val="000000"/>
            </a:solidFill>
            <a:effectLst/>
            <a:latin typeface="Open Sans" panose="020B0606030504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Fin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573</TotalTime>
  <Words>1371</Words>
  <Application>Microsoft Office PowerPoint</Application>
  <PresentationFormat>Widescreen</PresentationFormat>
  <Paragraphs>127</Paragraphs>
  <Slides>23</Slides>
  <Notes>4</Notes>
  <HiddenSlides>0</HiddenSlides>
  <MMClips>2</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23</vt:i4>
      </vt:variant>
    </vt:vector>
  </HeadingPairs>
  <TitlesOfParts>
    <vt:vector size="41" baseType="lpstr">
      <vt:lpstr>Aptos</vt:lpstr>
      <vt:lpstr>Arial</vt:lpstr>
      <vt:lpstr>Avenir</vt:lpstr>
      <vt:lpstr>Calibri</vt:lpstr>
      <vt:lpstr>Century Gothic</vt:lpstr>
      <vt:lpstr>EB Garamond</vt:lpstr>
      <vt:lpstr>Franklin Gothic Book</vt:lpstr>
      <vt:lpstr>Google Sans</vt:lpstr>
      <vt:lpstr>Imprint MT Shadow</vt:lpstr>
      <vt:lpstr>Lato-Bold</vt:lpstr>
      <vt:lpstr>Lato-Regular</vt:lpstr>
      <vt:lpstr>Open Sans</vt:lpstr>
      <vt:lpstr>Roboto</vt:lpstr>
      <vt:lpstr>Segoe UI</vt:lpstr>
      <vt:lpstr>Wingdings</vt:lpstr>
      <vt:lpstr>Master Class 2024</vt:lpstr>
      <vt:lpstr>Informacion</vt:lpstr>
      <vt:lpstr>Final</vt:lpstr>
      <vt:lpstr>PowerPoint Presentation</vt:lpstr>
      <vt:lpstr>Electric Bicycles Electric Scooters Hoover Skateboards Hand Tool Batteries Battery Storage Lighting Systems Fan motors</vt:lpstr>
      <vt:lpstr>Bob Caputo, CFPS</vt:lpstr>
      <vt:lpstr>One Common Problem</vt:lpstr>
      <vt:lpstr>Lithium-Ion Batteries Impact  Fire Service &amp; the Community </vt:lpstr>
      <vt:lpstr>Lithium-ion Batteries:</vt:lpstr>
      <vt:lpstr>How lithium-ion batteries work</vt:lpstr>
      <vt:lpstr>PowerPoint Presentation</vt:lpstr>
      <vt:lpstr>PowerPoint Presentation</vt:lpstr>
      <vt:lpstr>PowerPoint Presentation</vt:lpstr>
      <vt:lpstr>Most Batteries are Manufactured in China</vt:lpstr>
      <vt:lpstr>Contributing Factors:</vt:lpstr>
      <vt:lpstr>EV’s versus I.C.E. Vehicles</vt:lpstr>
      <vt:lpstr>PowerPoint Presentation</vt:lpstr>
      <vt:lpstr>Smart Cities</vt:lpstr>
      <vt:lpstr>Let’s Talk About A.I.</vt:lpstr>
      <vt:lpstr>AI Will Change Our Lives:                 </vt:lpstr>
      <vt:lpstr>Artificial Intelligence has the potential to make positive  changes in our lives:</vt:lpstr>
      <vt:lpstr>Solving the Battery Problem:</vt:lpstr>
      <vt:lpstr>Solving the Problem:</vt:lpstr>
      <vt:lpstr>PowerPoint Presentation</vt:lpstr>
      <vt:lpstr>“Our need will be the real creator” Plato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Ana Karen Rodriguez</dc:creator>
  <cp:lastModifiedBy>Bob Caputo</cp:lastModifiedBy>
  <cp:revision>10</cp:revision>
  <dcterms:created xsi:type="dcterms:W3CDTF">2024-05-08T16:39:27Z</dcterms:created>
  <dcterms:modified xsi:type="dcterms:W3CDTF">2024-08-23T12:32:35Z</dcterms:modified>
</cp:coreProperties>
</file>