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64" r:id="rId3"/>
    <p:sldMasterId id="2147483666" r:id="rId4"/>
    <p:sldMasterId id="2147483678" r:id="rId5"/>
  </p:sldMasterIdLst>
  <p:notesMasterIdLst>
    <p:notesMasterId r:id="rId40"/>
  </p:notesMasterIdLst>
  <p:sldIdLst>
    <p:sldId id="256" r:id="rId6"/>
    <p:sldId id="257" r:id="rId7"/>
    <p:sldId id="1221" r:id="rId8"/>
    <p:sldId id="1201" r:id="rId9"/>
    <p:sldId id="258" r:id="rId10"/>
    <p:sldId id="259" r:id="rId11"/>
    <p:sldId id="1202" r:id="rId12"/>
    <p:sldId id="1219" r:id="rId13"/>
    <p:sldId id="1222" r:id="rId14"/>
    <p:sldId id="1205" r:id="rId15"/>
    <p:sldId id="1206" r:id="rId16"/>
    <p:sldId id="1203" r:id="rId17"/>
    <p:sldId id="1204" r:id="rId18"/>
    <p:sldId id="1223" r:id="rId19"/>
    <p:sldId id="1209" r:id="rId20"/>
    <p:sldId id="1210" r:id="rId21"/>
    <p:sldId id="1211" r:id="rId22"/>
    <p:sldId id="965" r:id="rId23"/>
    <p:sldId id="994" r:id="rId24"/>
    <p:sldId id="1213" r:id="rId25"/>
    <p:sldId id="1212" r:id="rId26"/>
    <p:sldId id="1215" r:id="rId27"/>
    <p:sldId id="1216" r:id="rId28"/>
    <p:sldId id="1217" r:id="rId29"/>
    <p:sldId id="1207" r:id="rId30"/>
    <p:sldId id="1208" r:id="rId31"/>
    <p:sldId id="1218" r:id="rId32"/>
    <p:sldId id="1214" r:id="rId33"/>
    <p:sldId id="1220" r:id="rId34"/>
    <p:sldId id="262" r:id="rId35"/>
    <p:sldId id="263" r:id="rId36"/>
    <p:sldId id="266" r:id="rId37"/>
    <p:sldId id="264" r:id="rId38"/>
    <p:sldId id="261" r:id="rId3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6" autoAdjust="0"/>
    <p:restoredTop sz="94040"/>
  </p:normalViewPr>
  <p:slideViewPr>
    <p:cSldViewPr snapToGrid="0">
      <p:cViewPr varScale="1">
        <p:scale>
          <a:sx n="60" d="100"/>
          <a:sy n="60" d="100"/>
        </p:scale>
        <p:origin x="8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ECB8E9-4DE3-462E-B8C7-E107D3B825E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3C4DDC8-76F8-48C2-93B5-A3C69A476AA5}">
      <dgm:prSet/>
      <dgm:spPr/>
      <dgm:t>
        <a:bodyPr/>
        <a:lstStyle/>
        <a:p>
          <a:r>
            <a:rPr lang="en-US" dirty="0"/>
            <a:t>Selecting an appropriate design considering the fire risk</a:t>
          </a:r>
        </a:p>
      </dgm:t>
    </dgm:pt>
    <dgm:pt modelId="{C7C173A9-187E-45A8-B950-F050130351F9}" type="parTrans" cxnId="{E4E3DFA3-7982-4931-8B40-C1523AAC3D57}">
      <dgm:prSet/>
      <dgm:spPr/>
      <dgm:t>
        <a:bodyPr/>
        <a:lstStyle/>
        <a:p>
          <a:endParaRPr lang="en-US"/>
        </a:p>
      </dgm:t>
    </dgm:pt>
    <dgm:pt modelId="{96DA9886-327F-45F0-BDE4-6D2A74AED7DB}" type="sibTrans" cxnId="{E4E3DFA3-7982-4931-8B40-C1523AAC3D57}">
      <dgm:prSet/>
      <dgm:spPr/>
      <dgm:t>
        <a:bodyPr/>
        <a:lstStyle/>
        <a:p>
          <a:endParaRPr lang="en-US"/>
        </a:p>
      </dgm:t>
    </dgm:pt>
    <dgm:pt modelId="{73216AAE-A740-440E-9D95-1688D9F3F0FA}">
      <dgm:prSet/>
      <dgm:spPr/>
      <dgm:t>
        <a:bodyPr/>
        <a:lstStyle/>
        <a:p>
          <a:r>
            <a:rPr lang="en-US" dirty="0"/>
            <a:t>Managing the fire risk in a building</a:t>
          </a:r>
        </a:p>
      </dgm:t>
    </dgm:pt>
    <dgm:pt modelId="{78A527B8-01EC-40B7-AC0D-E96C130D34C9}" type="parTrans" cxnId="{C1000207-4C78-43D3-B708-F7DC233E5E2C}">
      <dgm:prSet/>
      <dgm:spPr/>
      <dgm:t>
        <a:bodyPr/>
        <a:lstStyle/>
        <a:p>
          <a:endParaRPr lang="en-US"/>
        </a:p>
      </dgm:t>
    </dgm:pt>
    <dgm:pt modelId="{4B6290DD-4450-4C14-A4E2-F2858D69AEB9}" type="sibTrans" cxnId="{C1000207-4C78-43D3-B708-F7DC233E5E2C}">
      <dgm:prSet/>
      <dgm:spPr/>
      <dgm:t>
        <a:bodyPr/>
        <a:lstStyle/>
        <a:p>
          <a:endParaRPr lang="en-US"/>
        </a:p>
      </dgm:t>
    </dgm:pt>
    <dgm:pt modelId="{0966E40E-0A9A-4E97-B217-EEC701A70930}">
      <dgm:prSet/>
      <dgm:spPr/>
      <dgm:t>
        <a:bodyPr/>
        <a:lstStyle/>
        <a:p>
          <a:r>
            <a:rPr lang="en-US" dirty="0"/>
            <a:t>When prescriptive solutions Do Not Exist </a:t>
          </a:r>
        </a:p>
      </dgm:t>
    </dgm:pt>
    <dgm:pt modelId="{23651B41-FB79-4F34-84CE-93D674816679}" type="parTrans" cxnId="{70DCC270-7A94-4455-A676-8C88B9CED96E}">
      <dgm:prSet/>
      <dgm:spPr/>
      <dgm:t>
        <a:bodyPr/>
        <a:lstStyle/>
        <a:p>
          <a:endParaRPr lang="en-US"/>
        </a:p>
      </dgm:t>
    </dgm:pt>
    <dgm:pt modelId="{F411D11B-9999-4EC6-90BE-A872609FA4D4}" type="sibTrans" cxnId="{70DCC270-7A94-4455-A676-8C88B9CED96E}">
      <dgm:prSet/>
      <dgm:spPr/>
      <dgm:t>
        <a:bodyPr/>
        <a:lstStyle/>
        <a:p>
          <a:endParaRPr lang="en-US"/>
        </a:p>
      </dgm:t>
    </dgm:pt>
    <dgm:pt modelId="{9B31FE0B-DACD-486B-8F29-F989C7CEB557}" type="pres">
      <dgm:prSet presAssocID="{32ECB8E9-4DE3-462E-B8C7-E107D3B825E1}" presName="root" presStyleCnt="0">
        <dgm:presLayoutVars>
          <dgm:dir/>
          <dgm:resizeHandles val="exact"/>
        </dgm:presLayoutVars>
      </dgm:prSet>
      <dgm:spPr/>
    </dgm:pt>
    <dgm:pt modelId="{D6562E05-FBEB-4D23-A18D-E346F6C20CE0}" type="pres">
      <dgm:prSet presAssocID="{C3C4DDC8-76F8-48C2-93B5-A3C69A476AA5}" presName="compNode" presStyleCnt="0"/>
      <dgm:spPr/>
    </dgm:pt>
    <dgm:pt modelId="{3CF05DC8-C602-4ED5-9F46-227E77048E07}" type="pres">
      <dgm:prSet presAssocID="{C3C4DDC8-76F8-48C2-93B5-A3C69A476AA5}" presName="bgRect" presStyleLbl="bgShp" presStyleIdx="0" presStyleCnt="3"/>
      <dgm:spPr/>
    </dgm:pt>
    <dgm:pt modelId="{09897884-AA94-45DF-AAC4-02E426C57E2C}" type="pres">
      <dgm:prSet presAssocID="{C3C4DDC8-76F8-48C2-93B5-A3C69A476AA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0337AF0-8FD9-45E3-8D24-6AE03D9A3085}" type="pres">
      <dgm:prSet presAssocID="{C3C4DDC8-76F8-48C2-93B5-A3C69A476AA5}" presName="spaceRect" presStyleCnt="0"/>
      <dgm:spPr/>
    </dgm:pt>
    <dgm:pt modelId="{AE751217-A6E8-4085-9222-CC618076C94E}" type="pres">
      <dgm:prSet presAssocID="{C3C4DDC8-76F8-48C2-93B5-A3C69A476AA5}" presName="parTx" presStyleLbl="revTx" presStyleIdx="0" presStyleCnt="3">
        <dgm:presLayoutVars>
          <dgm:chMax val="0"/>
          <dgm:chPref val="0"/>
        </dgm:presLayoutVars>
      </dgm:prSet>
      <dgm:spPr/>
    </dgm:pt>
    <dgm:pt modelId="{58025F77-16F2-4776-A4A2-7B46FFB23B4D}" type="pres">
      <dgm:prSet presAssocID="{96DA9886-327F-45F0-BDE4-6D2A74AED7DB}" presName="sibTrans" presStyleCnt="0"/>
      <dgm:spPr/>
    </dgm:pt>
    <dgm:pt modelId="{B7A4BD91-60F6-40DA-91A1-55BC8EEE5F50}" type="pres">
      <dgm:prSet presAssocID="{73216AAE-A740-440E-9D95-1688D9F3F0FA}" presName="compNode" presStyleCnt="0"/>
      <dgm:spPr/>
    </dgm:pt>
    <dgm:pt modelId="{FC452221-B30B-4921-AC7F-4E187293DE10}" type="pres">
      <dgm:prSet presAssocID="{73216AAE-A740-440E-9D95-1688D9F3F0FA}" presName="bgRect" presStyleLbl="bgShp" presStyleIdx="1" presStyleCnt="3"/>
      <dgm:spPr/>
    </dgm:pt>
    <dgm:pt modelId="{B9822E9A-EBCD-49F0-9390-AD111AD097CF}" type="pres">
      <dgm:prSet presAssocID="{73216AAE-A740-440E-9D95-1688D9F3F0F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082BC31F-A140-4C5A-8100-DD2FEF330004}" type="pres">
      <dgm:prSet presAssocID="{73216AAE-A740-440E-9D95-1688D9F3F0FA}" presName="spaceRect" presStyleCnt="0"/>
      <dgm:spPr/>
    </dgm:pt>
    <dgm:pt modelId="{A8A0813A-77E8-451C-B936-52F5D0478EEC}" type="pres">
      <dgm:prSet presAssocID="{73216AAE-A740-440E-9D95-1688D9F3F0FA}" presName="parTx" presStyleLbl="revTx" presStyleIdx="1" presStyleCnt="3">
        <dgm:presLayoutVars>
          <dgm:chMax val="0"/>
          <dgm:chPref val="0"/>
        </dgm:presLayoutVars>
      </dgm:prSet>
      <dgm:spPr/>
    </dgm:pt>
    <dgm:pt modelId="{639622BB-DBD6-4D65-956E-C84569B213BE}" type="pres">
      <dgm:prSet presAssocID="{4B6290DD-4450-4C14-A4E2-F2858D69AEB9}" presName="sibTrans" presStyleCnt="0"/>
      <dgm:spPr/>
    </dgm:pt>
    <dgm:pt modelId="{8ED98F3A-1AC0-4477-8927-3BCA06E5F1F5}" type="pres">
      <dgm:prSet presAssocID="{0966E40E-0A9A-4E97-B217-EEC701A70930}" presName="compNode" presStyleCnt="0"/>
      <dgm:spPr/>
    </dgm:pt>
    <dgm:pt modelId="{BAD917D8-2D12-4A62-90F8-8310389B42C4}" type="pres">
      <dgm:prSet presAssocID="{0966E40E-0A9A-4E97-B217-EEC701A70930}" presName="bgRect" presStyleLbl="bgShp" presStyleIdx="2" presStyleCnt="3"/>
      <dgm:spPr/>
    </dgm:pt>
    <dgm:pt modelId="{51ED700F-9FF2-4C96-9721-3FB11DBCBB6D}" type="pres">
      <dgm:prSet presAssocID="{0966E40E-0A9A-4E97-B217-EEC701A7093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23CF8CD1-E083-4DAD-BD36-76D00ECB3B3D}" type="pres">
      <dgm:prSet presAssocID="{0966E40E-0A9A-4E97-B217-EEC701A70930}" presName="spaceRect" presStyleCnt="0"/>
      <dgm:spPr/>
    </dgm:pt>
    <dgm:pt modelId="{3E1D89E1-F559-42F3-9FAD-55D617CE3ACB}" type="pres">
      <dgm:prSet presAssocID="{0966E40E-0A9A-4E97-B217-EEC701A7093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9903606-1AAC-4513-8BB5-454BCE13524E}" type="presOf" srcId="{73216AAE-A740-440E-9D95-1688D9F3F0FA}" destId="{A8A0813A-77E8-451C-B936-52F5D0478EEC}" srcOrd="0" destOrd="0" presId="urn:microsoft.com/office/officeart/2018/2/layout/IconVerticalSolidList"/>
    <dgm:cxn modelId="{C1000207-4C78-43D3-B708-F7DC233E5E2C}" srcId="{32ECB8E9-4DE3-462E-B8C7-E107D3B825E1}" destId="{73216AAE-A740-440E-9D95-1688D9F3F0FA}" srcOrd="1" destOrd="0" parTransId="{78A527B8-01EC-40B7-AC0D-E96C130D34C9}" sibTransId="{4B6290DD-4450-4C14-A4E2-F2858D69AEB9}"/>
    <dgm:cxn modelId="{5C0C265D-1388-47F9-B77E-784EDA89FFD0}" type="presOf" srcId="{C3C4DDC8-76F8-48C2-93B5-A3C69A476AA5}" destId="{AE751217-A6E8-4085-9222-CC618076C94E}" srcOrd="0" destOrd="0" presId="urn:microsoft.com/office/officeart/2018/2/layout/IconVerticalSolidList"/>
    <dgm:cxn modelId="{CADB7D44-5B61-437C-8390-2A6FAD272A1E}" type="presOf" srcId="{32ECB8E9-4DE3-462E-B8C7-E107D3B825E1}" destId="{9B31FE0B-DACD-486B-8F29-F989C7CEB557}" srcOrd="0" destOrd="0" presId="urn:microsoft.com/office/officeart/2018/2/layout/IconVerticalSolidList"/>
    <dgm:cxn modelId="{70DCC270-7A94-4455-A676-8C88B9CED96E}" srcId="{32ECB8E9-4DE3-462E-B8C7-E107D3B825E1}" destId="{0966E40E-0A9A-4E97-B217-EEC701A70930}" srcOrd="2" destOrd="0" parTransId="{23651B41-FB79-4F34-84CE-93D674816679}" sibTransId="{F411D11B-9999-4EC6-90BE-A872609FA4D4}"/>
    <dgm:cxn modelId="{E4E3DFA3-7982-4931-8B40-C1523AAC3D57}" srcId="{32ECB8E9-4DE3-462E-B8C7-E107D3B825E1}" destId="{C3C4DDC8-76F8-48C2-93B5-A3C69A476AA5}" srcOrd="0" destOrd="0" parTransId="{C7C173A9-187E-45A8-B950-F050130351F9}" sibTransId="{96DA9886-327F-45F0-BDE4-6D2A74AED7DB}"/>
    <dgm:cxn modelId="{C6FFC2EC-1C13-48D3-AE0F-F12AA3CD1BAB}" type="presOf" srcId="{0966E40E-0A9A-4E97-B217-EEC701A70930}" destId="{3E1D89E1-F559-42F3-9FAD-55D617CE3ACB}" srcOrd="0" destOrd="0" presId="urn:microsoft.com/office/officeart/2018/2/layout/IconVerticalSolidList"/>
    <dgm:cxn modelId="{B5D75B86-4C00-432E-B8F3-E5D84A7550BF}" type="presParOf" srcId="{9B31FE0B-DACD-486B-8F29-F989C7CEB557}" destId="{D6562E05-FBEB-4D23-A18D-E346F6C20CE0}" srcOrd="0" destOrd="0" presId="urn:microsoft.com/office/officeart/2018/2/layout/IconVerticalSolidList"/>
    <dgm:cxn modelId="{C8567FAD-B101-4594-A134-818BA8E0F0A7}" type="presParOf" srcId="{D6562E05-FBEB-4D23-A18D-E346F6C20CE0}" destId="{3CF05DC8-C602-4ED5-9F46-227E77048E07}" srcOrd="0" destOrd="0" presId="urn:microsoft.com/office/officeart/2018/2/layout/IconVerticalSolidList"/>
    <dgm:cxn modelId="{CA3310FB-3037-443C-8FD2-DDB7A9F2534E}" type="presParOf" srcId="{D6562E05-FBEB-4D23-A18D-E346F6C20CE0}" destId="{09897884-AA94-45DF-AAC4-02E426C57E2C}" srcOrd="1" destOrd="0" presId="urn:microsoft.com/office/officeart/2018/2/layout/IconVerticalSolidList"/>
    <dgm:cxn modelId="{494BA73E-20A6-4AC9-BE0A-5E21E39824C8}" type="presParOf" srcId="{D6562E05-FBEB-4D23-A18D-E346F6C20CE0}" destId="{F0337AF0-8FD9-45E3-8D24-6AE03D9A3085}" srcOrd="2" destOrd="0" presId="urn:microsoft.com/office/officeart/2018/2/layout/IconVerticalSolidList"/>
    <dgm:cxn modelId="{183A1215-9013-400D-BB1F-A252BFA02D92}" type="presParOf" srcId="{D6562E05-FBEB-4D23-A18D-E346F6C20CE0}" destId="{AE751217-A6E8-4085-9222-CC618076C94E}" srcOrd="3" destOrd="0" presId="urn:microsoft.com/office/officeart/2018/2/layout/IconVerticalSolidList"/>
    <dgm:cxn modelId="{33B19FDB-9506-4BDF-A314-2EB57F4B6E3B}" type="presParOf" srcId="{9B31FE0B-DACD-486B-8F29-F989C7CEB557}" destId="{58025F77-16F2-4776-A4A2-7B46FFB23B4D}" srcOrd="1" destOrd="0" presId="urn:microsoft.com/office/officeart/2018/2/layout/IconVerticalSolidList"/>
    <dgm:cxn modelId="{7B114C52-023F-46FE-8807-BC10A51A47CA}" type="presParOf" srcId="{9B31FE0B-DACD-486B-8F29-F989C7CEB557}" destId="{B7A4BD91-60F6-40DA-91A1-55BC8EEE5F50}" srcOrd="2" destOrd="0" presId="urn:microsoft.com/office/officeart/2018/2/layout/IconVerticalSolidList"/>
    <dgm:cxn modelId="{42011029-2AF3-41D4-8319-8CBE82970387}" type="presParOf" srcId="{B7A4BD91-60F6-40DA-91A1-55BC8EEE5F50}" destId="{FC452221-B30B-4921-AC7F-4E187293DE10}" srcOrd="0" destOrd="0" presId="urn:microsoft.com/office/officeart/2018/2/layout/IconVerticalSolidList"/>
    <dgm:cxn modelId="{62D907A4-8F34-4026-B095-CCC10E16CB17}" type="presParOf" srcId="{B7A4BD91-60F6-40DA-91A1-55BC8EEE5F50}" destId="{B9822E9A-EBCD-49F0-9390-AD111AD097CF}" srcOrd="1" destOrd="0" presId="urn:microsoft.com/office/officeart/2018/2/layout/IconVerticalSolidList"/>
    <dgm:cxn modelId="{98A05654-A567-4D57-A196-D4E9DD329577}" type="presParOf" srcId="{B7A4BD91-60F6-40DA-91A1-55BC8EEE5F50}" destId="{082BC31F-A140-4C5A-8100-DD2FEF330004}" srcOrd="2" destOrd="0" presId="urn:microsoft.com/office/officeart/2018/2/layout/IconVerticalSolidList"/>
    <dgm:cxn modelId="{25CDD15B-D5A7-4AB1-8163-98CC2CE989B8}" type="presParOf" srcId="{B7A4BD91-60F6-40DA-91A1-55BC8EEE5F50}" destId="{A8A0813A-77E8-451C-B936-52F5D0478EEC}" srcOrd="3" destOrd="0" presId="urn:microsoft.com/office/officeart/2018/2/layout/IconVerticalSolidList"/>
    <dgm:cxn modelId="{5CE11F06-91A1-4455-A53C-3ADA485C8C6F}" type="presParOf" srcId="{9B31FE0B-DACD-486B-8F29-F989C7CEB557}" destId="{639622BB-DBD6-4D65-956E-C84569B213BE}" srcOrd="3" destOrd="0" presId="urn:microsoft.com/office/officeart/2018/2/layout/IconVerticalSolidList"/>
    <dgm:cxn modelId="{43EA2965-D3CC-429F-A310-8E43AF9EEB22}" type="presParOf" srcId="{9B31FE0B-DACD-486B-8F29-F989C7CEB557}" destId="{8ED98F3A-1AC0-4477-8927-3BCA06E5F1F5}" srcOrd="4" destOrd="0" presId="urn:microsoft.com/office/officeart/2018/2/layout/IconVerticalSolidList"/>
    <dgm:cxn modelId="{C3B35268-6F7B-481C-96C3-335B8718A057}" type="presParOf" srcId="{8ED98F3A-1AC0-4477-8927-3BCA06E5F1F5}" destId="{BAD917D8-2D12-4A62-90F8-8310389B42C4}" srcOrd="0" destOrd="0" presId="urn:microsoft.com/office/officeart/2018/2/layout/IconVerticalSolidList"/>
    <dgm:cxn modelId="{463A4EC1-A19D-4510-ACFF-8294FB1C4F9C}" type="presParOf" srcId="{8ED98F3A-1AC0-4477-8927-3BCA06E5F1F5}" destId="{51ED700F-9FF2-4C96-9721-3FB11DBCBB6D}" srcOrd="1" destOrd="0" presId="urn:microsoft.com/office/officeart/2018/2/layout/IconVerticalSolidList"/>
    <dgm:cxn modelId="{CD69909E-FB5B-4BB6-B68F-EEE7654AA5CE}" type="presParOf" srcId="{8ED98F3A-1AC0-4477-8927-3BCA06E5F1F5}" destId="{23CF8CD1-E083-4DAD-BD36-76D00ECB3B3D}" srcOrd="2" destOrd="0" presId="urn:microsoft.com/office/officeart/2018/2/layout/IconVerticalSolidList"/>
    <dgm:cxn modelId="{6ED4FE5E-4C82-44DD-9241-A43215C51110}" type="presParOf" srcId="{8ED98F3A-1AC0-4477-8927-3BCA06E5F1F5}" destId="{3E1D89E1-F559-42F3-9FAD-55D617CE3AC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0EF3A8-5A82-413F-94B5-68C1199B4279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11D3757-076F-4E6A-A5ED-33CA530AD5D0}">
      <dgm:prSet/>
      <dgm:spPr/>
      <dgm:t>
        <a:bodyPr/>
        <a:lstStyle/>
        <a:p>
          <a:r>
            <a:rPr lang="en-US" dirty="0"/>
            <a:t>Internal Cell Fault</a:t>
          </a:r>
        </a:p>
      </dgm:t>
    </dgm:pt>
    <dgm:pt modelId="{9913311A-AFFB-4B8B-B375-41E45F31DEA1}" type="parTrans" cxnId="{EF359AB7-B98D-4C50-9E65-2935EB11CFF1}">
      <dgm:prSet/>
      <dgm:spPr/>
      <dgm:t>
        <a:bodyPr/>
        <a:lstStyle/>
        <a:p>
          <a:endParaRPr lang="en-US"/>
        </a:p>
      </dgm:t>
    </dgm:pt>
    <dgm:pt modelId="{17CD897C-F798-49D0-B62E-46750C05E81B}" type="sibTrans" cxnId="{EF359AB7-B98D-4C50-9E65-2935EB11CFF1}">
      <dgm:prSet/>
      <dgm:spPr/>
      <dgm:t>
        <a:bodyPr/>
        <a:lstStyle/>
        <a:p>
          <a:endParaRPr lang="en-US"/>
        </a:p>
      </dgm:t>
    </dgm:pt>
    <dgm:pt modelId="{50943904-8DD9-4C75-B4FA-89FE7CF1C14F}">
      <dgm:prSet/>
      <dgm:spPr/>
      <dgm:t>
        <a:bodyPr/>
        <a:lstStyle/>
        <a:p>
          <a:r>
            <a:rPr lang="en-US" dirty="0"/>
            <a:t>Manufacturer Defect</a:t>
          </a:r>
        </a:p>
      </dgm:t>
    </dgm:pt>
    <dgm:pt modelId="{9EF29987-8E37-4EAB-9EA1-7F6349D1C8C6}" type="parTrans" cxnId="{DEC05502-82F4-44C1-B650-E9C544330D28}">
      <dgm:prSet/>
      <dgm:spPr/>
      <dgm:t>
        <a:bodyPr/>
        <a:lstStyle/>
        <a:p>
          <a:endParaRPr lang="en-US"/>
        </a:p>
      </dgm:t>
    </dgm:pt>
    <dgm:pt modelId="{D6B1B8E6-DBA6-408A-BEEF-A536B624058D}" type="sibTrans" cxnId="{DEC05502-82F4-44C1-B650-E9C544330D28}">
      <dgm:prSet/>
      <dgm:spPr/>
      <dgm:t>
        <a:bodyPr/>
        <a:lstStyle/>
        <a:p>
          <a:endParaRPr lang="en-US"/>
        </a:p>
      </dgm:t>
    </dgm:pt>
    <dgm:pt modelId="{5F446E0B-553A-4AE5-9D27-6DF8FA547F6F}">
      <dgm:prSet/>
      <dgm:spPr/>
      <dgm:t>
        <a:bodyPr/>
        <a:lstStyle/>
        <a:p>
          <a:r>
            <a:rPr lang="en-US" dirty="0"/>
            <a:t>Improper Use (overcharging, wrong charger)</a:t>
          </a:r>
        </a:p>
      </dgm:t>
    </dgm:pt>
    <dgm:pt modelId="{C23DD483-BFB1-444B-B236-7138A5436821}" type="parTrans" cxnId="{3EDA396F-BCBC-4AD0-96AD-FB5C735AE2E9}">
      <dgm:prSet/>
      <dgm:spPr/>
      <dgm:t>
        <a:bodyPr/>
        <a:lstStyle/>
        <a:p>
          <a:endParaRPr lang="en-US"/>
        </a:p>
      </dgm:t>
    </dgm:pt>
    <dgm:pt modelId="{77BBC8E1-5BBA-44F3-8B94-0C48441B8283}" type="sibTrans" cxnId="{3EDA396F-BCBC-4AD0-96AD-FB5C735AE2E9}">
      <dgm:prSet/>
      <dgm:spPr/>
      <dgm:t>
        <a:bodyPr/>
        <a:lstStyle/>
        <a:p>
          <a:endParaRPr lang="en-US"/>
        </a:p>
      </dgm:t>
    </dgm:pt>
    <dgm:pt modelId="{CD0FA35B-800A-4400-AC14-DF69D114A9FE}">
      <dgm:prSet/>
      <dgm:spPr/>
      <dgm:t>
        <a:bodyPr/>
        <a:lstStyle/>
        <a:p>
          <a:r>
            <a:rPr lang="en-US" dirty="0"/>
            <a:t>Ageing</a:t>
          </a:r>
        </a:p>
      </dgm:t>
    </dgm:pt>
    <dgm:pt modelId="{5D6ADFF7-BEE8-4FDE-BE2A-0D65F16F0FD3}" type="parTrans" cxnId="{A42A18C2-CFFD-4D8D-ADEB-2FE6122E550D}">
      <dgm:prSet/>
      <dgm:spPr/>
      <dgm:t>
        <a:bodyPr/>
        <a:lstStyle/>
        <a:p>
          <a:endParaRPr lang="en-US"/>
        </a:p>
      </dgm:t>
    </dgm:pt>
    <dgm:pt modelId="{5C66E612-83E3-46A4-A4AC-174AB89307AA}" type="sibTrans" cxnId="{A42A18C2-CFFD-4D8D-ADEB-2FE6122E550D}">
      <dgm:prSet/>
      <dgm:spPr/>
      <dgm:t>
        <a:bodyPr/>
        <a:lstStyle/>
        <a:p>
          <a:endParaRPr lang="en-US"/>
        </a:p>
      </dgm:t>
    </dgm:pt>
    <dgm:pt modelId="{720C2AF0-4A65-4D4B-8A87-3A8955A41A04}">
      <dgm:prSet/>
      <dgm:spPr/>
      <dgm:t>
        <a:bodyPr/>
        <a:lstStyle/>
        <a:p>
          <a:r>
            <a:rPr lang="en-US" dirty="0"/>
            <a:t>External Event</a:t>
          </a:r>
        </a:p>
      </dgm:t>
    </dgm:pt>
    <dgm:pt modelId="{D075C174-8BB9-4339-9994-4510B5343736}" type="parTrans" cxnId="{AF9170FD-FD90-4957-9103-FE14F9CDAC52}">
      <dgm:prSet/>
      <dgm:spPr/>
      <dgm:t>
        <a:bodyPr/>
        <a:lstStyle/>
        <a:p>
          <a:endParaRPr lang="en-US"/>
        </a:p>
      </dgm:t>
    </dgm:pt>
    <dgm:pt modelId="{33D3B53F-BFD6-4D8D-B7D6-E6E397014FB6}" type="sibTrans" cxnId="{AF9170FD-FD90-4957-9103-FE14F9CDAC52}">
      <dgm:prSet/>
      <dgm:spPr/>
      <dgm:t>
        <a:bodyPr/>
        <a:lstStyle/>
        <a:p>
          <a:endParaRPr lang="en-US"/>
        </a:p>
      </dgm:t>
    </dgm:pt>
    <dgm:pt modelId="{F4D7CA5F-0F23-4C3E-8CC9-81E65DB918C0}">
      <dgm:prSet/>
      <dgm:spPr/>
      <dgm:t>
        <a:bodyPr/>
        <a:lstStyle/>
        <a:p>
          <a:r>
            <a:rPr lang="en-US" dirty="0"/>
            <a:t>Thermal Event</a:t>
          </a:r>
        </a:p>
      </dgm:t>
    </dgm:pt>
    <dgm:pt modelId="{7DDA539E-A5E0-4E1C-A97C-5F11185DF56D}" type="parTrans" cxnId="{E708811F-3B9C-49E9-9547-186A068677AF}">
      <dgm:prSet/>
      <dgm:spPr/>
      <dgm:t>
        <a:bodyPr/>
        <a:lstStyle/>
        <a:p>
          <a:endParaRPr lang="en-US"/>
        </a:p>
      </dgm:t>
    </dgm:pt>
    <dgm:pt modelId="{14A8E9BA-2912-4212-8C81-3020608C18C0}" type="sibTrans" cxnId="{E708811F-3B9C-49E9-9547-186A068677AF}">
      <dgm:prSet/>
      <dgm:spPr/>
      <dgm:t>
        <a:bodyPr/>
        <a:lstStyle/>
        <a:p>
          <a:endParaRPr lang="en-US"/>
        </a:p>
      </dgm:t>
    </dgm:pt>
    <dgm:pt modelId="{915CA48B-7935-45C8-AB6A-8DF3A4B4AE6C}">
      <dgm:prSet/>
      <dgm:spPr/>
      <dgm:t>
        <a:bodyPr/>
        <a:lstStyle/>
        <a:p>
          <a:r>
            <a:rPr lang="en-US" dirty="0"/>
            <a:t>Mechanical Abuse</a:t>
          </a:r>
        </a:p>
      </dgm:t>
    </dgm:pt>
    <dgm:pt modelId="{FB3DCF44-8A7A-4E95-AD43-EDA026F90ED6}" type="parTrans" cxnId="{8AA7AE02-ADB3-4BC2-9F9B-0CE3690A5924}">
      <dgm:prSet/>
      <dgm:spPr/>
      <dgm:t>
        <a:bodyPr/>
        <a:lstStyle/>
        <a:p>
          <a:endParaRPr lang="en-US"/>
        </a:p>
      </dgm:t>
    </dgm:pt>
    <dgm:pt modelId="{DF16A9FB-22E2-4BED-B8B3-AC6E93CEE4DC}" type="sibTrans" cxnId="{8AA7AE02-ADB3-4BC2-9F9B-0CE3690A5924}">
      <dgm:prSet/>
      <dgm:spPr/>
      <dgm:t>
        <a:bodyPr/>
        <a:lstStyle/>
        <a:p>
          <a:endParaRPr lang="en-US"/>
        </a:p>
      </dgm:t>
    </dgm:pt>
    <dgm:pt modelId="{4AED87DD-225D-4BF7-B3C9-EEC697AC6F17}">
      <dgm:prSet/>
      <dgm:spPr/>
      <dgm:t>
        <a:bodyPr/>
        <a:lstStyle/>
        <a:p>
          <a:r>
            <a:rPr lang="en-US" dirty="0"/>
            <a:t>Electrical Fault in Battey Management System</a:t>
          </a:r>
        </a:p>
      </dgm:t>
    </dgm:pt>
    <dgm:pt modelId="{DD679D0A-3027-4C21-9CB4-88D4B2BBA593}" type="parTrans" cxnId="{6C034464-0390-4EE8-8974-8F2DB169F466}">
      <dgm:prSet/>
      <dgm:spPr/>
      <dgm:t>
        <a:bodyPr/>
        <a:lstStyle/>
        <a:p>
          <a:endParaRPr lang="en-US"/>
        </a:p>
      </dgm:t>
    </dgm:pt>
    <dgm:pt modelId="{0F6C4E64-160F-46AD-8F26-CAA140D7A8C2}" type="sibTrans" cxnId="{6C034464-0390-4EE8-8974-8F2DB169F466}">
      <dgm:prSet/>
      <dgm:spPr/>
      <dgm:t>
        <a:bodyPr/>
        <a:lstStyle/>
        <a:p>
          <a:endParaRPr lang="en-US"/>
        </a:p>
      </dgm:t>
    </dgm:pt>
    <dgm:pt modelId="{DDF0E6C1-9DDC-49DE-8FDF-C6DDBAC8F0BF}" type="pres">
      <dgm:prSet presAssocID="{C80EF3A8-5A82-413F-94B5-68C1199B4279}" presName="linear" presStyleCnt="0">
        <dgm:presLayoutVars>
          <dgm:dir/>
          <dgm:animLvl val="lvl"/>
          <dgm:resizeHandles val="exact"/>
        </dgm:presLayoutVars>
      </dgm:prSet>
      <dgm:spPr/>
    </dgm:pt>
    <dgm:pt modelId="{55DC89AB-F355-4834-BDF6-641E87A51122}" type="pres">
      <dgm:prSet presAssocID="{811D3757-076F-4E6A-A5ED-33CA530AD5D0}" presName="parentLin" presStyleCnt="0"/>
      <dgm:spPr/>
    </dgm:pt>
    <dgm:pt modelId="{6F81CA6B-8C71-4D58-9A3D-A0E396D6C4A9}" type="pres">
      <dgm:prSet presAssocID="{811D3757-076F-4E6A-A5ED-33CA530AD5D0}" presName="parentLeftMargin" presStyleLbl="node1" presStyleIdx="0" presStyleCnt="2"/>
      <dgm:spPr/>
    </dgm:pt>
    <dgm:pt modelId="{BF66CD0B-DC24-4826-AE70-227F10426DA1}" type="pres">
      <dgm:prSet presAssocID="{811D3757-076F-4E6A-A5ED-33CA530AD5D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F3CC3CE-C9AC-4B92-8F58-CD8C92A38960}" type="pres">
      <dgm:prSet presAssocID="{811D3757-076F-4E6A-A5ED-33CA530AD5D0}" presName="negativeSpace" presStyleCnt="0"/>
      <dgm:spPr/>
    </dgm:pt>
    <dgm:pt modelId="{A43D81EE-F06F-4398-9BDB-571135031086}" type="pres">
      <dgm:prSet presAssocID="{811D3757-076F-4E6A-A5ED-33CA530AD5D0}" presName="childText" presStyleLbl="conFgAcc1" presStyleIdx="0" presStyleCnt="2">
        <dgm:presLayoutVars>
          <dgm:bulletEnabled val="1"/>
        </dgm:presLayoutVars>
      </dgm:prSet>
      <dgm:spPr/>
    </dgm:pt>
    <dgm:pt modelId="{42964549-09E3-449A-9329-8683D9D7D250}" type="pres">
      <dgm:prSet presAssocID="{17CD897C-F798-49D0-B62E-46750C05E81B}" presName="spaceBetweenRectangles" presStyleCnt="0"/>
      <dgm:spPr/>
    </dgm:pt>
    <dgm:pt modelId="{D129B782-7A25-4F03-93FC-ED045BB6B3CD}" type="pres">
      <dgm:prSet presAssocID="{720C2AF0-4A65-4D4B-8A87-3A8955A41A04}" presName="parentLin" presStyleCnt="0"/>
      <dgm:spPr/>
    </dgm:pt>
    <dgm:pt modelId="{889B75B2-25CD-476A-A4FE-ED115690355B}" type="pres">
      <dgm:prSet presAssocID="{720C2AF0-4A65-4D4B-8A87-3A8955A41A04}" presName="parentLeftMargin" presStyleLbl="node1" presStyleIdx="0" presStyleCnt="2"/>
      <dgm:spPr/>
    </dgm:pt>
    <dgm:pt modelId="{A9350A50-E0A1-424A-8BEF-43978E2F2E05}" type="pres">
      <dgm:prSet presAssocID="{720C2AF0-4A65-4D4B-8A87-3A8955A41A0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B8706AD-3994-40C9-9458-28DFE2CAAF2B}" type="pres">
      <dgm:prSet presAssocID="{720C2AF0-4A65-4D4B-8A87-3A8955A41A04}" presName="negativeSpace" presStyleCnt="0"/>
      <dgm:spPr/>
    </dgm:pt>
    <dgm:pt modelId="{C6FA0995-BDDC-47FF-821A-1E20ED8F255E}" type="pres">
      <dgm:prSet presAssocID="{720C2AF0-4A65-4D4B-8A87-3A8955A41A0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EC05502-82F4-44C1-B650-E9C544330D28}" srcId="{811D3757-076F-4E6A-A5ED-33CA530AD5D0}" destId="{50943904-8DD9-4C75-B4FA-89FE7CF1C14F}" srcOrd="0" destOrd="0" parTransId="{9EF29987-8E37-4EAB-9EA1-7F6349D1C8C6}" sibTransId="{D6B1B8E6-DBA6-408A-BEEF-A536B624058D}"/>
    <dgm:cxn modelId="{8AA7AE02-ADB3-4BC2-9F9B-0CE3690A5924}" srcId="{720C2AF0-4A65-4D4B-8A87-3A8955A41A04}" destId="{915CA48B-7935-45C8-AB6A-8DF3A4B4AE6C}" srcOrd="1" destOrd="0" parTransId="{FB3DCF44-8A7A-4E95-AD43-EDA026F90ED6}" sibTransId="{DF16A9FB-22E2-4BED-B8B3-AC6E93CEE4DC}"/>
    <dgm:cxn modelId="{92211F12-CD84-4AD5-8942-7BCFF168B1C9}" type="presOf" srcId="{720C2AF0-4A65-4D4B-8A87-3A8955A41A04}" destId="{889B75B2-25CD-476A-A4FE-ED115690355B}" srcOrd="0" destOrd="0" presId="urn:microsoft.com/office/officeart/2005/8/layout/list1"/>
    <dgm:cxn modelId="{7722C01B-0BD0-4067-9F0A-E0D9D1D5723F}" type="presOf" srcId="{811D3757-076F-4E6A-A5ED-33CA530AD5D0}" destId="{6F81CA6B-8C71-4D58-9A3D-A0E396D6C4A9}" srcOrd="0" destOrd="0" presId="urn:microsoft.com/office/officeart/2005/8/layout/list1"/>
    <dgm:cxn modelId="{4827DE1D-3379-4B19-9B4F-872DC1391055}" type="presOf" srcId="{811D3757-076F-4E6A-A5ED-33CA530AD5D0}" destId="{BF66CD0B-DC24-4826-AE70-227F10426DA1}" srcOrd="1" destOrd="0" presId="urn:microsoft.com/office/officeart/2005/8/layout/list1"/>
    <dgm:cxn modelId="{E708811F-3B9C-49E9-9547-186A068677AF}" srcId="{720C2AF0-4A65-4D4B-8A87-3A8955A41A04}" destId="{F4D7CA5F-0F23-4C3E-8CC9-81E65DB918C0}" srcOrd="0" destOrd="0" parTransId="{7DDA539E-A5E0-4E1C-A97C-5F11185DF56D}" sibTransId="{14A8E9BA-2912-4212-8C81-3020608C18C0}"/>
    <dgm:cxn modelId="{52690F3A-D21A-4773-9AEF-11445C4C536E}" type="presOf" srcId="{5F446E0B-553A-4AE5-9D27-6DF8FA547F6F}" destId="{A43D81EE-F06F-4398-9BDB-571135031086}" srcOrd="0" destOrd="1" presId="urn:microsoft.com/office/officeart/2005/8/layout/list1"/>
    <dgm:cxn modelId="{6CC3DA3D-DA1D-4F46-A7F4-F2838FB0C606}" type="presOf" srcId="{915CA48B-7935-45C8-AB6A-8DF3A4B4AE6C}" destId="{C6FA0995-BDDC-47FF-821A-1E20ED8F255E}" srcOrd="0" destOrd="1" presId="urn:microsoft.com/office/officeart/2005/8/layout/list1"/>
    <dgm:cxn modelId="{6C034464-0390-4EE8-8974-8F2DB169F466}" srcId="{720C2AF0-4A65-4D4B-8A87-3A8955A41A04}" destId="{4AED87DD-225D-4BF7-B3C9-EEC697AC6F17}" srcOrd="2" destOrd="0" parTransId="{DD679D0A-3027-4C21-9CB4-88D4B2BBA593}" sibTransId="{0F6C4E64-160F-46AD-8F26-CAA140D7A8C2}"/>
    <dgm:cxn modelId="{8D202A4E-858B-4BCD-91CC-A0468BBD7D26}" type="presOf" srcId="{F4D7CA5F-0F23-4C3E-8CC9-81E65DB918C0}" destId="{C6FA0995-BDDC-47FF-821A-1E20ED8F255E}" srcOrd="0" destOrd="0" presId="urn:microsoft.com/office/officeart/2005/8/layout/list1"/>
    <dgm:cxn modelId="{3EDA396F-BCBC-4AD0-96AD-FB5C735AE2E9}" srcId="{811D3757-076F-4E6A-A5ED-33CA530AD5D0}" destId="{5F446E0B-553A-4AE5-9D27-6DF8FA547F6F}" srcOrd="1" destOrd="0" parTransId="{C23DD483-BFB1-444B-B236-7138A5436821}" sibTransId="{77BBC8E1-5BBA-44F3-8B94-0C48441B8283}"/>
    <dgm:cxn modelId="{AE94EB91-454F-4739-A3A7-5E2DE3F84A14}" type="presOf" srcId="{CD0FA35B-800A-4400-AC14-DF69D114A9FE}" destId="{A43D81EE-F06F-4398-9BDB-571135031086}" srcOrd="0" destOrd="2" presId="urn:microsoft.com/office/officeart/2005/8/layout/list1"/>
    <dgm:cxn modelId="{173FC199-ACFF-4734-B1F2-FF4164D3B2C5}" type="presOf" srcId="{50943904-8DD9-4C75-B4FA-89FE7CF1C14F}" destId="{A43D81EE-F06F-4398-9BDB-571135031086}" srcOrd="0" destOrd="0" presId="urn:microsoft.com/office/officeart/2005/8/layout/list1"/>
    <dgm:cxn modelId="{EF359AB7-B98D-4C50-9E65-2935EB11CFF1}" srcId="{C80EF3A8-5A82-413F-94B5-68C1199B4279}" destId="{811D3757-076F-4E6A-A5ED-33CA530AD5D0}" srcOrd="0" destOrd="0" parTransId="{9913311A-AFFB-4B8B-B375-41E45F31DEA1}" sibTransId="{17CD897C-F798-49D0-B62E-46750C05E81B}"/>
    <dgm:cxn modelId="{A42A18C2-CFFD-4D8D-ADEB-2FE6122E550D}" srcId="{811D3757-076F-4E6A-A5ED-33CA530AD5D0}" destId="{CD0FA35B-800A-4400-AC14-DF69D114A9FE}" srcOrd="2" destOrd="0" parTransId="{5D6ADFF7-BEE8-4FDE-BE2A-0D65F16F0FD3}" sibTransId="{5C66E612-83E3-46A4-A4AC-174AB89307AA}"/>
    <dgm:cxn modelId="{F47199D1-6EB4-497F-8BF2-13A7FA1E2B50}" type="presOf" srcId="{C80EF3A8-5A82-413F-94B5-68C1199B4279}" destId="{DDF0E6C1-9DDC-49DE-8FDF-C6DDBAC8F0BF}" srcOrd="0" destOrd="0" presId="urn:microsoft.com/office/officeart/2005/8/layout/list1"/>
    <dgm:cxn modelId="{4883DCEC-08A2-4DB8-A82B-3BA056633897}" type="presOf" srcId="{720C2AF0-4A65-4D4B-8A87-3A8955A41A04}" destId="{A9350A50-E0A1-424A-8BEF-43978E2F2E05}" srcOrd="1" destOrd="0" presId="urn:microsoft.com/office/officeart/2005/8/layout/list1"/>
    <dgm:cxn modelId="{2E9490F9-FBDA-4426-BAE8-67E74FAB875C}" type="presOf" srcId="{4AED87DD-225D-4BF7-B3C9-EEC697AC6F17}" destId="{C6FA0995-BDDC-47FF-821A-1E20ED8F255E}" srcOrd="0" destOrd="2" presId="urn:microsoft.com/office/officeart/2005/8/layout/list1"/>
    <dgm:cxn modelId="{AF9170FD-FD90-4957-9103-FE14F9CDAC52}" srcId="{C80EF3A8-5A82-413F-94B5-68C1199B4279}" destId="{720C2AF0-4A65-4D4B-8A87-3A8955A41A04}" srcOrd="1" destOrd="0" parTransId="{D075C174-8BB9-4339-9994-4510B5343736}" sibTransId="{33D3B53F-BFD6-4D8D-B7D6-E6E397014FB6}"/>
    <dgm:cxn modelId="{4147775F-2090-4D29-9D9B-ABBFB10F553F}" type="presParOf" srcId="{DDF0E6C1-9DDC-49DE-8FDF-C6DDBAC8F0BF}" destId="{55DC89AB-F355-4834-BDF6-641E87A51122}" srcOrd="0" destOrd="0" presId="urn:microsoft.com/office/officeart/2005/8/layout/list1"/>
    <dgm:cxn modelId="{E98E2D9B-B01F-4A98-A32B-C174665C7CE0}" type="presParOf" srcId="{55DC89AB-F355-4834-BDF6-641E87A51122}" destId="{6F81CA6B-8C71-4D58-9A3D-A0E396D6C4A9}" srcOrd="0" destOrd="0" presId="urn:microsoft.com/office/officeart/2005/8/layout/list1"/>
    <dgm:cxn modelId="{9FA2AD19-3117-4854-985D-701376C81F75}" type="presParOf" srcId="{55DC89AB-F355-4834-BDF6-641E87A51122}" destId="{BF66CD0B-DC24-4826-AE70-227F10426DA1}" srcOrd="1" destOrd="0" presId="urn:microsoft.com/office/officeart/2005/8/layout/list1"/>
    <dgm:cxn modelId="{E63E99D6-FCF3-424F-8D3E-9E03FC3903B5}" type="presParOf" srcId="{DDF0E6C1-9DDC-49DE-8FDF-C6DDBAC8F0BF}" destId="{AF3CC3CE-C9AC-4B92-8F58-CD8C92A38960}" srcOrd="1" destOrd="0" presId="urn:microsoft.com/office/officeart/2005/8/layout/list1"/>
    <dgm:cxn modelId="{4F7A3999-9B5E-4329-9E2E-B985209D7515}" type="presParOf" srcId="{DDF0E6C1-9DDC-49DE-8FDF-C6DDBAC8F0BF}" destId="{A43D81EE-F06F-4398-9BDB-571135031086}" srcOrd="2" destOrd="0" presId="urn:microsoft.com/office/officeart/2005/8/layout/list1"/>
    <dgm:cxn modelId="{86F04CCB-D66F-48FF-8BD5-89EC33C2169F}" type="presParOf" srcId="{DDF0E6C1-9DDC-49DE-8FDF-C6DDBAC8F0BF}" destId="{42964549-09E3-449A-9329-8683D9D7D250}" srcOrd="3" destOrd="0" presId="urn:microsoft.com/office/officeart/2005/8/layout/list1"/>
    <dgm:cxn modelId="{8C95A5C7-5673-492F-B903-5F4240ABAC9F}" type="presParOf" srcId="{DDF0E6C1-9DDC-49DE-8FDF-C6DDBAC8F0BF}" destId="{D129B782-7A25-4F03-93FC-ED045BB6B3CD}" srcOrd="4" destOrd="0" presId="urn:microsoft.com/office/officeart/2005/8/layout/list1"/>
    <dgm:cxn modelId="{DD13701F-7582-4FE1-878C-C301A56E0437}" type="presParOf" srcId="{D129B782-7A25-4F03-93FC-ED045BB6B3CD}" destId="{889B75B2-25CD-476A-A4FE-ED115690355B}" srcOrd="0" destOrd="0" presId="urn:microsoft.com/office/officeart/2005/8/layout/list1"/>
    <dgm:cxn modelId="{EBD57392-C68A-4DE1-A03D-2391282AF7AA}" type="presParOf" srcId="{D129B782-7A25-4F03-93FC-ED045BB6B3CD}" destId="{A9350A50-E0A1-424A-8BEF-43978E2F2E05}" srcOrd="1" destOrd="0" presId="urn:microsoft.com/office/officeart/2005/8/layout/list1"/>
    <dgm:cxn modelId="{DF180CBC-F546-4C62-B551-68451BF6FBBC}" type="presParOf" srcId="{DDF0E6C1-9DDC-49DE-8FDF-C6DDBAC8F0BF}" destId="{BB8706AD-3994-40C9-9458-28DFE2CAAF2B}" srcOrd="5" destOrd="0" presId="urn:microsoft.com/office/officeart/2005/8/layout/list1"/>
    <dgm:cxn modelId="{61609FB0-2301-4BD3-AC49-1B2F54FB01C3}" type="presParOf" srcId="{DDF0E6C1-9DDC-49DE-8FDF-C6DDBAC8F0BF}" destId="{C6FA0995-BDDC-47FF-821A-1E20ED8F255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ED46D2-7E5E-4E86-9F0A-032500E08B5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9447B39-141D-4C5D-8623-F384A6F1094C}">
      <dgm:prSet/>
      <dgm:spPr/>
      <dgm:t>
        <a:bodyPr/>
        <a:lstStyle/>
        <a:p>
          <a:r>
            <a:rPr lang="en-US" b="1" dirty="0"/>
            <a:t>Qualitative -- </a:t>
          </a:r>
          <a:r>
            <a:rPr lang="en-US" dirty="0"/>
            <a:t>Refers to the evaluation of risk without explicit numerical quantification</a:t>
          </a:r>
        </a:p>
      </dgm:t>
    </dgm:pt>
    <dgm:pt modelId="{62B4DA7D-6988-4BFD-A73B-8D6AEB6F2D76}" type="parTrans" cxnId="{B7B66360-343E-41F4-8E82-DF314FA21A8F}">
      <dgm:prSet/>
      <dgm:spPr/>
      <dgm:t>
        <a:bodyPr/>
        <a:lstStyle/>
        <a:p>
          <a:endParaRPr lang="en-US"/>
        </a:p>
      </dgm:t>
    </dgm:pt>
    <dgm:pt modelId="{38618E41-39BE-40F1-9011-48F18866C47A}" type="sibTrans" cxnId="{B7B66360-343E-41F4-8E82-DF314FA21A8F}">
      <dgm:prSet/>
      <dgm:spPr/>
      <dgm:t>
        <a:bodyPr/>
        <a:lstStyle/>
        <a:p>
          <a:endParaRPr lang="en-US"/>
        </a:p>
      </dgm:t>
    </dgm:pt>
    <dgm:pt modelId="{5B5020DE-F382-45DB-AFA4-81A77F43A9B8}">
      <dgm:prSet/>
      <dgm:spPr/>
      <dgm:t>
        <a:bodyPr/>
        <a:lstStyle/>
        <a:p>
          <a:r>
            <a:rPr lang="en-US" b="1" dirty="0"/>
            <a:t>Semi-quantitative -- </a:t>
          </a:r>
          <a:r>
            <a:rPr lang="en-US" dirty="0"/>
            <a:t>Evaluation of risk with simplified quantitative elements supporting assessment</a:t>
          </a:r>
        </a:p>
      </dgm:t>
    </dgm:pt>
    <dgm:pt modelId="{AB4DCD12-C4E7-4BB0-AC4B-0CF866F4B54A}" type="parTrans" cxnId="{AC53ACA5-1B4F-4892-A950-143ADE771805}">
      <dgm:prSet/>
      <dgm:spPr/>
      <dgm:t>
        <a:bodyPr/>
        <a:lstStyle/>
        <a:p>
          <a:endParaRPr lang="en-US"/>
        </a:p>
      </dgm:t>
    </dgm:pt>
    <dgm:pt modelId="{5C8A28C1-D9DD-48B2-8B48-00C527786784}" type="sibTrans" cxnId="{AC53ACA5-1B4F-4892-A950-143ADE771805}">
      <dgm:prSet/>
      <dgm:spPr/>
      <dgm:t>
        <a:bodyPr/>
        <a:lstStyle/>
        <a:p>
          <a:endParaRPr lang="en-US"/>
        </a:p>
      </dgm:t>
    </dgm:pt>
    <dgm:pt modelId="{95308769-DFD4-4714-8953-E91061944296}">
      <dgm:prSet/>
      <dgm:spPr/>
      <dgm:t>
        <a:bodyPr/>
        <a:lstStyle/>
        <a:p>
          <a:r>
            <a:rPr lang="en-US" b="1" dirty="0"/>
            <a:t>Quantitative -- </a:t>
          </a:r>
          <a:r>
            <a:rPr lang="en-US" dirty="0"/>
            <a:t>A complete explicit quantification of frequencies and consequences to produce numerical risk levels</a:t>
          </a:r>
        </a:p>
      </dgm:t>
    </dgm:pt>
    <dgm:pt modelId="{ABD428DB-9488-4CCC-B279-A8F0D626C311}" type="parTrans" cxnId="{66F42129-677E-4C84-8F89-47A9CCC742F5}">
      <dgm:prSet/>
      <dgm:spPr/>
      <dgm:t>
        <a:bodyPr/>
        <a:lstStyle/>
        <a:p>
          <a:endParaRPr lang="en-US"/>
        </a:p>
      </dgm:t>
    </dgm:pt>
    <dgm:pt modelId="{75EF5E0E-CC74-47C8-8F0F-E774D25810B1}" type="sibTrans" cxnId="{66F42129-677E-4C84-8F89-47A9CCC742F5}">
      <dgm:prSet/>
      <dgm:spPr/>
      <dgm:t>
        <a:bodyPr/>
        <a:lstStyle/>
        <a:p>
          <a:endParaRPr lang="en-US"/>
        </a:p>
      </dgm:t>
    </dgm:pt>
    <dgm:pt modelId="{DA4416CF-0DA9-4FB9-937A-D4AD3B7C9DF9}" type="pres">
      <dgm:prSet presAssocID="{E9ED46D2-7E5E-4E86-9F0A-032500E08B5F}" presName="linear" presStyleCnt="0">
        <dgm:presLayoutVars>
          <dgm:animLvl val="lvl"/>
          <dgm:resizeHandles val="exact"/>
        </dgm:presLayoutVars>
      </dgm:prSet>
      <dgm:spPr/>
    </dgm:pt>
    <dgm:pt modelId="{5F28A284-5FEC-4A1F-9E64-0FF37E03EEE0}" type="pres">
      <dgm:prSet presAssocID="{D9447B39-141D-4C5D-8623-F384A6F1094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4820EBE-35A6-4600-8EFB-E6E0FFF53BE2}" type="pres">
      <dgm:prSet presAssocID="{38618E41-39BE-40F1-9011-48F18866C47A}" presName="spacer" presStyleCnt="0"/>
      <dgm:spPr/>
    </dgm:pt>
    <dgm:pt modelId="{83C55E20-86EC-4658-8AE9-8EA36132C276}" type="pres">
      <dgm:prSet presAssocID="{5B5020DE-F382-45DB-AFA4-81A77F43A9B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8FD75B6-2CFD-4347-90B3-B60545085259}" type="pres">
      <dgm:prSet presAssocID="{5C8A28C1-D9DD-48B2-8B48-00C527786784}" presName="spacer" presStyleCnt="0"/>
      <dgm:spPr/>
    </dgm:pt>
    <dgm:pt modelId="{CFDA2807-564E-4640-A087-4554EA70FCB1}" type="pres">
      <dgm:prSet presAssocID="{95308769-DFD4-4714-8953-E9106194429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6F42129-677E-4C84-8F89-47A9CCC742F5}" srcId="{E9ED46D2-7E5E-4E86-9F0A-032500E08B5F}" destId="{95308769-DFD4-4714-8953-E91061944296}" srcOrd="2" destOrd="0" parTransId="{ABD428DB-9488-4CCC-B279-A8F0D626C311}" sibTransId="{75EF5E0E-CC74-47C8-8F0F-E774D25810B1}"/>
    <dgm:cxn modelId="{EA101639-C6FC-4C5D-881A-BF79C9E3A63F}" type="presOf" srcId="{D9447B39-141D-4C5D-8623-F384A6F1094C}" destId="{5F28A284-5FEC-4A1F-9E64-0FF37E03EEE0}" srcOrd="0" destOrd="0" presId="urn:microsoft.com/office/officeart/2005/8/layout/vList2"/>
    <dgm:cxn modelId="{B7B66360-343E-41F4-8E82-DF314FA21A8F}" srcId="{E9ED46D2-7E5E-4E86-9F0A-032500E08B5F}" destId="{D9447B39-141D-4C5D-8623-F384A6F1094C}" srcOrd="0" destOrd="0" parTransId="{62B4DA7D-6988-4BFD-A73B-8D6AEB6F2D76}" sibTransId="{38618E41-39BE-40F1-9011-48F18866C47A}"/>
    <dgm:cxn modelId="{3555A79E-A671-4062-B067-60B5E80B7981}" type="presOf" srcId="{E9ED46D2-7E5E-4E86-9F0A-032500E08B5F}" destId="{DA4416CF-0DA9-4FB9-937A-D4AD3B7C9DF9}" srcOrd="0" destOrd="0" presId="urn:microsoft.com/office/officeart/2005/8/layout/vList2"/>
    <dgm:cxn modelId="{AC53ACA5-1B4F-4892-A950-143ADE771805}" srcId="{E9ED46D2-7E5E-4E86-9F0A-032500E08B5F}" destId="{5B5020DE-F382-45DB-AFA4-81A77F43A9B8}" srcOrd="1" destOrd="0" parTransId="{AB4DCD12-C4E7-4BB0-AC4B-0CF866F4B54A}" sibTransId="{5C8A28C1-D9DD-48B2-8B48-00C527786784}"/>
    <dgm:cxn modelId="{0895EAC8-D3C3-4907-8E8C-0E72CE72DB21}" type="presOf" srcId="{5B5020DE-F382-45DB-AFA4-81A77F43A9B8}" destId="{83C55E20-86EC-4658-8AE9-8EA36132C276}" srcOrd="0" destOrd="0" presId="urn:microsoft.com/office/officeart/2005/8/layout/vList2"/>
    <dgm:cxn modelId="{B40A26F6-07D9-45B5-BB67-DB25B566B4E7}" type="presOf" srcId="{95308769-DFD4-4714-8953-E91061944296}" destId="{CFDA2807-564E-4640-A087-4554EA70FCB1}" srcOrd="0" destOrd="0" presId="urn:microsoft.com/office/officeart/2005/8/layout/vList2"/>
    <dgm:cxn modelId="{782CD4B6-4CAC-4946-8039-848ED2A08721}" type="presParOf" srcId="{DA4416CF-0DA9-4FB9-937A-D4AD3B7C9DF9}" destId="{5F28A284-5FEC-4A1F-9E64-0FF37E03EEE0}" srcOrd="0" destOrd="0" presId="urn:microsoft.com/office/officeart/2005/8/layout/vList2"/>
    <dgm:cxn modelId="{90BFE239-A8CC-45C4-987F-038949185475}" type="presParOf" srcId="{DA4416CF-0DA9-4FB9-937A-D4AD3B7C9DF9}" destId="{E4820EBE-35A6-4600-8EFB-E6E0FFF53BE2}" srcOrd="1" destOrd="0" presId="urn:microsoft.com/office/officeart/2005/8/layout/vList2"/>
    <dgm:cxn modelId="{E833B223-B512-4479-95F7-FD3EAD6D1137}" type="presParOf" srcId="{DA4416CF-0DA9-4FB9-937A-D4AD3B7C9DF9}" destId="{83C55E20-86EC-4658-8AE9-8EA36132C276}" srcOrd="2" destOrd="0" presId="urn:microsoft.com/office/officeart/2005/8/layout/vList2"/>
    <dgm:cxn modelId="{2C8CA6E0-8AC0-434D-94B1-2D2F5C77083E}" type="presParOf" srcId="{DA4416CF-0DA9-4FB9-937A-D4AD3B7C9DF9}" destId="{18FD75B6-2CFD-4347-90B3-B60545085259}" srcOrd="3" destOrd="0" presId="urn:microsoft.com/office/officeart/2005/8/layout/vList2"/>
    <dgm:cxn modelId="{1990E823-1604-4F77-80F4-E1AA282DF270}" type="presParOf" srcId="{DA4416CF-0DA9-4FB9-937A-D4AD3B7C9DF9}" destId="{CFDA2807-564E-4640-A087-4554EA70FCB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05DC8-C602-4ED5-9F46-227E77048E07}">
      <dsp:nvSpPr>
        <dsp:cNvPr id="0" name=""/>
        <dsp:cNvSpPr/>
      </dsp:nvSpPr>
      <dsp:spPr>
        <a:xfrm>
          <a:off x="0" y="651"/>
          <a:ext cx="6651253" cy="152498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97884-AA94-45DF-AAC4-02E426C57E2C}">
      <dsp:nvSpPr>
        <dsp:cNvPr id="0" name=""/>
        <dsp:cNvSpPr/>
      </dsp:nvSpPr>
      <dsp:spPr>
        <a:xfrm>
          <a:off x="461309" y="343774"/>
          <a:ext cx="838743" cy="8387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51217-A6E8-4085-9222-CC618076C94E}">
      <dsp:nvSpPr>
        <dsp:cNvPr id="0" name=""/>
        <dsp:cNvSpPr/>
      </dsp:nvSpPr>
      <dsp:spPr>
        <a:xfrm>
          <a:off x="1761361" y="651"/>
          <a:ext cx="4889891" cy="1524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95" tIns="161395" rIns="161395" bIns="16139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Selecting an appropriate design considering the fire risk</a:t>
          </a:r>
        </a:p>
      </dsp:txBody>
      <dsp:txXfrm>
        <a:off x="1761361" y="651"/>
        <a:ext cx="4889891" cy="1524988"/>
      </dsp:txXfrm>
    </dsp:sp>
    <dsp:sp modelId="{FC452221-B30B-4921-AC7F-4E187293DE10}">
      <dsp:nvSpPr>
        <dsp:cNvPr id="0" name=""/>
        <dsp:cNvSpPr/>
      </dsp:nvSpPr>
      <dsp:spPr>
        <a:xfrm>
          <a:off x="0" y="1906887"/>
          <a:ext cx="6651253" cy="15249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822E9A-EBCD-49F0-9390-AD111AD097CF}">
      <dsp:nvSpPr>
        <dsp:cNvPr id="0" name=""/>
        <dsp:cNvSpPr/>
      </dsp:nvSpPr>
      <dsp:spPr>
        <a:xfrm>
          <a:off x="461309" y="2250010"/>
          <a:ext cx="838743" cy="8387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A0813A-77E8-451C-B936-52F5D0478EEC}">
      <dsp:nvSpPr>
        <dsp:cNvPr id="0" name=""/>
        <dsp:cNvSpPr/>
      </dsp:nvSpPr>
      <dsp:spPr>
        <a:xfrm>
          <a:off x="1761361" y="1906887"/>
          <a:ext cx="4889891" cy="1524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95" tIns="161395" rIns="161395" bIns="16139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Managing the fire risk in a building</a:t>
          </a:r>
        </a:p>
      </dsp:txBody>
      <dsp:txXfrm>
        <a:off x="1761361" y="1906887"/>
        <a:ext cx="4889891" cy="1524988"/>
      </dsp:txXfrm>
    </dsp:sp>
    <dsp:sp modelId="{BAD917D8-2D12-4A62-90F8-8310389B42C4}">
      <dsp:nvSpPr>
        <dsp:cNvPr id="0" name=""/>
        <dsp:cNvSpPr/>
      </dsp:nvSpPr>
      <dsp:spPr>
        <a:xfrm>
          <a:off x="0" y="3813123"/>
          <a:ext cx="6651253" cy="152498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ED700F-9FF2-4C96-9721-3FB11DBCBB6D}">
      <dsp:nvSpPr>
        <dsp:cNvPr id="0" name=""/>
        <dsp:cNvSpPr/>
      </dsp:nvSpPr>
      <dsp:spPr>
        <a:xfrm>
          <a:off x="461309" y="4156246"/>
          <a:ext cx="838743" cy="83874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D89E1-F559-42F3-9FAD-55D617CE3ACB}">
      <dsp:nvSpPr>
        <dsp:cNvPr id="0" name=""/>
        <dsp:cNvSpPr/>
      </dsp:nvSpPr>
      <dsp:spPr>
        <a:xfrm>
          <a:off x="1761361" y="3813123"/>
          <a:ext cx="4889891" cy="1524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95" tIns="161395" rIns="161395" bIns="16139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When prescriptive solutions Do Not Exist </a:t>
          </a:r>
        </a:p>
      </dsp:txBody>
      <dsp:txXfrm>
        <a:off x="1761361" y="3813123"/>
        <a:ext cx="4889891" cy="15249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3D81EE-F06F-4398-9BDB-571135031086}">
      <dsp:nvSpPr>
        <dsp:cNvPr id="0" name=""/>
        <dsp:cNvSpPr/>
      </dsp:nvSpPr>
      <dsp:spPr>
        <a:xfrm>
          <a:off x="0" y="475415"/>
          <a:ext cx="6364224" cy="2211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3934" tIns="541528" rIns="493934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Manufacturer Defect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Improper Use (overcharging, wrong charger)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Ageing</a:t>
          </a:r>
        </a:p>
      </dsp:txBody>
      <dsp:txXfrm>
        <a:off x="0" y="475415"/>
        <a:ext cx="6364224" cy="2211300"/>
      </dsp:txXfrm>
    </dsp:sp>
    <dsp:sp modelId="{BF66CD0B-DC24-4826-AE70-227F10426DA1}">
      <dsp:nvSpPr>
        <dsp:cNvPr id="0" name=""/>
        <dsp:cNvSpPr/>
      </dsp:nvSpPr>
      <dsp:spPr>
        <a:xfrm>
          <a:off x="318211" y="91655"/>
          <a:ext cx="4454956" cy="767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387" tIns="0" rIns="168387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Internal Cell Fault</a:t>
          </a:r>
        </a:p>
      </dsp:txBody>
      <dsp:txXfrm>
        <a:off x="355678" y="129122"/>
        <a:ext cx="4380022" cy="692586"/>
      </dsp:txXfrm>
    </dsp:sp>
    <dsp:sp modelId="{C6FA0995-BDDC-47FF-821A-1E20ED8F255E}">
      <dsp:nvSpPr>
        <dsp:cNvPr id="0" name=""/>
        <dsp:cNvSpPr/>
      </dsp:nvSpPr>
      <dsp:spPr>
        <a:xfrm>
          <a:off x="0" y="3210876"/>
          <a:ext cx="6364224" cy="2211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-100000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3934" tIns="541528" rIns="493934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Thermal Event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Mechanical Abuse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Electrical Fault in Battey Management System</a:t>
          </a:r>
        </a:p>
      </dsp:txBody>
      <dsp:txXfrm>
        <a:off x="0" y="3210876"/>
        <a:ext cx="6364224" cy="2211300"/>
      </dsp:txXfrm>
    </dsp:sp>
    <dsp:sp modelId="{A9350A50-E0A1-424A-8BEF-43978E2F2E05}">
      <dsp:nvSpPr>
        <dsp:cNvPr id="0" name=""/>
        <dsp:cNvSpPr/>
      </dsp:nvSpPr>
      <dsp:spPr>
        <a:xfrm>
          <a:off x="318211" y="2827116"/>
          <a:ext cx="4454956" cy="767520"/>
        </a:xfrm>
        <a:prstGeom prst="roundRect">
          <a:avLst/>
        </a:prstGeom>
        <a:solidFill>
          <a:schemeClr val="accent2">
            <a:hueOff val="0"/>
            <a:satOff val="-100000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387" tIns="0" rIns="168387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External Event</a:t>
          </a:r>
        </a:p>
      </dsp:txBody>
      <dsp:txXfrm>
        <a:off x="355678" y="2864583"/>
        <a:ext cx="4380022" cy="692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8A284-5FEC-4A1F-9E64-0FF37E03EEE0}">
      <dsp:nvSpPr>
        <dsp:cNvPr id="0" name=""/>
        <dsp:cNvSpPr/>
      </dsp:nvSpPr>
      <dsp:spPr>
        <a:xfrm>
          <a:off x="0" y="51181"/>
          <a:ext cx="6364224" cy="17539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Qualitative -- </a:t>
          </a:r>
          <a:r>
            <a:rPr lang="en-US" sz="2600" kern="1200" dirty="0"/>
            <a:t>Refers to the evaluation of risk without explicit numerical quantification</a:t>
          </a:r>
        </a:p>
      </dsp:txBody>
      <dsp:txXfrm>
        <a:off x="85618" y="136799"/>
        <a:ext cx="6192988" cy="1582667"/>
      </dsp:txXfrm>
    </dsp:sp>
    <dsp:sp modelId="{83C55E20-86EC-4658-8AE9-8EA36132C276}">
      <dsp:nvSpPr>
        <dsp:cNvPr id="0" name=""/>
        <dsp:cNvSpPr/>
      </dsp:nvSpPr>
      <dsp:spPr>
        <a:xfrm>
          <a:off x="0" y="1879964"/>
          <a:ext cx="6364224" cy="1753903"/>
        </a:xfrm>
        <a:prstGeom prst="roundRect">
          <a:avLst/>
        </a:prstGeom>
        <a:solidFill>
          <a:schemeClr val="accent2">
            <a:hueOff val="0"/>
            <a:satOff val="-50000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Semi-quantitative -- </a:t>
          </a:r>
          <a:r>
            <a:rPr lang="en-US" sz="2600" kern="1200" dirty="0"/>
            <a:t>Evaluation of risk with simplified quantitative elements supporting assessment</a:t>
          </a:r>
        </a:p>
      </dsp:txBody>
      <dsp:txXfrm>
        <a:off x="85618" y="1965582"/>
        <a:ext cx="6192988" cy="1582667"/>
      </dsp:txXfrm>
    </dsp:sp>
    <dsp:sp modelId="{CFDA2807-564E-4640-A087-4554EA70FCB1}">
      <dsp:nvSpPr>
        <dsp:cNvPr id="0" name=""/>
        <dsp:cNvSpPr/>
      </dsp:nvSpPr>
      <dsp:spPr>
        <a:xfrm>
          <a:off x="0" y="3708747"/>
          <a:ext cx="6364224" cy="1753903"/>
        </a:xfrm>
        <a:prstGeom prst="roundRect">
          <a:avLst/>
        </a:prstGeom>
        <a:solidFill>
          <a:schemeClr val="accent2">
            <a:hueOff val="0"/>
            <a:satOff val="-100000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Quantitative -- </a:t>
          </a:r>
          <a:r>
            <a:rPr lang="en-US" sz="2600" kern="1200" dirty="0"/>
            <a:t>A complete explicit quantification of frequencies and consequences to produce numerical risk levels</a:t>
          </a:r>
        </a:p>
      </dsp:txBody>
      <dsp:txXfrm>
        <a:off x="85618" y="3794365"/>
        <a:ext cx="6192988" cy="15826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52A10-BADF-4BB4-B27E-97E1D2C6F0A4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6927E-F07B-449E-B539-6522663871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38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6927E-F07B-449E-B539-6522663871C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16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Frequency is the ratio of the number of times an event occurs in a period of time, like the number of fires per year. </a:t>
            </a:r>
          </a:p>
          <a:p>
            <a:r>
              <a:rPr lang="en-US" dirty="0"/>
              <a:t>Examples of consequences include injuries or deaths, monetary loss, damaged floor area, and business downtime.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6927E-F07B-449E-B539-6522663871C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247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 objects can be characterized by physical state (solid, liquid, or gas) or chemical properties (e.g., flammability range, volatility, density, miscibility, etc.).  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person or a group of persons, which can be characterized in terms of human factors characterizing:</a:t>
            </a: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response or behavior to an event (e.g., failure to evacuate within a fixed time period, limited mobility, cognitive impairments, etc.)  </a:t>
            </a: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ability to initiate an event (e.g., arson, work-related activities leading to ignition or propagation, etc.)</a:t>
            </a: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ability to set up precursor conditions amenable to ignition and fire propagation (e.g., improper procedure adherence, etc.)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Environmental conditions, such as lighting strikes, high winds, droughts, etc.  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configuration or operation of a facility (e.g., a complex building with a single exit, etc.) 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Processes or activities within a facility (e.g., a process that creates a dust explosion hazard, etc.)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C9EFB-F1CC-DF41-BEB9-4B152D64DB6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57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C9EFB-F1CC-DF41-BEB9-4B152D64DB6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491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041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090A2-F4ED-5E86-00DC-BE5E6B13BA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0312" y="4057637"/>
            <a:ext cx="8080073" cy="181309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10000" b="1" u="none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SUBTÍTULO.</a:t>
            </a:r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E6D83F-9A42-00BE-15AD-5EDC97BC2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7242" y="6082029"/>
            <a:ext cx="663633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9619235-417C-487D-A61D-14C662427479}" type="slidenum">
              <a:rPr lang="es-MX" smtClean="0"/>
              <a:pPr/>
              <a:t>‹#›</a:t>
            </a:fld>
            <a:endParaRPr lang="es-MX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C216957-F8D4-3ECA-FD10-730C837D6B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938" y="2800363"/>
            <a:ext cx="7450137" cy="16129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419" dirty="0"/>
              <a:t>TÍTULO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550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A18D89B0-21DE-247F-47F5-51A23D6E9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311" y="1261230"/>
            <a:ext cx="7836193" cy="7564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4400" dirty="0"/>
              <a:t>TÍTULO </a:t>
            </a:r>
            <a:r>
              <a:rPr lang="es-ES" sz="4400" b="1" dirty="0"/>
              <a:t>SUBTÍTULO</a:t>
            </a:r>
            <a:r>
              <a:rPr lang="es-ES" sz="5400" b="1" dirty="0">
                <a:solidFill>
                  <a:srgbClr val="C00000"/>
                </a:solidFill>
              </a:rPr>
              <a:t>.</a:t>
            </a:r>
            <a:endParaRPr lang="es-MX" sz="4400" b="1" dirty="0">
              <a:solidFill>
                <a:srgbClr val="C00000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3E2A6C38-2E90-9D0C-5E01-F7107341C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543" y="2385191"/>
            <a:ext cx="9307512" cy="37322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s-MX" sz="2400" dirty="0"/>
            </a:lvl1pPr>
          </a:lstStyle>
          <a:p>
            <a:endParaRPr lang="es-MX" sz="28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2C29E50C-07A5-AF78-09B7-B33506AF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7242" y="6082029"/>
            <a:ext cx="663633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9619235-417C-487D-A61D-14C662427479}" type="slidenum">
              <a:rPr lang="es-MX" smtClean="0"/>
              <a:pPr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99946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046D8D-2D67-72B1-AE99-A1016450C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7242" y="6082029"/>
            <a:ext cx="663633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9619235-417C-487D-A61D-14C662427479}" type="slidenum">
              <a:rPr lang="es-MX" smtClean="0"/>
              <a:pPr/>
              <a:t>‹#›</a:t>
            </a:fld>
            <a:endParaRPr lang="es-MX" dirty="0"/>
          </a:p>
        </p:txBody>
      </p:sp>
      <p:sp>
        <p:nvSpPr>
          <p:cNvPr id="18" name="Título 15">
            <a:extLst>
              <a:ext uri="{FF2B5EF4-FFF2-40B4-BE49-F238E27FC236}">
                <a16:creationId xmlns:a16="http://schemas.microsoft.com/office/drawing/2014/main" id="{8EFF2E27-5884-3B18-BD97-A5A4F3290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311" y="1261230"/>
            <a:ext cx="7836193" cy="7564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4400" dirty="0"/>
              <a:t>TÍTULO </a:t>
            </a:r>
            <a:r>
              <a:rPr lang="es-ES" sz="4400" b="1" dirty="0"/>
              <a:t>SUBTÍTULO</a:t>
            </a:r>
            <a:r>
              <a:rPr lang="es-ES" sz="5400" b="1" dirty="0">
                <a:solidFill>
                  <a:srgbClr val="C00000"/>
                </a:solidFill>
              </a:rPr>
              <a:t>.</a:t>
            </a:r>
            <a:endParaRPr lang="es-MX" sz="4400" b="1" dirty="0">
              <a:solidFill>
                <a:srgbClr val="C00000"/>
              </a:solidFill>
            </a:endParaRPr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0BA5A8F8-8EB8-BF8F-67FF-BCB7BD48F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925" y="2444750"/>
            <a:ext cx="9372600" cy="400208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SzPct val="200000"/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057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BEB135-82A1-6043-8731-7AD749225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7242" y="6082029"/>
            <a:ext cx="663633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9619235-417C-487D-A61D-14C662427479}" type="slidenum">
              <a:rPr lang="es-MX" smtClean="0"/>
              <a:pPr/>
              <a:t>‹#›</a:t>
            </a:fld>
            <a:endParaRPr lang="es-MX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42FD4DF-00E9-161E-12AF-264669D319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604" y="1215513"/>
            <a:ext cx="3579887" cy="5049078"/>
          </a:xfrm>
          <a:prstGeom prst="rect">
            <a:avLst/>
          </a:prstGeom>
        </p:spPr>
      </p:pic>
      <p:sp>
        <p:nvSpPr>
          <p:cNvPr id="12" name="Título 15">
            <a:extLst>
              <a:ext uri="{FF2B5EF4-FFF2-40B4-BE49-F238E27FC236}">
                <a16:creationId xmlns:a16="http://schemas.microsoft.com/office/drawing/2014/main" id="{5D766D84-C13B-2DB2-D8A5-7386C43EC6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251" y="1258126"/>
            <a:ext cx="5808039" cy="7564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4400" dirty="0"/>
              <a:t>TÍTULO </a:t>
            </a:r>
            <a:r>
              <a:rPr lang="es-ES" sz="4400" b="1" dirty="0"/>
              <a:t>SUBTÍTULO</a:t>
            </a:r>
            <a:r>
              <a:rPr lang="es-ES" sz="5400" b="1" dirty="0">
                <a:solidFill>
                  <a:srgbClr val="C00000"/>
                </a:solidFill>
              </a:rPr>
              <a:t>.</a:t>
            </a:r>
            <a:endParaRPr lang="es-MX" sz="4400" b="1" dirty="0">
              <a:solidFill>
                <a:srgbClr val="C00000"/>
              </a:solidFill>
            </a:endParaRPr>
          </a:p>
        </p:txBody>
      </p:sp>
      <p:sp>
        <p:nvSpPr>
          <p:cNvPr id="13" name="Marcador de texto 17">
            <a:extLst>
              <a:ext uri="{FF2B5EF4-FFF2-40B4-BE49-F238E27FC236}">
                <a16:creationId xmlns:a16="http://schemas.microsoft.com/office/drawing/2014/main" id="{BC68CA29-D757-9370-4822-F11A5B92AC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543" y="2385191"/>
            <a:ext cx="5360987" cy="37322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s-MX" sz="2400" dirty="0"/>
            </a:lvl1pPr>
          </a:lstStyle>
          <a:p>
            <a:endParaRPr lang="es-MX" sz="28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77D59320-BF1B-E3B4-C4E5-6CF90ED87D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53609" y="1215513"/>
            <a:ext cx="3063875" cy="4249738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3006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23EA5-935B-A39F-250F-283A795C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3F131-AA89-E384-DFCE-D7BCCA7F1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8313"/>
            <a:ext cx="10515600" cy="4351338"/>
          </a:xfrm>
        </p:spPr>
        <p:txBody>
          <a:bodyPr/>
          <a:lstStyle>
            <a:lvl1pPr>
              <a:defRPr b="0" i="0">
                <a:solidFill>
                  <a:srgbClr val="42414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 b="0" i="0">
                <a:solidFill>
                  <a:srgbClr val="42414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b="0" i="0">
                <a:solidFill>
                  <a:srgbClr val="42414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b="0" i="0">
                <a:solidFill>
                  <a:srgbClr val="42414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b="0" i="0">
                <a:solidFill>
                  <a:srgbClr val="42414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61C36-183D-C714-3F04-31D1954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3FF9-25CD-B24C-B93A-FAC942A6165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F44B0-0D70-9AF5-E8A3-56856F459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213DB-9345-890F-D9EA-840A37FA2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C158F-A887-3843-9795-0B3223F8ED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9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14">
            <a:extLst>
              <a:ext uri="{FF2B5EF4-FFF2-40B4-BE49-F238E27FC236}">
                <a16:creationId xmlns:a16="http://schemas.microsoft.com/office/drawing/2014/main" id="{47BCE812-51BC-B28C-F12E-9E7EB3234A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43205" y="1304131"/>
            <a:ext cx="3063875" cy="4249738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7E54E620-76AE-CD12-A997-2E5DFF5CDB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410" y="2086233"/>
            <a:ext cx="6835697" cy="75641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4400" dirty="0"/>
              <a:t>NOMBRE APELLIDO</a:t>
            </a:r>
            <a:r>
              <a:rPr lang="es-ES" sz="5400" b="1" dirty="0">
                <a:solidFill>
                  <a:srgbClr val="C00000"/>
                </a:solidFill>
              </a:rPr>
              <a:t>.</a:t>
            </a:r>
            <a:endParaRPr lang="es-MX" sz="4400" b="1" dirty="0">
              <a:solidFill>
                <a:srgbClr val="C00000"/>
              </a:solidFill>
            </a:endParaRP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A534AE83-52A9-461C-2ADC-BAB47A4FCF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88038" y="3802063"/>
            <a:ext cx="4683125" cy="4619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202000"/>
              <a:buFont typeface="Wingdings" panose="05000000000000000000" pitchFamily="2" charset="2"/>
              <a:buNone/>
              <a:tabLst/>
              <a:defRPr/>
            </a:pPr>
            <a:r>
              <a:rPr lang="es-419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cs typeface="Courier New" panose="02070309020205020404" pitchFamily="49" charset="0"/>
              </a:rPr>
              <a:t>contacto@correo.com</a:t>
            </a:r>
            <a:endParaRPr lang="es-MX" sz="2800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3" name="Marcador de contenido 11">
            <a:extLst>
              <a:ext uri="{FF2B5EF4-FFF2-40B4-BE49-F238E27FC236}">
                <a16:creationId xmlns:a16="http://schemas.microsoft.com/office/drawing/2014/main" id="{37E9EC96-89B1-DD1C-A55D-3113AA0B551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8038" y="4383932"/>
            <a:ext cx="4683125" cy="4619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202000"/>
              <a:buFont typeface="Wingdings" panose="05000000000000000000" pitchFamily="2" charset="2"/>
              <a:buNone/>
              <a:tabLst/>
              <a:defRPr/>
            </a:pPr>
            <a:r>
              <a:rPr lang="es-419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cs typeface="Courier New" panose="02070309020205020404" pitchFamily="49" charset="0"/>
              </a:rPr>
              <a:t>0000 - 0000</a:t>
            </a:r>
            <a:endParaRPr lang="es-MX" sz="2800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4" name="Marcador de contenido 11">
            <a:extLst>
              <a:ext uri="{FF2B5EF4-FFF2-40B4-BE49-F238E27FC236}">
                <a16:creationId xmlns:a16="http://schemas.microsoft.com/office/drawing/2014/main" id="{89DD60E0-27C0-CDF2-BB2D-56D20354D98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888037" y="4965801"/>
            <a:ext cx="4683125" cy="4619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202000"/>
              <a:buFont typeface="Wingdings" panose="05000000000000000000" pitchFamily="2" charset="2"/>
              <a:buNone/>
              <a:tabLst/>
              <a:defRPr/>
            </a:pPr>
            <a:r>
              <a:rPr lang="es-419" sz="2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cs typeface="Courier New" panose="02070309020205020404" pitchFamily="49" charset="0"/>
              </a:rPr>
              <a:t>www.paginaweb.com</a:t>
            </a:r>
            <a:endParaRPr lang="es-MX" sz="2800" b="0" i="0" dirty="0">
              <a:solidFill>
                <a:srgbClr val="000000"/>
              </a:solidFill>
              <a:effectLst/>
              <a:latin typeface="Franklin Gothic Book" panose="020B05030201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A3E64976-2F12-D197-DFF5-D9C2C75158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8099" y="3011488"/>
            <a:ext cx="6835697" cy="5329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s-ES" sz="2400" dirty="0"/>
              <a:t>INSTITUCIÓN</a:t>
            </a:r>
            <a:r>
              <a:rPr lang="es-ES" sz="3200" b="1" dirty="0">
                <a:solidFill>
                  <a:srgbClr val="C00000"/>
                </a:solidFill>
              </a:rPr>
              <a:t>.</a:t>
            </a:r>
            <a:endParaRPr lang="es-MX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65639E3-935B-854F-95AB-DDB50806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23" y="5080548"/>
            <a:ext cx="333220" cy="32421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74A1857-FA32-D48C-FC29-3295E2C91A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007" y="4447135"/>
            <a:ext cx="229652" cy="33772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F145BCB-D090-0B77-D367-349620CCA8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23" y="3894775"/>
            <a:ext cx="333220" cy="25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2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2567-9AD3-C9E7-5F38-B47A66101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EBB5E9-4C25-B841-DD26-42F5BB7AA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38D41-5A93-C630-A7DA-9C9588C6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C108F-B3E1-9744-1B2E-900796C6C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2DD84-B22D-A485-89B5-539ACFCC1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765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ECE2-FEE9-3E50-9B94-0FCB8F47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5E8C1-EC0F-D79F-2BB4-F233EBF54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D3FBD-AAC6-45CF-9530-A3C73D1C4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C7D58-8A75-282A-AC52-FE25F6CC0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8F283-7BD8-3A50-93A3-AAE387E12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93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D31C6-1B48-7500-C210-15F796CEB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72FF2-AB05-8034-B7B3-8EE5B1962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E1C99-2BC9-F09C-3646-E2180C28A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1D942-D5D2-B701-2DA6-E2D541D3C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09C4E-AA5C-C1B6-A183-11CAA01D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52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02714-8086-AE88-764A-0A662CA49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FA2C8-86A7-8758-5696-A2E300BD07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0B9BC9-063F-BDEC-2C23-5D00809A3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4B0BE6-3034-FDDA-520F-A02D97442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9A7F3-7AC8-E6C1-3433-E2435603F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D317C-624C-161C-E1E0-BBF711C69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4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98555-014E-5BC5-FC16-EA4C2FE2E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A78CD-FC0B-0FCE-29BE-7DA8B21EB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9C032B-FD38-B9D6-9C8B-246EE709C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3B93B4-8ED0-D830-EB08-55375BBE7E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67139A-D773-B535-0033-E40AF5930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AEF4F2-BB65-DA45-688D-8B40E8920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6A1C60-3632-078F-DB63-0B318268A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7ABA-DD4D-E9CE-FE43-C56D3C10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92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945C6-1CE7-8E4D-945F-4624E156E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8B5726-635E-11BC-B09E-0BB83BBC1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22EB7F-5554-E1FC-F0E5-504B1031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43ADA3-85EE-9D50-FC78-0B351BD32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188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A752C0-BB1C-BA64-3BB0-DE949F68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576DB4-2F4B-0A68-B4CB-1470E578C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383EB-FEFA-92BB-AF05-F4577677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405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647ED-15E1-A197-4B59-83D735A5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C3249-5DBC-D149-E060-8D982CC85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66A83-131F-EB30-C25E-ACE52B1643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96065A-5602-69B9-C9AF-9478B17A6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DC98E-3FDE-9A60-9867-DCB6A2A19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AE831-8D93-6C06-243D-B8B3970C7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856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5CDE9-681E-C989-2E45-E50CC10E9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65C151-4F87-C76F-42A9-A8C38D990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4B56C-34B6-15C8-461C-97D29B798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CD48C-8CE9-5D2B-E5A0-9B035E4AF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1EBDAC-96E9-BE03-B969-7D236AFE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0D5D5-0173-A8EA-E221-A383CE943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73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6AB77-993C-BE35-26B7-086702BD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2A29C-6A7C-0431-9834-F17CA0908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C97F5-C88C-7442-0120-44CD42811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4C928-6FF6-2971-6705-272C7840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58B67-3789-03B3-FC28-958EB206B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464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51122-96CC-2BEA-0283-C95300E690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5D2ECF-D89E-6B73-1B29-72CBCFDDC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2CE32-7332-C4F3-A12D-E86D21BDF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95EE1-CA80-77D1-08C0-1A159B41A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CA2B4-F7D8-8F3B-0305-3C42B24CE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432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63E65-E537-5D5E-5851-A7CD5BBA3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311E2-24CF-6BE0-F1A7-34C71D5726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BFBB7-EA0E-63B2-9BFF-3BC72C610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59F80-88CA-B8F8-80D7-63DB9C78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7CE5D-E37B-BE96-BD78-C64ECB6AF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624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58E7B-D2AF-47A2-468F-A2F9B5F96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6C133-E9D8-4B5C-A6C6-423AC3C0E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76727-D301-5724-2EC4-EF9F946C4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F888E-919F-1F90-ADAA-5AA1001BF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FDE59-96AE-CFE1-0F3A-F2A65CE4E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469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52E51-14DF-1818-0440-10F99BEC9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C9EB-64C2-28D2-A39E-B6FF2240F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1EF2D-903C-D9B6-3A32-7BD1A735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077EB-B260-786F-A58B-11A1D580F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36817-C339-5A9B-8D1B-C8BF2B58C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53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414DE-961E-3483-6274-84DD306FB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225B1-4958-09AB-38E6-DD5363653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BFE22-1E5A-7808-EADC-F2D5701C36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33100-AB46-8F36-D797-56A00CDC5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8DB35-E4DF-7BF7-D925-3A3EA42DE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8D0C2-7C9B-FC7E-10F3-D918F22E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113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ECAFF-C0FF-B368-44B0-861F9C371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98912-395B-8F6C-A2CC-697CC107D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68965-B858-1B9B-5F77-B2A6A707E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8D801-3B0E-AFC0-BE82-1FFBF53D6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B50ADD-734B-22C5-63B6-B2FC1792A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C097E9-702B-16F1-F004-DEC9FD7CA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66201C-D134-D281-35E0-4F63D646A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4FCBC9-C14D-6351-E105-92CC7BBE7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66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95C52-BE9D-F10F-06A3-C776E1A5C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7B88E7-84BC-D9F1-3B68-B5A4F5D16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8B3500-94BD-4968-8E4C-9A426106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82FCBA-0CD5-B174-138D-CD97E159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5116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BF44EB-72CB-2051-0DBB-D18A7B96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14FE3-C951-30A4-3715-DE6CE5AAF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9CB37-4FA7-CEEB-BED3-82F80A58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5878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8355-40D3-BC5D-A2F9-C0AA7EE8C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F2474-C203-D8AD-6F59-E7402B9B5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5CB2D-F96C-37E6-013A-4592FD1E4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DE8D8-CCAB-5303-D49D-0C236D73B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E8C48-5B33-41D9-079D-A9C4E8BF1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7733B-6C79-8C40-EBD3-1ABA30BD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3015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76D54-4014-9347-27BF-873B19B2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509638-3C3B-CDEB-E4AD-8429D11B9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CFAC4-6CA2-B5E0-8DAF-DEE3CB0A8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3AFD1-55C1-F180-DE29-4FA6E8550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3CA54-210B-427A-D313-E068056A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7468B-4FD3-F008-6B38-32ECFA62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1691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B12AA-80B1-13B6-508D-987F48F34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303945-9367-F0E2-2AA0-FA32622B3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C9293-CDC2-16B9-7786-1AEFCCDD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14C50-8725-6948-B998-CE9247BAF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81AA2-CF0D-AEE5-B86C-923E0B83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7776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0EE72B-6CE1-0D1D-02E4-3EE4C7FD4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7E8C8A-A050-9E16-4369-F823CDB48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49350-3C32-7331-7957-959B208BB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BF2B0-6E15-1E1B-229D-7CCFB186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5E32E-D6FA-7781-B213-BC28A7F67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8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B2EEB8F-3806-0B7F-4DCF-12DA49174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8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B3DD692-224B-7734-0C1E-B8A381F50D0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4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1" r:id="rId2"/>
    <p:sldLayoutId id="2147483662" r:id="rId3"/>
    <p:sldLayoutId id="2147483663" r:id="rId4"/>
    <p:sldLayoutId id="214748369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578C2E4-2B3D-73DB-340A-45573D0CB5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18CD0D2-D74C-9C2F-7320-8B8959B4AC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97" y="1304026"/>
            <a:ext cx="3579887" cy="504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1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AF418F-7F9E-ED71-FA7F-03247A42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7F8B3-BD2D-45EB-63C9-FD7CD259C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89971-064F-DF56-B6FB-835FF95EA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C8ECC8-6E31-4127-9AFB-D6E4AF2F5E4B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E3CF3-0DE4-AE24-6DA1-59C9519B93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FE9D1-EFC5-53A7-30DA-92F3965575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6753E5-1D32-4B36-9F72-827C92062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10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6F4451-91EB-750D-AD67-C52C311D2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1C0B1-AADC-600D-B702-ABF9312DB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7B6DE-8E85-F586-1B44-8E69103CB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BC1B15-BB82-45E7-B828-18537E3CC7CA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2624B-373D-AE60-58D7-17437076A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108C2-C458-2AEC-C014-F50E83089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B4F043-EEAB-426E-BCA4-3E29E392F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042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link.springer.com/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fsri.org/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hlms.com/sfpe/product_bundles/8503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www.sfpe.org/foundation" TargetMode="Externa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www.sfpe.org/" TargetMode="Externa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www.sfpe.or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318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BEE264-5855-87F3-4E00-617BF7ADA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02" y="134626"/>
            <a:ext cx="10800269" cy="643704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5082051-7951-AD30-8802-F74515305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850" y="1973657"/>
            <a:ext cx="10053632" cy="1813098"/>
          </a:xfrm>
        </p:spPr>
        <p:txBody>
          <a:bodyPr/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Fire Risk Assessment for Mobility and Energy Storage Hazards</a:t>
            </a:r>
            <a:endParaRPr lang="es-MX" sz="5400" dirty="0">
              <a:solidFill>
                <a:schemeClr val="bg1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0B4957-F09A-D235-C6CA-7CF812AF35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850" y="4958772"/>
            <a:ext cx="9809457" cy="16129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Chris Jelenewicz, PE, FSFPE</a:t>
            </a:r>
          </a:p>
          <a:p>
            <a:pPr algn="ctr"/>
            <a:r>
              <a:rPr lang="en-US" sz="4700" dirty="0">
                <a:solidFill>
                  <a:schemeClr val="bg1"/>
                </a:solidFill>
              </a:rPr>
              <a:t>SFPE CEO </a:t>
            </a:r>
            <a:endParaRPr lang="es-MX" sz="4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93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50D4C-7758-5452-9F70-F3C70310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97427-794B-EF32-5D33-1B3C138701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078" y="1972572"/>
            <a:ext cx="5458992" cy="373221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Currently CEO at Society of Fire Protection Engineers (SFPE)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SFPE for 20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BS from University of Maryland in FPE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PE in California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Chair NFPA 101 Fundamentals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Principle Member NFPA 550 &amp; 551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Staff Liaison SFPE Risk Task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Volunteer Firefighter – 20 Years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3136C7-187A-C418-4E03-4C1937D89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148" y="2137144"/>
            <a:ext cx="4609279" cy="314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43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949B96-522D-40C4-5A40-AF99AA87F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9C3C864-C625-4883-B868-9A4C470F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291" y="3296652"/>
            <a:ext cx="12202113" cy="3561346"/>
          </a:xfrm>
          <a:custGeom>
            <a:avLst/>
            <a:gdLst>
              <a:gd name="connsiteX0" fmla="*/ 0 w 12202113"/>
              <a:gd name="connsiteY0" fmla="*/ 3188466 h 3188466"/>
              <a:gd name="connsiteX1" fmla="*/ 10116 w 12202113"/>
              <a:gd name="connsiteY1" fmla="*/ 2657641 h 3188466"/>
              <a:gd name="connsiteX2" fmla="*/ 10116 w 12202113"/>
              <a:gd name="connsiteY2" fmla="*/ 0 h 3188466"/>
              <a:gd name="connsiteX3" fmla="*/ 12202113 w 12202113"/>
              <a:gd name="connsiteY3" fmla="*/ 0 h 3188466"/>
              <a:gd name="connsiteX4" fmla="*/ 12202113 w 12202113"/>
              <a:gd name="connsiteY4" fmla="*/ 2879832 h 3188466"/>
              <a:gd name="connsiteX5" fmla="*/ 12198167 w 12202113"/>
              <a:gd name="connsiteY5" fmla="*/ 2880360 h 3188466"/>
              <a:gd name="connsiteX6" fmla="*/ 12122128 w 12202113"/>
              <a:gd name="connsiteY6" fmla="*/ 2887194 h 3188466"/>
              <a:gd name="connsiteX7" fmla="*/ 12028868 w 12202113"/>
              <a:gd name="connsiteY7" fmla="*/ 2911786 h 3188466"/>
              <a:gd name="connsiteX8" fmla="*/ 11995238 w 12202113"/>
              <a:gd name="connsiteY8" fmla="*/ 2914090 h 3188466"/>
              <a:gd name="connsiteX9" fmla="*/ 11996460 w 12202113"/>
              <a:gd name="connsiteY9" fmla="*/ 2918442 h 3188466"/>
              <a:gd name="connsiteX10" fmla="*/ 11983968 w 12202113"/>
              <a:gd name="connsiteY10" fmla="*/ 2918762 h 3188466"/>
              <a:gd name="connsiteX11" fmla="*/ 11956084 w 12202113"/>
              <a:gd name="connsiteY11" fmla="*/ 2918868 h 3188466"/>
              <a:gd name="connsiteX12" fmla="*/ 11872586 w 12202113"/>
              <a:gd name="connsiteY12" fmla="*/ 2920076 h 3188466"/>
              <a:gd name="connsiteX13" fmla="*/ 11849804 w 12202113"/>
              <a:gd name="connsiteY13" fmla="*/ 2928420 h 3188466"/>
              <a:gd name="connsiteX14" fmla="*/ 11828254 w 12202113"/>
              <a:gd name="connsiteY14" fmla="*/ 2928551 h 3188466"/>
              <a:gd name="connsiteX15" fmla="*/ 11703277 w 12202113"/>
              <a:gd name="connsiteY15" fmla="*/ 2939735 h 3188466"/>
              <a:gd name="connsiteX16" fmla="*/ 11686094 w 12202113"/>
              <a:gd name="connsiteY16" fmla="*/ 2940570 h 3188466"/>
              <a:gd name="connsiteX17" fmla="*/ 11676788 w 12202113"/>
              <a:gd name="connsiteY17" fmla="*/ 2944321 h 3188466"/>
              <a:gd name="connsiteX18" fmla="*/ 11643464 w 12202113"/>
              <a:gd name="connsiteY18" fmla="*/ 2945066 h 3188466"/>
              <a:gd name="connsiteX19" fmla="*/ 11641922 w 12202113"/>
              <a:gd name="connsiteY19" fmla="*/ 2947200 h 3188466"/>
              <a:gd name="connsiteX20" fmla="*/ 11532386 w 12202113"/>
              <a:gd name="connsiteY20" fmla="*/ 2965529 h 3188466"/>
              <a:gd name="connsiteX21" fmla="*/ 11513619 w 12202113"/>
              <a:gd name="connsiteY21" fmla="*/ 2968556 h 3188466"/>
              <a:gd name="connsiteX22" fmla="*/ 11497404 w 12202113"/>
              <a:gd name="connsiteY22" fmla="*/ 2967639 h 3188466"/>
              <a:gd name="connsiteX23" fmla="*/ 11407630 w 12202113"/>
              <a:gd name="connsiteY23" fmla="*/ 2970255 h 3188466"/>
              <a:gd name="connsiteX24" fmla="*/ 11386276 w 12202113"/>
              <a:gd name="connsiteY24" fmla="*/ 2968648 h 3188466"/>
              <a:gd name="connsiteX25" fmla="*/ 11377296 w 12202113"/>
              <a:gd name="connsiteY25" fmla="*/ 2965257 h 3188466"/>
              <a:gd name="connsiteX26" fmla="*/ 11342536 w 12202113"/>
              <a:gd name="connsiteY26" fmla="*/ 2971666 h 3188466"/>
              <a:gd name="connsiteX27" fmla="*/ 11288902 w 12202113"/>
              <a:gd name="connsiteY27" fmla="*/ 2976058 h 3188466"/>
              <a:gd name="connsiteX28" fmla="*/ 11263411 w 12202113"/>
              <a:gd name="connsiteY28" fmla="*/ 2979228 h 3188466"/>
              <a:gd name="connsiteX29" fmla="*/ 11242843 w 12202113"/>
              <a:gd name="connsiteY29" fmla="*/ 2977303 h 3188466"/>
              <a:gd name="connsiteX30" fmla="*/ 11125798 w 12202113"/>
              <a:gd name="connsiteY30" fmla="*/ 2976816 h 3188466"/>
              <a:gd name="connsiteX31" fmla="*/ 11098884 w 12202113"/>
              <a:gd name="connsiteY31" fmla="*/ 2973758 h 3188466"/>
              <a:gd name="connsiteX32" fmla="*/ 11086128 w 12202113"/>
              <a:gd name="connsiteY32" fmla="*/ 2967663 h 3188466"/>
              <a:gd name="connsiteX33" fmla="*/ 11076132 w 12202113"/>
              <a:gd name="connsiteY33" fmla="*/ 2969836 h 3188466"/>
              <a:gd name="connsiteX34" fmla="*/ 11005337 w 12202113"/>
              <a:gd name="connsiteY34" fmla="*/ 2970053 h 3188466"/>
              <a:gd name="connsiteX35" fmla="*/ 10959154 w 12202113"/>
              <a:gd name="connsiteY35" fmla="*/ 2970750 h 3188466"/>
              <a:gd name="connsiteX36" fmla="*/ 10956347 w 12202113"/>
              <a:gd name="connsiteY36" fmla="*/ 2979118 h 3188466"/>
              <a:gd name="connsiteX37" fmla="*/ 10915223 w 12202113"/>
              <a:gd name="connsiteY37" fmla="*/ 2982099 h 3188466"/>
              <a:gd name="connsiteX38" fmla="*/ 10871398 w 12202113"/>
              <a:gd name="connsiteY38" fmla="*/ 2976728 h 3188466"/>
              <a:gd name="connsiteX39" fmla="*/ 10819743 w 12202113"/>
              <a:gd name="connsiteY39" fmla="*/ 2977481 h 3188466"/>
              <a:gd name="connsiteX40" fmla="*/ 10788834 w 12202113"/>
              <a:gd name="connsiteY40" fmla="*/ 2977840 h 3188466"/>
              <a:gd name="connsiteX41" fmla="*/ 10707711 w 12202113"/>
              <a:gd name="connsiteY41" fmla="*/ 2985644 h 3188466"/>
              <a:gd name="connsiteX42" fmla="*/ 10576086 w 12202113"/>
              <a:gd name="connsiteY42" fmla="*/ 3015319 h 3188466"/>
              <a:gd name="connsiteX43" fmla="*/ 10534761 w 12202113"/>
              <a:gd name="connsiteY43" fmla="*/ 3019524 h 3188466"/>
              <a:gd name="connsiteX44" fmla="*/ 10527537 w 12202113"/>
              <a:gd name="connsiteY44" fmla="*/ 3017814 h 3188466"/>
              <a:gd name="connsiteX45" fmla="*/ 10321799 w 12202113"/>
              <a:gd name="connsiteY45" fmla="*/ 3035635 h 3188466"/>
              <a:gd name="connsiteX46" fmla="*/ 10284989 w 12202113"/>
              <a:gd name="connsiteY46" fmla="*/ 3036679 h 3188466"/>
              <a:gd name="connsiteX47" fmla="*/ 10257423 w 12202113"/>
              <a:gd name="connsiteY47" fmla="*/ 3036027 h 3188466"/>
              <a:gd name="connsiteX48" fmla="*/ 10191450 w 12202113"/>
              <a:gd name="connsiteY48" fmla="*/ 3041963 h 3188466"/>
              <a:gd name="connsiteX49" fmla="*/ 10083845 w 12202113"/>
              <a:gd name="connsiteY49" fmla="*/ 3054978 h 3188466"/>
              <a:gd name="connsiteX50" fmla="*/ 10060611 w 12202113"/>
              <a:gd name="connsiteY50" fmla="*/ 3057035 h 3188466"/>
              <a:gd name="connsiteX51" fmla="*/ 10039363 w 12202113"/>
              <a:gd name="connsiteY51" fmla="*/ 3055961 h 3188466"/>
              <a:gd name="connsiteX52" fmla="*/ 10033322 w 12202113"/>
              <a:gd name="connsiteY52" fmla="*/ 3053238 h 3188466"/>
              <a:gd name="connsiteX53" fmla="*/ 10020337 w 12202113"/>
              <a:gd name="connsiteY53" fmla="*/ 3053912 h 3188466"/>
              <a:gd name="connsiteX54" fmla="*/ 10016616 w 12202113"/>
              <a:gd name="connsiteY54" fmla="*/ 3053498 h 3188466"/>
              <a:gd name="connsiteX55" fmla="*/ 9995549 w 12202113"/>
              <a:gd name="connsiteY55" fmla="*/ 3051719 h 3188466"/>
              <a:gd name="connsiteX56" fmla="*/ 9957212 w 12202113"/>
              <a:gd name="connsiteY56" fmla="*/ 3062663 h 3188466"/>
              <a:gd name="connsiteX57" fmla="*/ 9904584 w 12202113"/>
              <a:gd name="connsiteY57" fmla="*/ 3063999 h 3188466"/>
              <a:gd name="connsiteX58" fmla="*/ 9713857 w 12202113"/>
              <a:gd name="connsiteY58" fmla="*/ 3087955 h 3188466"/>
              <a:gd name="connsiteX59" fmla="*/ 9678879 w 12202113"/>
              <a:gd name="connsiteY59" fmla="*/ 3079676 h 3188466"/>
              <a:gd name="connsiteX60" fmla="*/ 9598760 w 12202113"/>
              <a:gd name="connsiteY60" fmla="*/ 3085228 h 3188466"/>
              <a:gd name="connsiteX61" fmla="*/ 9488796 w 12202113"/>
              <a:gd name="connsiteY61" fmla="*/ 3115384 h 3188466"/>
              <a:gd name="connsiteX62" fmla="*/ 9341972 w 12202113"/>
              <a:gd name="connsiteY62" fmla="*/ 3126583 h 3188466"/>
              <a:gd name="connsiteX63" fmla="*/ 9333795 w 12202113"/>
              <a:gd name="connsiteY63" fmla="*/ 3132083 h 3188466"/>
              <a:gd name="connsiteX64" fmla="*/ 9321736 w 12202113"/>
              <a:gd name="connsiteY64" fmla="*/ 3135834 h 3188466"/>
              <a:gd name="connsiteX65" fmla="*/ 9319405 w 12202113"/>
              <a:gd name="connsiteY65" fmla="*/ 3135561 h 3188466"/>
              <a:gd name="connsiteX66" fmla="*/ 9302847 w 12202113"/>
              <a:gd name="connsiteY66" fmla="*/ 3137746 h 3188466"/>
              <a:gd name="connsiteX67" fmla="*/ 9300930 w 12202113"/>
              <a:gd name="connsiteY67" fmla="*/ 3139687 h 3188466"/>
              <a:gd name="connsiteX68" fmla="*/ 9290106 w 12202113"/>
              <a:gd name="connsiteY68" fmla="*/ 3141645 h 3188466"/>
              <a:gd name="connsiteX69" fmla="*/ 9270220 w 12202113"/>
              <a:gd name="connsiteY69" fmla="*/ 3146737 h 3188466"/>
              <a:gd name="connsiteX70" fmla="*/ 9265150 w 12202113"/>
              <a:gd name="connsiteY70" fmla="*/ 3146531 h 3188466"/>
              <a:gd name="connsiteX71" fmla="*/ 9233057 w 12202113"/>
              <a:gd name="connsiteY71" fmla="*/ 3152408 h 3188466"/>
              <a:gd name="connsiteX72" fmla="*/ 9231974 w 12202113"/>
              <a:gd name="connsiteY72" fmla="*/ 3151938 h 3188466"/>
              <a:gd name="connsiteX73" fmla="*/ 9220130 w 12202113"/>
              <a:gd name="connsiteY73" fmla="*/ 3151189 h 3188466"/>
              <a:gd name="connsiteX74" fmla="*/ 9198955 w 12202113"/>
              <a:gd name="connsiteY74" fmla="*/ 3151015 h 3188466"/>
              <a:gd name="connsiteX75" fmla="*/ 9142196 w 12202113"/>
              <a:gd name="connsiteY75" fmla="*/ 3143802 h 3188466"/>
              <a:gd name="connsiteX76" fmla="*/ 9108665 w 12202113"/>
              <a:gd name="connsiteY76" fmla="*/ 3149868 h 3188466"/>
              <a:gd name="connsiteX77" fmla="*/ 9014086 w 12202113"/>
              <a:gd name="connsiteY77" fmla="*/ 3150791 h 3188466"/>
              <a:gd name="connsiteX78" fmla="*/ 8915037 w 12202113"/>
              <a:gd name="connsiteY78" fmla="*/ 3140020 h 3188466"/>
              <a:gd name="connsiteX79" fmla="*/ 8815667 w 12202113"/>
              <a:gd name="connsiteY79" fmla="*/ 3138606 h 3188466"/>
              <a:gd name="connsiteX80" fmla="*/ 8779688 w 12202113"/>
              <a:gd name="connsiteY80" fmla="*/ 3138895 h 3188466"/>
              <a:gd name="connsiteX81" fmla="*/ 8715556 w 12202113"/>
              <a:gd name="connsiteY81" fmla="*/ 3135878 h 3188466"/>
              <a:gd name="connsiteX82" fmla="*/ 8686183 w 12202113"/>
              <a:gd name="connsiteY82" fmla="*/ 3132307 h 3188466"/>
              <a:gd name="connsiteX83" fmla="*/ 8684895 w 12202113"/>
              <a:gd name="connsiteY83" fmla="*/ 3132527 h 3188466"/>
              <a:gd name="connsiteX84" fmla="*/ 8682270 w 12202113"/>
              <a:gd name="connsiteY84" fmla="*/ 3130989 h 3188466"/>
              <a:gd name="connsiteX85" fmla="*/ 8676836 w 12202113"/>
              <a:gd name="connsiteY85" fmla="*/ 3130278 h 3188466"/>
              <a:gd name="connsiteX86" fmla="*/ 8662002 w 12202113"/>
              <a:gd name="connsiteY86" fmla="*/ 3130735 h 3188466"/>
              <a:gd name="connsiteX87" fmla="*/ 8656423 w 12202113"/>
              <a:gd name="connsiteY87" fmla="*/ 3131304 h 3188466"/>
              <a:gd name="connsiteX88" fmla="*/ 8648261 w 12202113"/>
              <a:gd name="connsiteY88" fmla="*/ 3131294 h 3188466"/>
              <a:gd name="connsiteX89" fmla="*/ 8648057 w 12202113"/>
              <a:gd name="connsiteY89" fmla="*/ 3131167 h 3188466"/>
              <a:gd name="connsiteX90" fmla="*/ 8640412 w 12202113"/>
              <a:gd name="connsiteY90" fmla="*/ 3131403 h 3188466"/>
              <a:gd name="connsiteX91" fmla="*/ 8603003 w 12202113"/>
              <a:gd name="connsiteY91" fmla="*/ 3134155 h 3188466"/>
              <a:gd name="connsiteX92" fmla="*/ 8553571 w 12202113"/>
              <a:gd name="connsiteY92" fmla="*/ 3122125 h 3188466"/>
              <a:gd name="connsiteX93" fmla="*/ 8533128 w 12202113"/>
              <a:gd name="connsiteY93" fmla="*/ 3120039 h 3188466"/>
              <a:gd name="connsiteX94" fmla="*/ 8522209 w 12202113"/>
              <a:gd name="connsiteY94" fmla="*/ 3118252 h 3188466"/>
              <a:gd name="connsiteX95" fmla="*/ 8521532 w 12202113"/>
              <a:gd name="connsiteY95" fmla="*/ 3117705 h 3188466"/>
              <a:gd name="connsiteX96" fmla="*/ 8485667 w 12202113"/>
              <a:gd name="connsiteY96" fmla="*/ 3120406 h 3188466"/>
              <a:gd name="connsiteX97" fmla="*/ 8480905 w 12202113"/>
              <a:gd name="connsiteY97" fmla="*/ 3119749 h 3188466"/>
              <a:gd name="connsiteX98" fmla="*/ 8457530 w 12202113"/>
              <a:gd name="connsiteY98" fmla="*/ 3122810 h 3188466"/>
              <a:gd name="connsiteX99" fmla="*/ 8445451 w 12202113"/>
              <a:gd name="connsiteY99" fmla="*/ 3123697 h 3188466"/>
              <a:gd name="connsiteX100" fmla="*/ 8442039 w 12202113"/>
              <a:gd name="connsiteY100" fmla="*/ 3125378 h 3188466"/>
              <a:gd name="connsiteX101" fmla="*/ 8424215 w 12202113"/>
              <a:gd name="connsiteY101" fmla="*/ 3125963 h 3188466"/>
              <a:gd name="connsiteX102" fmla="*/ 8422165 w 12202113"/>
              <a:gd name="connsiteY102" fmla="*/ 3125491 h 3188466"/>
              <a:gd name="connsiteX103" fmla="*/ 8407465 w 12202113"/>
              <a:gd name="connsiteY103" fmla="*/ 3127979 h 3188466"/>
              <a:gd name="connsiteX104" fmla="*/ 8395146 w 12202113"/>
              <a:gd name="connsiteY104" fmla="*/ 3132488 h 3188466"/>
              <a:gd name="connsiteX105" fmla="*/ 8243538 w 12202113"/>
              <a:gd name="connsiteY105" fmla="*/ 3129873 h 3188466"/>
              <a:gd name="connsiteX106" fmla="*/ 8112685 w 12202113"/>
              <a:gd name="connsiteY106" fmla="*/ 3148698 h 3188466"/>
              <a:gd name="connsiteX107" fmla="*/ 8026741 w 12202113"/>
              <a:gd name="connsiteY107" fmla="*/ 3154015 h 3188466"/>
              <a:gd name="connsiteX108" fmla="*/ 8030400 w 12202113"/>
              <a:gd name="connsiteY108" fmla="*/ 3146736 h 3188466"/>
              <a:gd name="connsiteX109" fmla="*/ 8002987 w 12202113"/>
              <a:gd name="connsiteY109" fmla="*/ 3135663 h 3188466"/>
              <a:gd name="connsiteX110" fmla="*/ 7798568 w 12202113"/>
              <a:gd name="connsiteY110" fmla="*/ 3141249 h 3188466"/>
              <a:gd name="connsiteX111" fmla="*/ 7746353 w 12202113"/>
              <a:gd name="connsiteY111" fmla="*/ 3137755 h 3188466"/>
              <a:gd name="connsiteX112" fmla="*/ 7700395 w 12202113"/>
              <a:gd name="connsiteY112" fmla="*/ 3144729 h 3188466"/>
              <a:gd name="connsiteX113" fmla="*/ 7681335 w 12202113"/>
              <a:gd name="connsiteY113" fmla="*/ 3141120 h 3188466"/>
              <a:gd name="connsiteX114" fmla="*/ 7678044 w 12202113"/>
              <a:gd name="connsiteY114" fmla="*/ 3140387 h 3188466"/>
              <a:gd name="connsiteX115" fmla="*/ 7664890 w 12202113"/>
              <a:gd name="connsiteY115" fmla="*/ 3139855 h 3188466"/>
              <a:gd name="connsiteX116" fmla="*/ 7661183 w 12202113"/>
              <a:gd name="connsiteY116" fmla="*/ 3136706 h 3188466"/>
              <a:gd name="connsiteX117" fmla="*/ 7641383 w 12202113"/>
              <a:gd name="connsiteY117" fmla="*/ 3133755 h 3188466"/>
              <a:gd name="connsiteX118" fmla="*/ 7617169 w 12202113"/>
              <a:gd name="connsiteY118" fmla="*/ 3133614 h 3188466"/>
              <a:gd name="connsiteX119" fmla="*/ 7531143 w 12202113"/>
              <a:gd name="connsiteY119" fmla="*/ 3132781 h 3188466"/>
              <a:gd name="connsiteX120" fmla="*/ 7517113 w 12202113"/>
              <a:gd name="connsiteY120" fmla="*/ 3134483 h 3188466"/>
              <a:gd name="connsiteX121" fmla="*/ 7471320 w 12202113"/>
              <a:gd name="connsiteY121" fmla="*/ 3131645 h 3188466"/>
              <a:gd name="connsiteX122" fmla="*/ 7430512 w 12202113"/>
              <a:gd name="connsiteY122" fmla="*/ 3131007 h 3188466"/>
              <a:gd name="connsiteX123" fmla="*/ 7404071 w 12202113"/>
              <a:gd name="connsiteY123" fmla="*/ 3132361 h 3188466"/>
              <a:gd name="connsiteX124" fmla="*/ 7397140 w 12202113"/>
              <a:gd name="connsiteY124" fmla="*/ 3131239 h 3188466"/>
              <a:gd name="connsiteX125" fmla="*/ 7370514 w 12202113"/>
              <a:gd name="connsiteY125" fmla="*/ 3130516 h 3188466"/>
              <a:gd name="connsiteX126" fmla="*/ 7356953 w 12202113"/>
              <a:gd name="connsiteY126" fmla="*/ 3132179 h 3188466"/>
              <a:gd name="connsiteX127" fmla="*/ 7343567 w 12202113"/>
              <a:gd name="connsiteY127" fmla="*/ 3128350 h 3188466"/>
              <a:gd name="connsiteX128" fmla="*/ 7340295 w 12202113"/>
              <a:gd name="connsiteY128" fmla="*/ 3125545 h 3188466"/>
              <a:gd name="connsiteX129" fmla="*/ 7321348 w 12202113"/>
              <a:gd name="connsiteY129" fmla="*/ 3126804 h 3188466"/>
              <a:gd name="connsiteX130" fmla="*/ 7305815 w 12202113"/>
              <a:gd name="connsiteY130" fmla="*/ 3124063 h 3188466"/>
              <a:gd name="connsiteX131" fmla="*/ 7292274 w 12202113"/>
              <a:gd name="connsiteY131" fmla="*/ 3125855 h 3188466"/>
              <a:gd name="connsiteX132" fmla="*/ 7286654 w 12202113"/>
              <a:gd name="connsiteY132" fmla="*/ 3125451 h 3188466"/>
              <a:gd name="connsiteX133" fmla="*/ 7272685 w 12202113"/>
              <a:gd name="connsiteY133" fmla="*/ 3124094 h 3188466"/>
              <a:gd name="connsiteX134" fmla="*/ 7248584 w 12202113"/>
              <a:gd name="connsiteY134" fmla="*/ 3121080 h 3188466"/>
              <a:gd name="connsiteX135" fmla="*/ 7241065 w 12202113"/>
              <a:gd name="connsiteY135" fmla="*/ 3120661 h 3188466"/>
              <a:gd name="connsiteX136" fmla="*/ 7224696 w 12202113"/>
              <a:gd name="connsiteY136" fmla="*/ 3116051 h 3188466"/>
              <a:gd name="connsiteX137" fmla="*/ 7193009 w 12202113"/>
              <a:gd name="connsiteY137" fmla="*/ 3112108 h 3188466"/>
              <a:gd name="connsiteX138" fmla="*/ 7137220 w 12202113"/>
              <a:gd name="connsiteY138" fmla="*/ 3098354 h 3188466"/>
              <a:gd name="connsiteX139" fmla="*/ 7104427 w 12202113"/>
              <a:gd name="connsiteY139" fmla="*/ 3091790 h 3188466"/>
              <a:gd name="connsiteX140" fmla="*/ 7082240 w 12202113"/>
              <a:gd name="connsiteY140" fmla="*/ 3085740 h 3188466"/>
              <a:gd name="connsiteX141" fmla="*/ 7016754 w 12202113"/>
              <a:gd name="connsiteY141" fmla="*/ 3077196 h 3188466"/>
              <a:gd name="connsiteX142" fmla="*/ 6904436 w 12202113"/>
              <a:gd name="connsiteY142" fmla="*/ 3065900 h 3188466"/>
              <a:gd name="connsiteX143" fmla="*/ 6881434 w 12202113"/>
              <a:gd name="connsiteY143" fmla="*/ 3062865 h 3188466"/>
              <a:gd name="connsiteX144" fmla="*/ 6865273 w 12202113"/>
              <a:gd name="connsiteY144" fmla="*/ 3057749 h 3188466"/>
              <a:gd name="connsiteX145" fmla="*/ 6864671 w 12202113"/>
              <a:gd name="connsiteY145" fmla="*/ 3054378 h 3188466"/>
              <a:gd name="connsiteX146" fmla="*/ 6852599 w 12202113"/>
              <a:gd name="connsiteY146" fmla="*/ 3052306 h 3188466"/>
              <a:gd name="connsiteX147" fmla="*/ 6850143 w 12202113"/>
              <a:gd name="connsiteY147" fmla="*/ 3051232 h 3188466"/>
              <a:gd name="connsiteX148" fmla="*/ 6835301 w 12202113"/>
              <a:gd name="connsiteY148" fmla="*/ 3045593 h 3188466"/>
              <a:gd name="connsiteX149" fmla="*/ 6784871 w 12202113"/>
              <a:gd name="connsiteY149" fmla="*/ 3046562 h 3188466"/>
              <a:gd name="connsiteX150" fmla="*/ 6738245 w 12202113"/>
              <a:gd name="connsiteY150" fmla="*/ 3037055 h 3188466"/>
              <a:gd name="connsiteX151" fmla="*/ 6537703 w 12202113"/>
              <a:gd name="connsiteY151" fmla="*/ 3017736 h 3188466"/>
              <a:gd name="connsiteX152" fmla="*/ 6521858 w 12202113"/>
              <a:gd name="connsiteY152" fmla="*/ 3004158 h 3188466"/>
              <a:gd name="connsiteX153" fmla="*/ 6445069 w 12202113"/>
              <a:gd name="connsiteY153" fmla="*/ 2992470 h 3188466"/>
              <a:gd name="connsiteX154" fmla="*/ 6302447 w 12202113"/>
              <a:gd name="connsiteY154" fmla="*/ 2994274 h 3188466"/>
              <a:gd name="connsiteX155" fmla="*/ 6160029 w 12202113"/>
              <a:gd name="connsiteY155" fmla="*/ 2973666 h 3188466"/>
              <a:gd name="connsiteX156" fmla="*/ 6144046 w 12202113"/>
              <a:gd name="connsiteY156" fmla="*/ 2976380 h 3188466"/>
              <a:gd name="connsiteX157" fmla="*/ 6127670 w 12202113"/>
              <a:gd name="connsiteY157" fmla="*/ 2976929 h 3188466"/>
              <a:gd name="connsiteX158" fmla="*/ 6126155 w 12202113"/>
              <a:gd name="connsiteY158" fmla="*/ 2976245 h 3188466"/>
              <a:gd name="connsiteX159" fmla="*/ 6108575 w 12202113"/>
              <a:gd name="connsiteY159" fmla="*/ 2974651 h 3188466"/>
              <a:gd name="connsiteX160" fmla="*/ 6103746 w 12202113"/>
              <a:gd name="connsiteY160" fmla="*/ 2975803 h 3188466"/>
              <a:gd name="connsiteX161" fmla="*/ 6091377 w 12202113"/>
              <a:gd name="connsiteY161" fmla="*/ 2975180 h 3188466"/>
              <a:gd name="connsiteX162" fmla="*/ 6066183 w 12202113"/>
              <a:gd name="connsiteY162" fmla="*/ 2975222 h 3188466"/>
              <a:gd name="connsiteX163" fmla="*/ 6063287 w 12202113"/>
              <a:gd name="connsiteY163" fmla="*/ 2974353 h 3188466"/>
              <a:gd name="connsiteX164" fmla="*/ 6054813 w 12202113"/>
              <a:gd name="connsiteY164" fmla="*/ 2974911 h 3188466"/>
              <a:gd name="connsiteX165" fmla="*/ 6050809 w 12202113"/>
              <a:gd name="connsiteY165" fmla="*/ 2973985 h 3188466"/>
              <a:gd name="connsiteX166" fmla="*/ 6013979 w 12202113"/>
              <a:gd name="connsiteY166" fmla="*/ 2974553 h 3188466"/>
              <a:gd name="connsiteX167" fmla="*/ 6013800 w 12202113"/>
              <a:gd name="connsiteY167" fmla="*/ 2973973 h 3188466"/>
              <a:gd name="connsiteX168" fmla="*/ 6004866 w 12202113"/>
              <a:gd name="connsiteY168" fmla="*/ 2971570 h 3188466"/>
              <a:gd name="connsiteX169" fmla="*/ 5987036 w 12202113"/>
              <a:gd name="connsiteY169" fmla="*/ 2968315 h 3188466"/>
              <a:gd name="connsiteX170" fmla="*/ 5950027 w 12202113"/>
              <a:gd name="connsiteY170" fmla="*/ 2953546 h 3188466"/>
              <a:gd name="connsiteX171" fmla="*/ 5911668 w 12202113"/>
              <a:gd name="connsiteY171" fmla="*/ 2954074 h 3188466"/>
              <a:gd name="connsiteX172" fmla="*/ 5904110 w 12202113"/>
              <a:gd name="connsiteY172" fmla="*/ 2953861 h 3188466"/>
              <a:gd name="connsiteX173" fmla="*/ 5904026 w 12202113"/>
              <a:gd name="connsiteY173" fmla="*/ 2953724 h 3188466"/>
              <a:gd name="connsiteX174" fmla="*/ 5896189 w 12202113"/>
              <a:gd name="connsiteY174" fmla="*/ 2953236 h 3188466"/>
              <a:gd name="connsiteX175" fmla="*/ 5890331 w 12202113"/>
              <a:gd name="connsiteY175" fmla="*/ 2953471 h 3188466"/>
              <a:gd name="connsiteX176" fmla="*/ 5875672 w 12202113"/>
              <a:gd name="connsiteY176" fmla="*/ 2953056 h 3188466"/>
              <a:gd name="connsiteX177" fmla="*/ 5871070 w 12202113"/>
              <a:gd name="connsiteY177" fmla="*/ 2952035 h 3188466"/>
              <a:gd name="connsiteX178" fmla="*/ 5869888 w 12202113"/>
              <a:gd name="connsiteY178" fmla="*/ 2950364 h 3188466"/>
              <a:gd name="connsiteX179" fmla="*/ 5868461 w 12202113"/>
              <a:gd name="connsiteY179" fmla="*/ 2950506 h 3188466"/>
              <a:gd name="connsiteX180" fmla="*/ 5843343 w 12202113"/>
              <a:gd name="connsiteY180" fmla="*/ 2945262 h 3188466"/>
              <a:gd name="connsiteX181" fmla="*/ 5784331 w 12202113"/>
              <a:gd name="connsiteY181" fmla="*/ 2938531 h 3188466"/>
              <a:gd name="connsiteX182" fmla="*/ 5749498 w 12202113"/>
              <a:gd name="connsiteY182" fmla="*/ 2936713 h 3188466"/>
              <a:gd name="connsiteX183" fmla="*/ 5655214 w 12202113"/>
              <a:gd name="connsiteY183" fmla="*/ 2929503 h 3188466"/>
              <a:gd name="connsiteX184" fmla="*/ 5561446 w 12202113"/>
              <a:gd name="connsiteY184" fmla="*/ 2920575 h 3188466"/>
              <a:gd name="connsiteX185" fmla="*/ 5519456 w 12202113"/>
              <a:gd name="connsiteY185" fmla="*/ 2906631 h 3188466"/>
              <a:gd name="connsiteX186" fmla="*/ 5514099 w 12202113"/>
              <a:gd name="connsiteY186" fmla="*/ 2906097 h 3188466"/>
              <a:gd name="connsiteX187" fmla="*/ 5499273 w 12202113"/>
              <a:gd name="connsiteY187" fmla="*/ 2907057 h 3188466"/>
              <a:gd name="connsiteX188" fmla="*/ 5493664 w 12202113"/>
              <a:gd name="connsiteY188" fmla="*/ 2907817 h 3188466"/>
              <a:gd name="connsiteX189" fmla="*/ 5485530 w 12202113"/>
              <a:gd name="connsiteY189" fmla="*/ 2908080 h 3188466"/>
              <a:gd name="connsiteX190" fmla="*/ 5485337 w 12202113"/>
              <a:gd name="connsiteY190" fmla="*/ 2907959 h 3188466"/>
              <a:gd name="connsiteX191" fmla="*/ 5477696 w 12202113"/>
              <a:gd name="connsiteY191" fmla="*/ 2908455 h 3188466"/>
              <a:gd name="connsiteX192" fmla="*/ 5440170 w 12202113"/>
              <a:gd name="connsiteY192" fmla="*/ 2912482 h 3188466"/>
              <a:gd name="connsiteX193" fmla="*/ 5391911 w 12202113"/>
              <a:gd name="connsiteY193" fmla="*/ 2902040 h 3188466"/>
              <a:gd name="connsiteX194" fmla="*/ 5371708 w 12202113"/>
              <a:gd name="connsiteY194" fmla="*/ 2900629 h 3188466"/>
              <a:gd name="connsiteX195" fmla="*/ 5360976 w 12202113"/>
              <a:gd name="connsiteY195" fmla="*/ 2899197 h 3188466"/>
              <a:gd name="connsiteX196" fmla="*/ 5360345 w 12202113"/>
              <a:gd name="connsiteY196" fmla="*/ 2898671 h 3188466"/>
              <a:gd name="connsiteX197" fmla="*/ 5324367 w 12202113"/>
              <a:gd name="connsiteY197" fmla="*/ 2902593 h 3188466"/>
              <a:gd name="connsiteX198" fmla="*/ 5319673 w 12202113"/>
              <a:gd name="connsiteY198" fmla="*/ 2902094 h 3188466"/>
              <a:gd name="connsiteX199" fmla="*/ 5296114 w 12202113"/>
              <a:gd name="connsiteY199" fmla="*/ 2905958 h 3188466"/>
              <a:gd name="connsiteX200" fmla="*/ 5283999 w 12202113"/>
              <a:gd name="connsiteY200" fmla="*/ 2907258 h 3188466"/>
              <a:gd name="connsiteX201" fmla="*/ 5280460 w 12202113"/>
              <a:gd name="connsiteY201" fmla="*/ 2909063 h 3188466"/>
              <a:gd name="connsiteX202" fmla="*/ 5262637 w 12202113"/>
              <a:gd name="connsiteY202" fmla="*/ 2910250 h 3188466"/>
              <a:gd name="connsiteX203" fmla="*/ 5260635 w 12202113"/>
              <a:gd name="connsiteY203" fmla="*/ 2909845 h 3188466"/>
              <a:gd name="connsiteX204" fmla="*/ 5245770 w 12202113"/>
              <a:gd name="connsiteY204" fmla="*/ 2912842 h 3188466"/>
              <a:gd name="connsiteX205" fmla="*/ 5233108 w 12202113"/>
              <a:gd name="connsiteY205" fmla="*/ 2917794 h 3188466"/>
              <a:gd name="connsiteX206" fmla="*/ 5082201 w 12202113"/>
              <a:gd name="connsiteY206" fmla="*/ 2920260 h 3188466"/>
              <a:gd name="connsiteX207" fmla="*/ 4939211 w 12202113"/>
              <a:gd name="connsiteY207" fmla="*/ 2931760 h 3188466"/>
              <a:gd name="connsiteX208" fmla="*/ 4794309 w 12202113"/>
              <a:gd name="connsiteY208" fmla="*/ 2937227 h 3188466"/>
              <a:gd name="connsiteX209" fmla="*/ 4637676 w 12202113"/>
              <a:gd name="connsiteY209" fmla="*/ 2946666 h 3188466"/>
              <a:gd name="connsiteX210" fmla="*/ 4585922 w 12202113"/>
              <a:gd name="connsiteY210" fmla="*/ 2944906 h 3188466"/>
              <a:gd name="connsiteX211" fmla="*/ 4539516 w 12202113"/>
              <a:gd name="connsiteY211" fmla="*/ 2953466 h 3188466"/>
              <a:gd name="connsiteX212" fmla="*/ 4520819 w 12202113"/>
              <a:gd name="connsiteY212" fmla="*/ 2950477 h 3188466"/>
              <a:gd name="connsiteX213" fmla="*/ 4517604 w 12202113"/>
              <a:gd name="connsiteY213" fmla="*/ 2949852 h 3188466"/>
              <a:gd name="connsiteX214" fmla="*/ 4504537 w 12202113"/>
              <a:gd name="connsiteY214" fmla="*/ 2949759 h 3188466"/>
              <a:gd name="connsiteX215" fmla="*/ 4501104 w 12202113"/>
              <a:gd name="connsiteY215" fmla="*/ 2946715 h 3188466"/>
              <a:gd name="connsiteX216" fmla="*/ 4342695 w 12202113"/>
              <a:gd name="connsiteY216" fmla="*/ 2951638 h 3188466"/>
              <a:gd name="connsiteX217" fmla="*/ 4274096 w 12202113"/>
              <a:gd name="connsiteY217" fmla="*/ 2953640 h 3188466"/>
              <a:gd name="connsiteX218" fmla="*/ 4248170 w 12202113"/>
              <a:gd name="connsiteY218" fmla="*/ 2951384 h 3188466"/>
              <a:gd name="connsiteX219" fmla="*/ 4147924 w 12202113"/>
              <a:gd name="connsiteY219" fmla="*/ 2945945 h 3188466"/>
              <a:gd name="connsiteX220" fmla="*/ 4061825 w 12202113"/>
              <a:gd name="connsiteY220" fmla="*/ 2944206 h 3188466"/>
              <a:gd name="connsiteX221" fmla="*/ 3998557 w 12202113"/>
              <a:gd name="connsiteY221" fmla="*/ 2955821 h 3188466"/>
              <a:gd name="connsiteX222" fmla="*/ 3993107 w 12202113"/>
              <a:gd name="connsiteY222" fmla="*/ 2953708 h 3188466"/>
              <a:gd name="connsiteX223" fmla="*/ 3949713 w 12202113"/>
              <a:gd name="connsiteY223" fmla="*/ 2955441 h 3188466"/>
              <a:gd name="connsiteX224" fmla="*/ 3797284 w 12202113"/>
              <a:gd name="connsiteY224" fmla="*/ 2977037 h 3188466"/>
              <a:gd name="connsiteX225" fmla="*/ 3712498 w 12202113"/>
              <a:gd name="connsiteY225" fmla="*/ 2979996 h 3188466"/>
              <a:gd name="connsiteX226" fmla="*/ 3682471 w 12202113"/>
              <a:gd name="connsiteY226" fmla="*/ 2978543 h 3188466"/>
              <a:gd name="connsiteX227" fmla="*/ 3632163 w 12202113"/>
              <a:gd name="connsiteY227" fmla="*/ 2976264 h 3188466"/>
              <a:gd name="connsiteX228" fmla="*/ 3594728 w 12202113"/>
              <a:gd name="connsiteY228" fmla="*/ 2968398 h 3188466"/>
              <a:gd name="connsiteX229" fmla="*/ 3552594 w 12202113"/>
              <a:gd name="connsiteY229" fmla="*/ 2968934 h 3188466"/>
              <a:gd name="connsiteX230" fmla="*/ 3542589 w 12202113"/>
              <a:gd name="connsiteY230" fmla="*/ 2977031 h 3188466"/>
              <a:gd name="connsiteX231" fmla="*/ 3497591 w 12202113"/>
              <a:gd name="connsiteY231" fmla="*/ 2975018 h 3188466"/>
              <a:gd name="connsiteX232" fmla="*/ 3429352 w 12202113"/>
              <a:gd name="connsiteY232" fmla="*/ 2971090 h 3188466"/>
              <a:gd name="connsiteX233" fmla="*/ 3389938 w 12202113"/>
              <a:gd name="connsiteY233" fmla="*/ 2970884 h 3188466"/>
              <a:gd name="connsiteX234" fmla="*/ 3282344 w 12202113"/>
              <a:gd name="connsiteY234" fmla="*/ 2968084 h 3188466"/>
              <a:gd name="connsiteX235" fmla="*/ 3174624 w 12202113"/>
              <a:gd name="connsiteY235" fmla="*/ 2963576 h 3188466"/>
              <a:gd name="connsiteX236" fmla="*/ 3111077 w 12202113"/>
              <a:gd name="connsiteY236" fmla="*/ 2951285 h 3188466"/>
              <a:gd name="connsiteX237" fmla="*/ 3022501 w 12202113"/>
              <a:gd name="connsiteY237" fmla="*/ 2948619 h 3188466"/>
              <a:gd name="connsiteX238" fmla="*/ 3007714 w 12202113"/>
              <a:gd name="connsiteY238" fmla="*/ 2946762 h 3188466"/>
              <a:gd name="connsiteX239" fmla="*/ 2903098 w 12202113"/>
              <a:gd name="connsiteY239" fmla="*/ 2940576 h 3188466"/>
              <a:gd name="connsiteX240" fmla="*/ 2781591 w 12202113"/>
              <a:gd name="connsiteY240" fmla="*/ 2946394 h 3188466"/>
              <a:gd name="connsiteX241" fmla="*/ 2627942 w 12202113"/>
              <a:gd name="connsiteY241" fmla="*/ 2919996 h 3188466"/>
              <a:gd name="connsiteX242" fmla="*/ 2354959 w 12202113"/>
              <a:gd name="connsiteY242" fmla="*/ 2882080 h 3188466"/>
              <a:gd name="connsiteX243" fmla="*/ 2063184 w 12202113"/>
              <a:gd name="connsiteY243" fmla="*/ 2879109 h 3188466"/>
              <a:gd name="connsiteX244" fmla="*/ 1986946 w 12202113"/>
              <a:gd name="connsiteY244" fmla="*/ 2887619 h 3188466"/>
              <a:gd name="connsiteX245" fmla="*/ 1763479 w 12202113"/>
              <a:gd name="connsiteY245" fmla="*/ 2909077 h 3188466"/>
              <a:gd name="connsiteX246" fmla="*/ 1537980 w 12202113"/>
              <a:gd name="connsiteY246" fmla="*/ 2960398 h 3188466"/>
              <a:gd name="connsiteX247" fmla="*/ 1395229 w 12202113"/>
              <a:gd name="connsiteY247" fmla="*/ 2975625 h 3188466"/>
              <a:gd name="connsiteX248" fmla="*/ 1327834 w 12202113"/>
              <a:gd name="connsiteY248" fmla="*/ 2989485 h 3188466"/>
              <a:gd name="connsiteX249" fmla="*/ 1280757 w 12202113"/>
              <a:gd name="connsiteY249" fmla="*/ 2992959 h 3188466"/>
              <a:gd name="connsiteX250" fmla="*/ 1252582 w 12202113"/>
              <a:gd name="connsiteY250" fmla="*/ 2995877 h 3188466"/>
              <a:gd name="connsiteX251" fmla="*/ 1204670 w 12202113"/>
              <a:gd name="connsiteY251" fmla="*/ 3014826 h 3188466"/>
              <a:gd name="connsiteX252" fmla="*/ 1020457 w 12202113"/>
              <a:gd name="connsiteY252" fmla="*/ 3031603 h 3188466"/>
              <a:gd name="connsiteX253" fmla="*/ 843248 w 12202113"/>
              <a:gd name="connsiteY253" fmla="*/ 3026954 h 3188466"/>
              <a:gd name="connsiteX254" fmla="*/ 583517 w 12202113"/>
              <a:gd name="connsiteY254" fmla="*/ 3089095 h 3188466"/>
              <a:gd name="connsiteX255" fmla="*/ 556836 w 12202113"/>
              <a:gd name="connsiteY255" fmla="*/ 3094374 h 3188466"/>
              <a:gd name="connsiteX256" fmla="*/ 412089 w 12202113"/>
              <a:gd name="connsiteY256" fmla="*/ 3121334 h 3188466"/>
              <a:gd name="connsiteX257" fmla="*/ 83929 w 12202113"/>
              <a:gd name="connsiteY257" fmla="*/ 3150566 h 318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12202113" h="3188466">
                <a:moveTo>
                  <a:pt x="0" y="3188466"/>
                </a:moveTo>
                <a:lnTo>
                  <a:pt x="10116" y="2657641"/>
                </a:lnTo>
                <a:lnTo>
                  <a:pt x="10116" y="0"/>
                </a:lnTo>
                <a:lnTo>
                  <a:pt x="12202113" y="0"/>
                </a:lnTo>
                <a:lnTo>
                  <a:pt x="12202113" y="2879832"/>
                </a:lnTo>
                <a:lnTo>
                  <a:pt x="12198167" y="2880360"/>
                </a:lnTo>
                <a:cubicBezTo>
                  <a:pt x="12163116" y="2884349"/>
                  <a:pt x="12143771" y="2884544"/>
                  <a:pt x="12122128" y="2887194"/>
                </a:cubicBezTo>
                <a:cubicBezTo>
                  <a:pt x="12087086" y="2893347"/>
                  <a:pt x="12050015" y="2907304"/>
                  <a:pt x="12028868" y="2911786"/>
                </a:cubicBezTo>
                <a:lnTo>
                  <a:pt x="11995238" y="2914090"/>
                </a:lnTo>
                <a:lnTo>
                  <a:pt x="11996460" y="2918442"/>
                </a:lnTo>
                <a:lnTo>
                  <a:pt x="11983968" y="2918762"/>
                </a:lnTo>
                <a:lnTo>
                  <a:pt x="11956084" y="2918868"/>
                </a:lnTo>
                <a:cubicBezTo>
                  <a:pt x="11938684" y="2919526"/>
                  <a:pt x="11890300" y="2918483"/>
                  <a:pt x="11872586" y="2920076"/>
                </a:cubicBezTo>
                <a:cubicBezTo>
                  <a:pt x="11867476" y="2924717"/>
                  <a:pt x="11859589" y="2927247"/>
                  <a:pt x="11849804" y="2928420"/>
                </a:cubicBezTo>
                <a:lnTo>
                  <a:pt x="11828254" y="2928551"/>
                </a:lnTo>
                <a:lnTo>
                  <a:pt x="11703277" y="2939735"/>
                </a:lnTo>
                <a:lnTo>
                  <a:pt x="11686094" y="2940570"/>
                </a:lnTo>
                <a:lnTo>
                  <a:pt x="11676788" y="2944321"/>
                </a:lnTo>
                <a:cubicBezTo>
                  <a:pt x="11669684" y="2945069"/>
                  <a:pt x="11649276" y="2944585"/>
                  <a:pt x="11643464" y="2945066"/>
                </a:cubicBezTo>
                <a:lnTo>
                  <a:pt x="11641922" y="2947200"/>
                </a:lnTo>
                <a:cubicBezTo>
                  <a:pt x="11623408" y="2950611"/>
                  <a:pt x="11553770" y="2961969"/>
                  <a:pt x="11532386" y="2965529"/>
                </a:cubicBezTo>
                <a:cubicBezTo>
                  <a:pt x="11528114" y="2962248"/>
                  <a:pt x="11518548" y="2967430"/>
                  <a:pt x="11513619" y="2968556"/>
                </a:cubicBezTo>
                <a:cubicBezTo>
                  <a:pt x="11512856" y="2966346"/>
                  <a:pt x="11500924" y="2965672"/>
                  <a:pt x="11497404" y="2967639"/>
                </a:cubicBezTo>
                <a:cubicBezTo>
                  <a:pt x="11413522" y="2978420"/>
                  <a:pt x="11455510" y="2956141"/>
                  <a:pt x="11407630" y="2970255"/>
                </a:cubicBezTo>
                <a:cubicBezTo>
                  <a:pt x="11399160" y="2971190"/>
                  <a:pt x="11392296" y="2970299"/>
                  <a:pt x="11386276" y="2968648"/>
                </a:cubicBezTo>
                <a:lnTo>
                  <a:pt x="11377296" y="2965257"/>
                </a:lnTo>
                <a:lnTo>
                  <a:pt x="11342536" y="2971666"/>
                </a:lnTo>
                <a:cubicBezTo>
                  <a:pt x="11325414" y="2973900"/>
                  <a:pt x="11307393" y="2975381"/>
                  <a:pt x="11288902" y="2976058"/>
                </a:cubicBezTo>
                <a:cubicBezTo>
                  <a:pt x="11284753" y="2971542"/>
                  <a:pt x="11270239" y="2977957"/>
                  <a:pt x="11263411" y="2979228"/>
                </a:cubicBezTo>
                <a:cubicBezTo>
                  <a:pt x="11263340" y="2976278"/>
                  <a:pt x="11248212" y="2974865"/>
                  <a:pt x="11242843" y="2977303"/>
                </a:cubicBezTo>
                <a:cubicBezTo>
                  <a:pt x="11130019" y="2987845"/>
                  <a:pt x="11193504" y="2960297"/>
                  <a:pt x="11125798" y="2976816"/>
                </a:cubicBezTo>
                <a:cubicBezTo>
                  <a:pt x="11114472" y="2977677"/>
                  <a:pt x="11105974" y="2976199"/>
                  <a:pt x="11098884" y="2973758"/>
                </a:cubicBezTo>
                <a:lnTo>
                  <a:pt x="11086128" y="2967663"/>
                </a:lnTo>
                <a:lnTo>
                  <a:pt x="11076132" y="2969836"/>
                </a:lnTo>
                <a:cubicBezTo>
                  <a:pt x="11038408" y="2970007"/>
                  <a:pt x="11027285" y="2963760"/>
                  <a:pt x="11005337" y="2970053"/>
                </a:cubicBezTo>
                <a:cubicBezTo>
                  <a:pt x="10972902" y="2956973"/>
                  <a:pt x="10983824" y="2968749"/>
                  <a:pt x="10959154" y="2970750"/>
                </a:cubicBezTo>
                <a:cubicBezTo>
                  <a:pt x="10939692" y="2973358"/>
                  <a:pt x="10975422" y="2978377"/>
                  <a:pt x="10956347" y="2979118"/>
                </a:cubicBezTo>
                <a:cubicBezTo>
                  <a:pt x="10935712" y="2975741"/>
                  <a:pt x="10936682" y="2986229"/>
                  <a:pt x="10915223" y="2982099"/>
                </a:cubicBezTo>
                <a:cubicBezTo>
                  <a:pt x="10920436" y="2974198"/>
                  <a:pt x="10872877" y="2983630"/>
                  <a:pt x="10871398" y="2976728"/>
                </a:cubicBezTo>
                <a:cubicBezTo>
                  <a:pt x="10853171" y="2986599"/>
                  <a:pt x="10844013" y="2974439"/>
                  <a:pt x="10819743" y="2977481"/>
                </a:cubicBezTo>
                <a:cubicBezTo>
                  <a:pt x="10808314" y="2981215"/>
                  <a:pt x="10800068" y="2981856"/>
                  <a:pt x="10788834" y="2977840"/>
                </a:cubicBezTo>
                <a:cubicBezTo>
                  <a:pt x="10736185" y="2996020"/>
                  <a:pt x="10756982" y="2978653"/>
                  <a:pt x="10707711" y="2985644"/>
                </a:cubicBezTo>
                <a:cubicBezTo>
                  <a:pt x="10665262" y="2992997"/>
                  <a:pt x="10617142" y="2997767"/>
                  <a:pt x="10576086" y="3015319"/>
                </a:cubicBezTo>
                <a:cubicBezTo>
                  <a:pt x="10568550" y="3020292"/>
                  <a:pt x="10550046" y="3022174"/>
                  <a:pt x="10534761" y="3019524"/>
                </a:cubicBezTo>
                <a:cubicBezTo>
                  <a:pt x="10532134" y="3019067"/>
                  <a:pt x="10529698" y="3018490"/>
                  <a:pt x="10527537" y="3017814"/>
                </a:cubicBezTo>
                <a:cubicBezTo>
                  <a:pt x="10492044" y="3020498"/>
                  <a:pt x="10362224" y="3032491"/>
                  <a:pt x="10321799" y="3035635"/>
                </a:cubicBezTo>
                <a:cubicBezTo>
                  <a:pt x="10318526" y="3029246"/>
                  <a:pt x="10298084" y="3040774"/>
                  <a:pt x="10284989" y="3036679"/>
                </a:cubicBezTo>
                <a:cubicBezTo>
                  <a:pt x="10275610" y="3033085"/>
                  <a:pt x="10267220" y="3035744"/>
                  <a:pt x="10257423" y="3036027"/>
                </a:cubicBezTo>
                <a:cubicBezTo>
                  <a:pt x="10244517" y="3033202"/>
                  <a:pt x="10202424" y="3038304"/>
                  <a:pt x="10191450" y="3041963"/>
                </a:cubicBezTo>
                <a:cubicBezTo>
                  <a:pt x="10165225" y="3054679"/>
                  <a:pt x="10105634" y="3045236"/>
                  <a:pt x="10083845" y="3054978"/>
                </a:cubicBezTo>
                <a:cubicBezTo>
                  <a:pt x="10075939" y="3056408"/>
                  <a:pt x="10068203" y="3056986"/>
                  <a:pt x="10060611" y="3057035"/>
                </a:cubicBezTo>
                <a:lnTo>
                  <a:pt x="10039363" y="3055961"/>
                </a:lnTo>
                <a:lnTo>
                  <a:pt x="10033322" y="3053238"/>
                </a:lnTo>
                <a:lnTo>
                  <a:pt x="10020337" y="3053912"/>
                </a:lnTo>
                <a:lnTo>
                  <a:pt x="10016616" y="3053498"/>
                </a:lnTo>
                <a:cubicBezTo>
                  <a:pt x="10009508" y="3052695"/>
                  <a:pt x="10002492" y="3051995"/>
                  <a:pt x="9995549" y="3051719"/>
                </a:cubicBezTo>
                <a:cubicBezTo>
                  <a:pt x="10004680" y="3065377"/>
                  <a:pt x="9937988" y="3051618"/>
                  <a:pt x="9957212" y="3062663"/>
                </a:cubicBezTo>
                <a:cubicBezTo>
                  <a:pt x="9920646" y="3063519"/>
                  <a:pt x="9948538" y="3073806"/>
                  <a:pt x="9904584" y="3063999"/>
                </a:cubicBezTo>
                <a:cubicBezTo>
                  <a:pt x="9847813" y="3075166"/>
                  <a:pt x="9758323" y="3071010"/>
                  <a:pt x="9713857" y="3087955"/>
                </a:cubicBezTo>
                <a:cubicBezTo>
                  <a:pt x="9719380" y="3081485"/>
                  <a:pt x="9695453" y="3076466"/>
                  <a:pt x="9678879" y="3079676"/>
                </a:cubicBezTo>
                <a:cubicBezTo>
                  <a:pt x="9698255" y="3054291"/>
                  <a:pt x="9613348" y="3102551"/>
                  <a:pt x="9598760" y="3085228"/>
                </a:cubicBezTo>
                <a:cubicBezTo>
                  <a:pt x="9598041" y="3101310"/>
                  <a:pt x="9523758" y="3128579"/>
                  <a:pt x="9488796" y="3115384"/>
                </a:cubicBezTo>
                <a:cubicBezTo>
                  <a:pt x="9435532" y="3118605"/>
                  <a:pt x="9397815" y="3131898"/>
                  <a:pt x="9341972" y="3126583"/>
                </a:cubicBezTo>
                <a:cubicBezTo>
                  <a:pt x="9340239" y="3128735"/>
                  <a:pt x="9337399" y="3130536"/>
                  <a:pt x="9333795" y="3132083"/>
                </a:cubicBezTo>
                <a:lnTo>
                  <a:pt x="9321736" y="3135834"/>
                </a:lnTo>
                <a:lnTo>
                  <a:pt x="9319405" y="3135561"/>
                </a:lnTo>
                <a:cubicBezTo>
                  <a:pt x="9310247" y="3135512"/>
                  <a:pt x="9305558" y="3136419"/>
                  <a:pt x="9302847" y="3137746"/>
                </a:cubicBezTo>
                <a:lnTo>
                  <a:pt x="9300930" y="3139687"/>
                </a:lnTo>
                <a:lnTo>
                  <a:pt x="9290106" y="3141645"/>
                </a:lnTo>
                <a:lnTo>
                  <a:pt x="9270220" y="3146737"/>
                </a:lnTo>
                <a:lnTo>
                  <a:pt x="9265150" y="3146531"/>
                </a:lnTo>
                <a:lnTo>
                  <a:pt x="9233057" y="3152408"/>
                </a:lnTo>
                <a:lnTo>
                  <a:pt x="9231974" y="3151938"/>
                </a:lnTo>
                <a:cubicBezTo>
                  <a:pt x="9228816" y="3151020"/>
                  <a:pt x="9225099" y="3150595"/>
                  <a:pt x="9220130" y="3151189"/>
                </a:cubicBezTo>
                <a:cubicBezTo>
                  <a:pt x="9218372" y="3142213"/>
                  <a:pt x="9213458" y="3148467"/>
                  <a:pt x="9198955" y="3151015"/>
                </a:cubicBezTo>
                <a:cubicBezTo>
                  <a:pt x="9192986" y="3137641"/>
                  <a:pt x="9157451" y="3149750"/>
                  <a:pt x="9142196" y="3143802"/>
                </a:cubicBezTo>
                <a:cubicBezTo>
                  <a:pt x="9131673" y="3145976"/>
                  <a:pt x="9120437" y="3148030"/>
                  <a:pt x="9108665" y="3149868"/>
                </a:cubicBezTo>
                <a:lnTo>
                  <a:pt x="9014086" y="3150791"/>
                </a:lnTo>
                <a:lnTo>
                  <a:pt x="8915037" y="3140020"/>
                </a:lnTo>
                <a:cubicBezTo>
                  <a:pt x="8878400" y="3139785"/>
                  <a:pt x="8846675" y="3135786"/>
                  <a:pt x="8815667" y="3138606"/>
                </a:cubicBezTo>
                <a:cubicBezTo>
                  <a:pt x="8803071" y="3135495"/>
                  <a:pt x="8791199" y="3134238"/>
                  <a:pt x="8779688" y="3138895"/>
                </a:cubicBezTo>
                <a:cubicBezTo>
                  <a:pt x="8745498" y="3137342"/>
                  <a:pt x="8737221" y="3130691"/>
                  <a:pt x="8715556" y="3135878"/>
                </a:cubicBezTo>
                <a:cubicBezTo>
                  <a:pt x="8696347" y="3125121"/>
                  <a:pt x="8695210" y="3129227"/>
                  <a:pt x="8686183" y="3132307"/>
                </a:cubicBezTo>
                <a:lnTo>
                  <a:pt x="8684895" y="3132527"/>
                </a:lnTo>
                <a:lnTo>
                  <a:pt x="8682270" y="3130989"/>
                </a:lnTo>
                <a:lnTo>
                  <a:pt x="8676836" y="3130278"/>
                </a:lnTo>
                <a:lnTo>
                  <a:pt x="8662002" y="3130735"/>
                </a:lnTo>
                <a:lnTo>
                  <a:pt x="8656423" y="3131304"/>
                </a:lnTo>
                <a:cubicBezTo>
                  <a:pt x="8652581" y="3131550"/>
                  <a:pt x="8650028" y="3131521"/>
                  <a:pt x="8648261" y="3131294"/>
                </a:cubicBezTo>
                <a:lnTo>
                  <a:pt x="8648057" y="3131167"/>
                </a:lnTo>
                <a:lnTo>
                  <a:pt x="8640412" y="3131403"/>
                </a:lnTo>
                <a:cubicBezTo>
                  <a:pt x="8627510" y="3132092"/>
                  <a:pt x="8614954" y="3133035"/>
                  <a:pt x="8603003" y="3134155"/>
                </a:cubicBezTo>
                <a:cubicBezTo>
                  <a:pt x="8592897" y="3127095"/>
                  <a:pt x="8548738" y="3135435"/>
                  <a:pt x="8553571" y="3122125"/>
                </a:cubicBezTo>
                <a:cubicBezTo>
                  <a:pt x="8537450" y="3123243"/>
                  <a:pt x="8527699" y="3128769"/>
                  <a:pt x="8533128" y="3120039"/>
                </a:cubicBezTo>
                <a:cubicBezTo>
                  <a:pt x="8527821" y="3120156"/>
                  <a:pt x="8524551" y="3119414"/>
                  <a:pt x="8522209" y="3118252"/>
                </a:cubicBezTo>
                <a:lnTo>
                  <a:pt x="8521532" y="3117705"/>
                </a:lnTo>
                <a:lnTo>
                  <a:pt x="8485667" y="3120406"/>
                </a:lnTo>
                <a:lnTo>
                  <a:pt x="8480905" y="3119749"/>
                </a:lnTo>
                <a:lnTo>
                  <a:pt x="8457530" y="3122810"/>
                </a:lnTo>
                <a:lnTo>
                  <a:pt x="8445451" y="3123697"/>
                </a:lnTo>
                <a:lnTo>
                  <a:pt x="8442039" y="3125378"/>
                </a:lnTo>
                <a:cubicBezTo>
                  <a:pt x="8438355" y="3126399"/>
                  <a:pt x="8433075" y="3126839"/>
                  <a:pt x="8424215" y="3125963"/>
                </a:cubicBezTo>
                <a:lnTo>
                  <a:pt x="8422165" y="3125491"/>
                </a:lnTo>
                <a:lnTo>
                  <a:pt x="8407465" y="3127979"/>
                </a:lnTo>
                <a:cubicBezTo>
                  <a:pt x="8402731" y="3129129"/>
                  <a:pt x="8398540" y="3130592"/>
                  <a:pt x="8395146" y="3132488"/>
                </a:cubicBezTo>
                <a:cubicBezTo>
                  <a:pt x="8345093" y="3122354"/>
                  <a:pt x="8297866" y="3131626"/>
                  <a:pt x="8243538" y="3129873"/>
                </a:cubicBezTo>
                <a:cubicBezTo>
                  <a:pt x="8220052" y="3114107"/>
                  <a:pt x="8126172" y="3133411"/>
                  <a:pt x="8112685" y="3148698"/>
                </a:cubicBezTo>
                <a:cubicBezTo>
                  <a:pt x="8112380" y="3135302"/>
                  <a:pt x="8044302" y="3153542"/>
                  <a:pt x="8026741" y="3154015"/>
                </a:cubicBezTo>
                <a:cubicBezTo>
                  <a:pt x="8020887" y="3154173"/>
                  <a:pt x="8020646" y="3152357"/>
                  <a:pt x="8030400" y="3146736"/>
                </a:cubicBezTo>
                <a:cubicBezTo>
                  <a:pt x="8011739" y="3148301"/>
                  <a:pt x="7992477" y="3141339"/>
                  <a:pt x="8002987" y="3135663"/>
                </a:cubicBezTo>
                <a:cubicBezTo>
                  <a:pt x="7946297" y="3147811"/>
                  <a:pt x="7862627" y="3135732"/>
                  <a:pt x="7798568" y="3141249"/>
                </a:cubicBezTo>
                <a:cubicBezTo>
                  <a:pt x="7763645" y="3127901"/>
                  <a:pt x="7782577" y="3140251"/>
                  <a:pt x="7746353" y="3137755"/>
                </a:cubicBezTo>
                <a:cubicBezTo>
                  <a:pt x="7756261" y="3150042"/>
                  <a:pt x="7702377" y="3130861"/>
                  <a:pt x="7700395" y="3144729"/>
                </a:cubicBezTo>
                <a:cubicBezTo>
                  <a:pt x="7693866" y="3143835"/>
                  <a:pt x="7687603" y="3142532"/>
                  <a:pt x="7681335" y="3141120"/>
                </a:cubicBezTo>
                <a:lnTo>
                  <a:pt x="7678044" y="3140387"/>
                </a:lnTo>
                <a:lnTo>
                  <a:pt x="7664890" y="3139855"/>
                </a:lnTo>
                <a:lnTo>
                  <a:pt x="7661183" y="3136706"/>
                </a:lnTo>
                <a:lnTo>
                  <a:pt x="7641383" y="3133755"/>
                </a:lnTo>
                <a:cubicBezTo>
                  <a:pt x="7633967" y="3133115"/>
                  <a:pt x="7625987" y="3132967"/>
                  <a:pt x="7617169" y="3133614"/>
                </a:cubicBezTo>
                <a:cubicBezTo>
                  <a:pt x="7595475" y="3139109"/>
                  <a:pt x="7561695" y="3132374"/>
                  <a:pt x="7531143" y="3132781"/>
                </a:cubicBezTo>
                <a:lnTo>
                  <a:pt x="7517113" y="3134483"/>
                </a:lnTo>
                <a:lnTo>
                  <a:pt x="7471320" y="3131645"/>
                </a:lnTo>
                <a:cubicBezTo>
                  <a:pt x="7458285" y="3131095"/>
                  <a:pt x="7444756" y="3130805"/>
                  <a:pt x="7430512" y="3131007"/>
                </a:cubicBezTo>
                <a:lnTo>
                  <a:pt x="7404071" y="3132361"/>
                </a:lnTo>
                <a:lnTo>
                  <a:pt x="7397140" y="3131239"/>
                </a:lnTo>
                <a:cubicBezTo>
                  <a:pt x="7385068" y="3131364"/>
                  <a:pt x="7369091" y="3135313"/>
                  <a:pt x="7370514" y="3130516"/>
                </a:cubicBezTo>
                <a:lnTo>
                  <a:pt x="7356953" y="3132179"/>
                </a:lnTo>
                <a:lnTo>
                  <a:pt x="7343567" y="3128350"/>
                </a:lnTo>
                <a:cubicBezTo>
                  <a:pt x="7342101" y="3127461"/>
                  <a:pt x="7340998" y="3126514"/>
                  <a:pt x="7340295" y="3125545"/>
                </a:cubicBezTo>
                <a:lnTo>
                  <a:pt x="7321348" y="3126804"/>
                </a:lnTo>
                <a:lnTo>
                  <a:pt x="7305815" y="3124063"/>
                </a:lnTo>
                <a:lnTo>
                  <a:pt x="7292274" y="3125855"/>
                </a:lnTo>
                <a:lnTo>
                  <a:pt x="7286654" y="3125451"/>
                </a:lnTo>
                <a:lnTo>
                  <a:pt x="7272685" y="3124094"/>
                </a:lnTo>
                <a:cubicBezTo>
                  <a:pt x="7265523" y="3123143"/>
                  <a:pt x="7257508" y="3121997"/>
                  <a:pt x="7248584" y="3121080"/>
                </a:cubicBezTo>
                <a:lnTo>
                  <a:pt x="7241065" y="3120661"/>
                </a:lnTo>
                <a:lnTo>
                  <a:pt x="7224696" y="3116051"/>
                </a:lnTo>
                <a:cubicBezTo>
                  <a:pt x="7212786" y="3112566"/>
                  <a:pt x="7203412" y="3110217"/>
                  <a:pt x="7193009" y="3112108"/>
                </a:cubicBezTo>
                <a:cubicBezTo>
                  <a:pt x="7175276" y="3107606"/>
                  <a:pt x="7162888" y="3094987"/>
                  <a:pt x="7137220" y="3098354"/>
                </a:cubicBezTo>
                <a:cubicBezTo>
                  <a:pt x="7145010" y="3092637"/>
                  <a:pt x="7108715" y="3097662"/>
                  <a:pt x="7104427" y="3091790"/>
                </a:cubicBezTo>
                <a:cubicBezTo>
                  <a:pt x="7102447" y="3087061"/>
                  <a:pt x="7090976" y="3087484"/>
                  <a:pt x="7082240" y="3085740"/>
                </a:cubicBezTo>
                <a:cubicBezTo>
                  <a:pt x="7076014" y="3080911"/>
                  <a:pt x="7032058" y="3076501"/>
                  <a:pt x="7016754" y="3077196"/>
                </a:cubicBezTo>
                <a:cubicBezTo>
                  <a:pt x="6973620" y="3082001"/>
                  <a:pt x="6938923" y="3062558"/>
                  <a:pt x="6904436" y="3065900"/>
                </a:cubicBezTo>
                <a:cubicBezTo>
                  <a:pt x="6895406" y="3065445"/>
                  <a:pt x="6887919" y="3064350"/>
                  <a:pt x="6881434" y="3062865"/>
                </a:cubicBezTo>
                <a:lnTo>
                  <a:pt x="6865273" y="3057749"/>
                </a:lnTo>
                <a:cubicBezTo>
                  <a:pt x="6865072" y="3056626"/>
                  <a:pt x="6864871" y="3055502"/>
                  <a:pt x="6864671" y="3054378"/>
                </a:cubicBezTo>
                <a:lnTo>
                  <a:pt x="6852599" y="3052306"/>
                </a:lnTo>
                <a:lnTo>
                  <a:pt x="6850143" y="3051232"/>
                </a:lnTo>
                <a:cubicBezTo>
                  <a:pt x="6845470" y="3049168"/>
                  <a:pt x="6840704" y="3047206"/>
                  <a:pt x="6835301" y="3045593"/>
                </a:cubicBezTo>
                <a:cubicBezTo>
                  <a:pt x="6820447" y="3058242"/>
                  <a:pt x="6786888" y="3033956"/>
                  <a:pt x="6784871" y="3046562"/>
                </a:cubicBezTo>
                <a:cubicBezTo>
                  <a:pt x="6752593" y="3039899"/>
                  <a:pt x="6759140" y="3053646"/>
                  <a:pt x="6738245" y="3037055"/>
                </a:cubicBezTo>
                <a:cubicBezTo>
                  <a:pt x="6671880" y="3034501"/>
                  <a:pt x="6603220" y="3013245"/>
                  <a:pt x="6537703" y="3017736"/>
                </a:cubicBezTo>
                <a:cubicBezTo>
                  <a:pt x="6553051" y="3013722"/>
                  <a:pt x="6541149" y="3004943"/>
                  <a:pt x="6521858" y="3004158"/>
                </a:cubicBezTo>
                <a:cubicBezTo>
                  <a:pt x="6580141" y="2987944"/>
                  <a:pt x="6428765" y="3009117"/>
                  <a:pt x="6445069" y="2992470"/>
                </a:cubicBezTo>
                <a:cubicBezTo>
                  <a:pt x="6417897" y="3005060"/>
                  <a:pt x="6310156" y="3011743"/>
                  <a:pt x="6302447" y="2994274"/>
                </a:cubicBezTo>
                <a:cubicBezTo>
                  <a:pt x="6252173" y="2986131"/>
                  <a:pt x="6198382" y="2989085"/>
                  <a:pt x="6160029" y="2973666"/>
                </a:cubicBezTo>
                <a:cubicBezTo>
                  <a:pt x="6155014" y="2975022"/>
                  <a:pt x="6149642" y="2975878"/>
                  <a:pt x="6144046" y="2976380"/>
                </a:cubicBezTo>
                <a:lnTo>
                  <a:pt x="6127670" y="2976929"/>
                </a:lnTo>
                <a:lnTo>
                  <a:pt x="6126155" y="2976245"/>
                </a:lnTo>
                <a:cubicBezTo>
                  <a:pt x="6118509" y="2974369"/>
                  <a:pt x="6113052" y="2974144"/>
                  <a:pt x="6108575" y="2974651"/>
                </a:cubicBezTo>
                <a:lnTo>
                  <a:pt x="6103746" y="2975803"/>
                </a:lnTo>
                <a:lnTo>
                  <a:pt x="6091377" y="2975180"/>
                </a:lnTo>
                <a:lnTo>
                  <a:pt x="6066183" y="2975222"/>
                </a:lnTo>
                <a:lnTo>
                  <a:pt x="6063287" y="2974353"/>
                </a:lnTo>
                <a:lnTo>
                  <a:pt x="6054813" y="2974911"/>
                </a:lnTo>
                <a:lnTo>
                  <a:pt x="6050809" y="2973985"/>
                </a:lnTo>
                <a:lnTo>
                  <a:pt x="6013979" y="2974553"/>
                </a:lnTo>
                <a:cubicBezTo>
                  <a:pt x="6013918" y="2974361"/>
                  <a:pt x="6013860" y="2974167"/>
                  <a:pt x="6013800" y="2973973"/>
                </a:cubicBezTo>
                <a:cubicBezTo>
                  <a:pt x="6012565" y="2972689"/>
                  <a:pt x="6010070" y="2971765"/>
                  <a:pt x="6004866" y="2971570"/>
                </a:cubicBezTo>
                <a:cubicBezTo>
                  <a:pt x="6017706" y="2963268"/>
                  <a:pt x="6003515" y="2968156"/>
                  <a:pt x="5987036" y="2968315"/>
                </a:cubicBezTo>
                <a:cubicBezTo>
                  <a:pt x="6003302" y="2955458"/>
                  <a:pt x="5953573" y="2961108"/>
                  <a:pt x="5950027" y="2953546"/>
                </a:cubicBezTo>
                <a:cubicBezTo>
                  <a:pt x="5937559" y="2953953"/>
                  <a:pt x="5924668" y="2954151"/>
                  <a:pt x="5911668" y="2954074"/>
                </a:cubicBezTo>
                <a:lnTo>
                  <a:pt x="5904110" y="2953861"/>
                </a:lnTo>
                <a:cubicBezTo>
                  <a:pt x="5904082" y="2953815"/>
                  <a:pt x="5904053" y="2953769"/>
                  <a:pt x="5904026" y="2953724"/>
                </a:cubicBezTo>
                <a:cubicBezTo>
                  <a:pt x="5902528" y="2953395"/>
                  <a:pt x="5900097" y="2953219"/>
                  <a:pt x="5896189" y="2953236"/>
                </a:cubicBezTo>
                <a:lnTo>
                  <a:pt x="5890331" y="2953471"/>
                </a:lnTo>
                <a:lnTo>
                  <a:pt x="5875672" y="2953056"/>
                </a:lnTo>
                <a:lnTo>
                  <a:pt x="5871070" y="2952035"/>
                </a:lnTo>
                <a:lnTo>
                  <a:pt x="5869888" y="2950364"/>
                </a:lnTo>
                <a:lnTo>
                  <a:pt x="5868461" y="2950506"/>
                </a:lnTo>
                <a:cubicBezTo>
                  <a:pt x="5857092" y="2953019"/>
                  <a:pt x="5852416" y="2957005"/>
                  <a:pt x="5843343" y="2945262"/>
                </a:cubicBezTo>
                <a:cubicBezTo>
                  <a:pt x="5817989" y="2949116"/>
                  <a:pt x="5815840" y="2942065"/>
                  <a:pt x="5784331" y="2938531"/>
                </a:cubicBezTo>
                <a:cubicBezTo>
                  <a:pt x="5769202" y="2942455"/>
                  <a:pt x="5758885" y="2940521"/>
                  <a:pt x="5749498" y="2936713"/>
                </a:cubicBezTo>
                <a:cubicBezTo>
                  <a:pt x="5717228" y="2937683"/>
                  <a:pt x="5690227" y="2931877"/>
                  <a:pt x="5655214" y="2929503"/>
                </a:cubicBezTo>
                <a:cubicBezTo>
                  <a:pt x="5614827" y="2933899"/>
                  <a:pt x="5598877" y="2923069"/>
                  <a:pt x="5561446" y="2920575"/>
                </a:cubicBezTo>
                <a:cubicBezTo>
                  <a:pt x="5525084" y="2929276"/>
                  <a:pt x="5537471" y="2911136"/>
                  <a:pt x="5519456" y="2906631"/>
                </a:cubicBezTo>
                <a:lnTo>
                  <a:pt x="5514099" y="2906097"/>
                </a:lnTo>
                <a:lnTo>
                  <a:pt x="5499273" y="2907057"/>
                </a:lnTo>
                <a:lnTo>
                  <a:pt x="5493664" y="2907817"/>
                </a:lnTo>
                <a:cubicBezTo>
                  <a:pt x="5489815" y="2908191"/>
                  <a:pt x="5487270" y="2908250"/>
                  <a:pt x="5485530" y="2908080"/>
                </a:cubicBezTo>
                <a:lnTo>
                  <a:pt x="5485337" y="2907959"/>
                </a:lnTo>
                <a:lnTo>
                  <a:pt x="5477696" y="2908455"/>
                </a:lnTo>
                <a:cubicBezTo>
                  <a:pt x="5464775" y="2909581"/>
                  <a:pt x="5452182" y="2910951"/>
                  <a:pt x="5440170" y="2912482"/>
                </a:cubicBezTo>
                <a:cubicBezTo>
                  <a:pt x="5430698" y="2905718"/>
                  <a:pt x="5385970" y="2915593"/>
                  <a:pt x="5391911" y="2902040"/>
                </a:cubicBezTo>
                <a:cubicBezTo>
                  <a:pt x="5375744" y="2903707"/>
                  <a:pt x="5365560" y="2909594"/>
                  <a:pt x="5371708" y="2900629"/>
                </a:cubicBezTo>
                <a:cubicBezTo>
                  <a:pt x="5366408" y="2900926"/>
                  <a:pt x="5363213" y="2900288"/>
                  <a:pt x="5360976" y="2899197"/>
                </a:cubicBezTo>
                <a:lnTo>
                  <a:pt x="5360345" y="2898671"/>
                </a:lnTo>
                <a:lnTo>
                  <a:pt x="5324367" y="2902593"/>
                </a:lnTo>
                <a:lnTo>
                  <a:pt x="5319673" y="2902094"/>
                </a:lnTo>
                <a:lnTo>
                  <a:pt x="5296114" y="2905958"/>
                </a:lnTo>
                <a:lnTo>
                  <a:pt x="5283999" y="2907258"/>
                </a:lnTo>
                <a:lnTo>
                  <a:pt x="5280460" y="2909063"/>
                </a:lnTo>
                <a:cubicBezTo>
                  <a:pt x="5276699" y="2910214"/>
                  <a:pt x="5271395" y="2910834"/>
                  <a:pt x="5262637" y="2910250"/>
                </a:cubicBezTo>
                <a:lnTo>
                  <a:pt x="5260635" y="2909845"/>
                </a:lnTo>
                <a:lnTo>
                  <a:pt x="5245770" y="2912842"/>
                </a:lnTo>
                <a:cubicBezTo>
                  <a:pt x="5240955" y="2914159"/>
                  <a:pt x="5236652" y="2915770"/>
                  <a:pt x="5233108" y="2917794"/>
                </a:cubicBezTo>
                <a:cubicBezTo>
                  <a:pt x="5184071" y="2909280"/>
                  <a:pt x="5136210" y="2920197"/>
                  <a:pt x="5082201" y="2920260"/>
                </a:cubicBezTo>
                <a:lnTo>
                  <a:pt x="4939211" y="2931760"/>
                </a:lnTo>
                <a:cubicBezTo>
                  <a:pt x="4920477" y="2933960"/>
                  <a:pt x="4783353" y="2943291"/>
                  <a:pt x="4794309" y="2937227"/>
                </a:cubicBezTo>
                <a:cubicBezTo>
                  <a:pt x="4736776" y="2951353"/>
                  <a:pt x="4701995" y="2938961"/>
                  <a:pt x="4637676" y="2946666"/>
                </a:cubicBezTo>
                <a:cubicBezTo>
                  <a:pt x="4603987" y="2934412"/>
                  <a:pt x="4621816" y="2946201"/>
                  <a:pt x="4585922" y="2944906"/>
                </a:cubicBezTo>
                <a:cubicBezTo>
                  <a:pt x="4594760" y="2956935"/>
                  <a:pt x="4542663" y="2939450"/>
                  <a:pt x="4539516" y="2953466"/>
                </a:cubicBezTo>
                <a:cubicBezTo>
                  <a:pt x="4533082" y="2952789"/>
                  <a:pt x="4526953" y="2951687"/>
                  <a:pt x="4520819" y="2950477"/>
                </a:cubicBezTo>
                <a:lnTo>
                  <a:pt x="4517604" y="2949852"/>
                </a:lnTo>
                <a:lnTo>
                  <a:pt x="4504537" y="2949759"/>
                </a:lnTo>
                <a:lnTo>
                  <a:pt x="4501104" y="2946715"/>
                </a:lnTo>
                <a:lnTo>
                  <a:pt x="4342695" y="2951638"/>
                </a:lnTo>
                <a:cubicBezTo>
                  <a:pt x="4328954" y="2954609"/>
                  <a:pt x="4284038" y="2957184"/>
                  <a:pt x="4274096" y="2953640"/>
                </a:cubicBezTo>
                <a:cubicBezTo>
                  <a:pt x="4264434" y="2953346"/>
                  <a:pt x="4254047" y="2955481"/>
                  <a:pt x="4248170" y="2951384"/>
                </a:cubicBezTo>
                <a:lnTo>
                  <a:pt x="4147924" y="2945945"/>
                </a:lnTo>
                <a:cubicBezTo>
                  <a:pt x="4131656" y="2952619"/>
                  <a:pt x="4104816" y="2942907"/>
                  <a:pt x="4061825" y="2944206"/>
                </a:cubicBezTo>
                <a:cubicBezTo>
                  <a:pt x="4044045" y="2951860"/>
                  <a:pt x="4032845" y="2944993"/>
                  <a:pt x="3998557" y="2955821"/>
                </a:cubicBezTo>
                <a:cubicBezTo>
                  <a:pt x="3997072" y="2955023"/>
                  <a:pt x="3995237" y="2954313"/>
                  <a:pt x="3993107" y="2953708"/>
                </a:cubicBezTo>
                <a:cubicBezTo>
                  <a:pt x="3980729" y="2950196"/>
                  <a:pt x="3961302" y="2950972"/>
                  <a:pt x="3949713" y="2955441"/>
                </a:cubicBezTo>
                <a:cubicBezTo>
                  <a:pt x="3894925" y="2970367"/>
                  <a:pt x="3844508" y="2972262"/>
                  <a:pt x="3797284" y="2977037"/>
                </a:cubicBezTo>
                <a:cubicBezTo>
                  <a:pt x="3743822" y="2981057"/>
                  <a:pt x="3778974" y="2965129"/>
                  <a:pt x="3712498" y="2979996"/>
                </a:cubicBezTo>
                <a:cubicBezTo>
                  <a:pt x="3705202" y="2975373"/>
                  <a:pt x="3696720" y="2975524"/>
                  <a:pt x="3682471" y="2978543"/>
                </a:cubicBezTo>
                <a:cubicBezTo>
                  <a:pt x="3656488" y="2980127"/>
                  <a:pt x="3658300" y="2967587"/>
                  <a:pt x="3632163" y="2976264"/>
                </a:cubicBezTo>
                <a:cubicBezTo>
                  <a:pt x="3636766" y="2969363"/>
                  <a:pt x="3582819" y="2975892"/>
                  <a:pt x="3594728" y="2968398"/>
                </a:cubicBezTo>
                <a:cubicBezTo>
                  <a:pt x="3577705" y="2963064"/>
                  <a:pt x="3569481" y="2973476"/>
                  <a:pt x="3552594" y="2968934"/>
                </a:cubicBezTo>
                <a:cubicBezTo>
                  <a:pt x="3533613" y="2968552"/>
                  <a:pt x="3563577" y="2975594"/>
                  <a:pt x="3542589" y="2977031"/>
                </a:cubicBezTo>
                <a:cubicBezTo>
                  <a:pt x="3517131" y="2977564"/>
                  <a:pt x="3517346" y="2989828"/>
                  <a:pt x="3497591" y="2975018"/>
                </a:cubicBezTo>
                <a:lnTo>
                  <a:pt x="3429352" y="2971090"/>
                </a:lnTo>
                <a:cubicBezTo>
                  <a:pt x="3414141" y="2975624"/>
                  <a:pt x="3401904" y="2974195"/>
                  <a:pt x="3389938" y="2970884"/>
                </a:cubicBezTo>
                <a:cubicBezTo>
                  <a:pt x="3354504" y="2973297"/>
                  <a:pt x="3322178" y="2968827"/>
                  <a:pt x="3282344" y="2968084"/>
                </a:cubicBezTo>
                <a:cubicBezTo>
                  <a:pt x="3239277" y="2974224"/>
                  <a:pt x="3217192" y="2964327"/>
                  <a:pt x="3174624" y="2963576"/>
                </a:cubicBezTo>
                <a:cubicBezTo>
                  <a:pt x="3132504" y="2975210"/>
                  <a:pt x="3146911" y="2949576"/>
                  <a:pt x="3111077" y="2951285"/>
                </a:cubicBezTo>
                <a:cubicBezTo>
                  <a:pt x="3052732" y="2962418"/>
                  <a:pt x="3112543" y="2942881"/>
                  <a:pt x="3022501" y="2948619"/>
                </a:cubicBezTo>
                <a:cubicBezTo>
                  <a:pt x="3017399" y="2950352"/>
                  <a:pt x="3006521" y="2948989"/>
                  <a:pt x="3007714" y="2946762"/>
                </a:cubicBezTo>
                <a:cubicBezTo>
                  <a:pt x="2987987" y="2948105"/>
                  <a:pt x="2931270" y="2937206"/>
                  <a:pt x="2903098" y="2940576"/>
                </a:cubicBezTo>
                <a:cubicBezTo>
                  <a:pt x="2848155" y="2935894"/>
                  <a:pt x="2821430" y="2947095"/>
                  <a:pt x="2781591" y="2946394"/>
                </a:cubicBezTo>
                <a:cubicBezTo>
                  <a:pt x="2735559" y="2940279"/>
                  <a:pt x="2708563" y="2934146"/>
                  <a:pt x="2627942" y="2919996"/>
                </a:cubicBezTo>
                <a:lnTo>
                  <a:pt x="2354959" y="2882080"/>
                </a:lnTo>
                <a:cubicBezTo>
                  <a:pt x="2252426" y="2847776"/>
                  <a:pt x="2124519" y="2878188"/>
                  <a:pt x="2063184" y="2879109"/>
                </a:cubicBezTo>
                <a:cubicBezTo>
                  <a:pt x="2038620" y="2892844"/>
                  <a:pt x="2017217" y="2880735"/>
                  <a:pt x="1986946" y="2887619"/>
                </a:cubicBezTo>
                <a:cubicBezTo>
                  <a:pt x="1919067" y="2894646"/>
                  <a:pt x="1852404" y="2912737"/>
                  <a:pt x="1763479" y="2909077"/>
                </a:cubicBezTo>
                <a:cubicBezTo>
                  <a:pt x="1726097" y="2949538"/>
                  <a:pt x="1621108" y="2933327"/>
                  <a:pt x="1537980" y="2960398"/>
                </a:cubicBezTo>
                <a:cubicBezTo>
                  <a:pt x="1489205" y="2967965"/>
                  <a:pt x="1410921" y="2954082"/>
                  <a:pt x="1395229" y="2975625"/>
                </a:cubicBezTo>
                <a:cubicBezTo>
                  <a:pt x="1371975" y="2964548"/>
                  <a:pt x="1352259" y="2986116"/>
                  <a:pt x="1327834" y="2989485"/>
                </a:cubicBezTo>
                <a:cubicBezTo>
                  <a:pt x="1307734" y="2982782"/>
                  <a:pt x="1298456" y="2990289"/>
                  <a:pt x="1280757" y="2992959"/>
                </a:cubicBezTo>
                <a:cubicBezTo>
                  <a:pt x="1272383" y="2988567"/>
                  <a:pt x="1257337" y="2989790"/>
                  <a:pt x="1252582" y="2995877"/>
                </a:cubicBezTo>
                <a:cubicBezTo>
                  <a:pt x="1260705" y="3008688"/>
                  <a:pt x="1207969" y="3005420"/>
                  <a:pt x="1204670" y="3014826"/>
                </a:cubicBezTo>
                <a:cubicBezTo>
                  <a:pt x="1174431" y="3018683"/>
                  <a:pt x="1041848" y="3015513"/>
                  <a:pt x="1020457" y="3031603"/>
                </a:cubicBezTo>
                <a:cubicBezTo>
                  <a:pt x="959520" y="3042500"/>
                  <a:pt x="869308" y="3024872"/>
                  <a:pt x="843248" y="3026954"/>
                </a:cubicBezTo>
                <a:cubicBezTo>
                  <a:pt x="815646" y="3001836"/>
                  <a:pt x="694189" y="3080490"/>
                  <a:pt x="583517" y="3089095"/>
                </a:cubicBezTo>
                <a:cubicBezTo>
                  <a:pt x="568425" y="3087467"/>
                  <a:pt x="560448" y="3088013"/>
                  <a:pt x="556836" y="3094374"/>
                </a:cubicBezTo>
                <a:cubicBezTo>
                  <a:pt x="528264" y="3099747"/>
                  <a:pt x="471823" y="3109156"/>
                  <a:pt x="412089" y="3121334"/>
                </a:cubicBezTo>
                <a:cubicBezTo>
                  <a:pt x="367235" y="3131096"/>
                  <a:pt x="143790" y="3139436"/>
                  <a:pt x="83929" y="315056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5427FB-9774-4D35-A154-C2FA02BA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26" y="3842037"/>
            <a:ext cx="4215063" cy="239871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About </a:t>
            </a:r>
            <a:r>
              <a:rPr lang="en-US" sz="4800" b="1" dirty="0">
                <a:solidFill>
                  <a:schemeClr val="accent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SFPE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A97247-B497-2066-C21B-B8D3D6729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955" y="899321"/>
            <a:ext cx="9875259" cy="177754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7C962-AF62-946E-BF9D-C3B4476FE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307" y="3576186"/>
            <a:ext cx="7304567" cy="3154223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3200" b="1" dirty="0"/>
              <a:t>Mission: </a:t>
            </a:r>
            <a:r>
              <a:rPr lang="en-US" sz="3200" dirty="0"/>
              <a:t>To define, develop, and advance the use of engineering best practices; expand the scientific and technical knowledge base; and educate the global fire safety community, to reduce fire risk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35672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B7B4E6-0AFD-01F7-99E8-C4CB79D5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dirty="0">
                <a:latin typeface="+mj-lt"/>
                <a:cs typeface="+mj-cs"/>
              </a:rPr>
              <a:t>SFPE Guide to Fire Risk Assessment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94E5F0-E0CA-75AE-FF53-63D06C09B4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800" y="2470244"/>
            <a:ext cx="5334197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SFPE Engineering Guide to Fire Risk Assessment, 2nd Edition (2022)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Developed by SFPE Fire Risk Task Group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Provides a Global Framework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Available at </a:t>
            </a:r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https://link.springer.com</a:t>
            </a:r>
            <a:endParaRPr lang="en-US" sz="2000" dirty="0"/>
          </a:p>
          <a:p>
            <a:pPr marL="1028700" lvl="1"/>
            <a:r>
              <a:rPr lang="en-US" sz="2000" dirty="0"/>
              <a:t>Print</a:t>
            </a:r>
          </a:p>
          <a:p>
            <a:pPr marL="1028700" lvl="1"/>
            <a:r>
              <a:rPr lang="en-US" sz="2000" dirty="0"/>
              <a:t>eBook</a:t>
            </a:r>
          </a:p>
          <a:p>
            <a:pPr marL="1028700" lvl="1"/>
            <a:r>
              <a:rPr lang="en-US" sz="2000" dirty="0"/>
              <a:t>Purchase Individual Chapters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BBA0EE-8294-0D91-DAB6-C573A8506F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10" r="-1" b="2532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8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A7CD227-5C93-2A13-F071-640BEEC5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SFPE Framework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B483ED-876A-75F0-0860-85DF1EFE3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7" y="148857"/>
            <a:ext cx="7238990" cy="660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77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850160-8BD0-9089-5100-4361F7D46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Key Terms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8E32E-9D65-6809-F913-DB7A5BC75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Risk</a:t>
            </a:r>
          </a:p>
          <a:p>
            <a:pPr marL="0" indent="0">
              <a:buNone/>
            </a:pPr>
            <a:r>
              <a:rPr lang="en-US" sz="2400" dirty="0"/>
              <a:t>Potential for realization of unwanted adverse conditions, considering scenarios and their asso­ciated likelihoods and consequences.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Fire Risk</a:t>
            </a:r>
          </a:p>
          <a:p>
            <a:pPr marL="0" indent="0">
              <a:buNone/>
            </a:pPr>
            <a:r>
              <a:rPr lang="en-US" sz="2400" dirty="0"/>
              <a:t>A quantitative or qualitative measure of fire incident loss potential for fire protection engineering applications. 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Fire Risk Assessment</a:t>
            </a:r>
          </a:p>
          <a:p>
            <a:pPr marL="0" indent="0">
              <a:buNone/>
            </a:pPr>
            <a:r>
              <a:rPr lang="en-US" sz="2400" dirty="0"/>
              <a:t>The process of estimating and evaluating risks associated with fires effecting, buildings, facilities or processes.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3892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60AE1-5F90-EE83-847B-7F8B4A27A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of Risk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AE856-B953-5546-0D86-31D30A7D22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EADFE-2B03-4F51-A1B5-E6A658B68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796" y="2017643"/>
            <a:ext cx="5852981" cy="2822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5B0DE4-CD1A-B9D8-490C-E336F0086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036" y="4253023"/>
            <a:ext cx="7014858" cy="23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08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80D624-03AF-1706-2945-29515E4A2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+mj-lt"/>
                <a:cs typeface="+mj-cs"/>
              </a:rPr>
              <a:t>Thermal Runaway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91765-F39D-C7D7-B759-1FCB6CFED0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dirty="0"/>
              <a:t>Heat generated in a battery cell exceeds the amount it is dissipating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dirty="0"/>
              <a:t>Leads to increasing battery temperature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dirty="0"/>
              <a:t>Temperature rise will impact adjacent batteries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dirty="0"/>
              <a:t>Could lead to a domino effect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459DF-A825-1B38-8451-EC4F8907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28" r="835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4349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A72EF4-5E98-8AED-9D83-9C8C6DC51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Fire Risk</a:t>
            </a:r>
            <a:b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Li-ion Batteries 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3B12B-807D-7910-21C5-E40E0D0A4E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From a fire risk assessment perspective, thermal runaway, can result in: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200" dirty="0"/>
              <a:t>Overheating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200" dirty="0"/>
              <a:t>Off-Gassing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200" dirty="0"/>
              <a:t>Flaming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200" dirty="0"/>
              <a:t>Explosion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960C62-D13F-145F-24DE-BDC97066EF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24" r="14862"/>
          <a:stretch/>
        </p:blipFill>
        <p:spPr>
          <a:xfrm>
            <a:off x="6080760" y="1380744"/>
            <a:ext cx="5458968" cy="54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68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06019A-39F5-8104-15E0-E2CB62CBB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+mj-lt"/>
                <a:cs typeface="+mj-cs"/>
              </a:rPr>
              <a:t>Types of Fires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960D9-3B34-B71D-B4FE-32E882037E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Cell Phones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Laptops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Home/Garden Equipment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Hover Boards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E-bikes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E-cars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Energy Storage Systems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Utility scale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D399F7-80A2-1399-E703-50950347D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498694"/>
            <a:ext cx="4014216" cy="3090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7CA79D-8414-5312-4DC7-B3A1FDD51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133382"/>
            <a:ext cx="3995928" cy="20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1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323B74-2A1A-4465-EE5C-FA589A62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Why FRA?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B889BD04-BF8C-D027-07DD-6BA7B76E31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5308563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618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698F7DB-50DA-4359-AB57-E3DA492A0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0B2599-8958-480A-B5BB-A76A74D70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B42B15-3B96-26FC-DB41-76027D52D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7" y="609600"/>
            <a:ext cx="6650303" cy="13305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Occupancies/Use Groups to Consider for Risk 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5A2D23-BC55-8E27-AF97-52CEF98EE4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37038" y="2193779"/>
            <a:ext cx="6650302" cy="390890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High-rise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Utility Installations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Residential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Transportation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Mercantile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Parking Garages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Everything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956905-3D39-F83D-F6AA-B85CBC5EBC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42" r="8333" b="-4"/>
          <a:stretch/>
        </p:blipFill>
        <p:spPr>
          <a:xfrm>
            <a:off x="8751067" y="10"/>
            <a:ext cx="3440934" cy="2285990"/>
          </a:xfrm>
          <a:custGeom>
            <a:avLst/>
            <a:gdLst/>
            <a:ahLst/>
            <a:cxnLst/>
            <a:rect l="l" t="t" r="r" b="b"/>
            <a:pathLst>
              <a:path w="3440934" h="2286000">
                <a:moveTo>
                  <a:pt x="172481" y="2232285"/>
                </a:moveTo>
                <a:lnTo>
                  <a:pt x="172531" y="2232737"/>
                </a:lnTo>
                <a:lnTo>
                  <a:pt x="172407" y="2233032"/>
                </a:lnTo>
                <a:cubicBezTo>
                  <a:pt x="172452" y="2232834"/>
                  <a:pt x="172808" y="2231800"/>
                  <a:pt x="172481" y="2232285"/>
                </a:cubicBezTo>
                <a:close/>
                <a:moveTo>
                  <a:pt x="18615" y="0"/>
                </a:moveTo>
                <a:lnTo>
                  <a:pt x="3440934" y="0"/>
                </a:lnTo>
                <a:lnTo>
                  <a:pt x="3440934" y="2286000"/>
                </a:lnTo>
                <a:lnTo>
                  <a:pt x="178765" y="2286000"/>
                </a:lnTo>
                <a:lnTo>
                  <a:pt x="174444" y="2250010"/>
                </a:lnTo>
                <a:lnTo>
                  <a:pt x="172531" y="2232737"/>
                </a:lnTo>
                <a:lnTo>
                  <a:pt x="174201" y="2228764"/>
                </a:lnTo>
                <a:cubicBezTo>
                  <a:pt x="177345" y="2221109"/>
                  <a:pt x="195223" y="2193427"/>
                  <a:pt x="191343" y="2186356"/>
                </a:cubicBezTo>
                <a:cubicBezTo>
                  <a:pt x="178219" y="2152642"/>
                  <a:pt x="168572" y="2171498"/>
                  <a:pt x="164067" y="2142065"/>
                </a:cubicBezTo>
                <a:cubicBezTo>
                  <a:pt x="160133" y="2108680"/>
                  <a:pt x="159859" y="2130285"/>
                  <a:pt x="146664" y="2089229"/>
                </a:cubicBezTo>
                <a:cubicBezTo>
                  <a:pt x="150478" y="2084435"/>
                  <a:pt x="154800" y="2063293"/>
                  <a:pt x="152113" y="2054485"/>
                </a:cubicBezTo>
                <a:cubicBezTo>
                  <a:pt x="150513" y="2038242"/>
                  <a:pt x="152449" y="2036605"/>
                  <a:pt x="144880" y="2020593"/>
                </a:cubicBezTo>
                <a:cubicBezTo>
                  <a:pt x="150732" y="2023165"/>
                  <a:pt x="151291" y="1972155"/>
                  <a:pt x="157720" y="1979286"/>
                </a:cubicBezTo>
                <a:cubicBezTo>
                  <a:pt x="162030" y="1968351"/>
                  <a:pt x="153186" y="1963668"/>
                  <a:pt x="156833" y="1952854"/>
                </a:cubicBezTo>
                <a:cubicBezTo>
                  <a:pt x="156957" y="1940918"/>
                  <a:pt x="151341" y="1960059"/>
                  <a:pt x="149917" y="1946946"/>
                </a:cubicBezTo>
                <a:lnTo>
                  <a:pt x="153743" y="1875565"/>
                </a:lnTo>
                <a:cubicBezTo>
                  <a:pt x="149772" y="1866223"/>
                  <a:pt x="150846" y="1858473"/>
                  <a:pt x="153507" y="1850807"/>
                </a:cubicBezTo>
                <a:cubicBezTo>
                  <a:pt x="151112" y="1828667"/>
                  <a:pt x="173586" y="1811973"/>
                  <a:pt x="173799" y="1786925"/>
                </a:cubicBezTo>
                <a:cubicBezTo>
                  <a:pt x="168188" y="1760165"/>
                  <a:pt x="157236" y="1742030"/>
                  <a:pt x="157426" y="1715265"/>
                </a:cubicBezTo>
                <a:cubicBezTo>
                  <a:pt x="147202" y="1689354"/>
                  <a:pt x="168916" y="1697216"/>
                  <a:pt x="167109" y="1674793"/>
                </a:cubicBezTo>
                <a:cubicBezTo>
                  <a:pt x="157138" y="1638671"/>
                  <a:pt x="174193" y="1675326"/>
                  <a:pt x="168434" y="1619050"/>
                </a:cubicBezTo>
                <a:cubicBezTo>
                  <a:pt x="166922" y="1615926"/>
                  <a:pt x="156527" y="1609033"/>
                  <a:pt x="158412" y="1609679"/>
                </a:cubicBezTo>
                <a:cubicBezTo>
                  <a:pt x="157079" y="1597353"/>
                  <a:pt x="177090" y="1561235"/>
                  <a:pt x="173964" y="1543700"/>
                </a:cubicBezTo>
                <a:cubicBezTo>
                  <a:pt x="177333" y="1508983"/>
                  <a:pt x="167634" y="1492719"/>
                  <a:pt x="167811" y="1467670"/>
                </a:cubicBezTo>
                <a:cubicBezTo>
                  <a:pt x="172477" y="1438484"/>
                  <a:pt x="177359" y="1421247"/>
                  <a:pt x="188428" y="1369969"/>
                </a:cubicBezTo>
                <a:lnTo>
                  <a:pt x="217496" y="1196801"/>
                </a:lnTo>
                <a:cubicBezTo>
                  <a:pt x="245293" y="1130831"/>
                  <a:pt x="218387" y="1051919"/>
                  <a:pt x="216976" y="1013447"/>
                </a:cubicBezTo>
                <a:cubicBezTo>
                  <a:pt x="205168" y="998657"/>
                  <a:pt x="215132" y="984657"/>
                  <a:pt x="209028" y="965967"/>
                </a:cubicBezTo>
                <a:cubicBezTo>
                  <a:pt x="202413" y="923668"/>
                  <a:pt x="186505" y="882644"/>
                  <a:pt x="188665" y="826635"/>
                </a:cubicBezTo>
                <a:cubicBezTo>
                  <a:pt x="154241" y="805031"/>
                  <a:pt x="166790" y="738356"/>
                  <a:pt x="143158" y="687408"/>
                </a:cubicBezTo>
                <a:cubicBezTo>
                  <a:pt x="136288" y="657129"/>
                  <a:pt x="147156" y="607330"/>
                  <a:pt x="128870" y="598473"/>
                </a:cubicBezTo>
                <a:cubicBezTo>
                  <a:pt x="137949" y="583359"/>
                  <a:pt x="119601" y="571975"/>
                  <a:pt x="116513" y="556793"/>
                </a:cubicBezTo>
                <a:cubicBezTo>
                  <a:pt x="121944" y="543862"/>
                  <a:pt x="115534" y="538383"/>
                  <a:pt x="113103" y="527393"/>
                </a:cubicBezTo>
                <a:cubicBezTo>
                  <a:pt x="116712" y="521931"/>
                  <a:pt x="115528" y="512540"/>
                  <a:pt x="110358" y="509836"/>
                </a:cubicBezTo>
                <a:cubicBezTo>
                  <a:pt x="99665" y="515528"/>
                  <a:pt x="101869" y="482263"/>
                  <a:pt x="93922" y="480624"/>
                </a:cubicBezTo>
                <a:cubicBezTo>
                  <a:pt x="90364" y="461815"/>
                  <a:pt x="91658" y="378414"/>
                  <a:pt x="77901" y="365726"/>
                </a:cubicBezTo>
                <a:cubicBezTo>
                  <a:pt x="68104" y="327965"/>
                  <a:pt x="82000" y="270503"/>
                  <a:pt x="79978" y="254235"/>
                </a:cubicBezTo>
                <a:cubicBezTo>
                  <a:pt x="100822" y="235742"/>
                  <a:pt x="33401" y="163109"/>
                  <a:pt x="25016" y="94011"/>
                </a:cubicBezTo>
                <a:cubicBezTo>
                  <a:pt x="26229" y="84459"/>
                  <a:pt x="25686" y="79476"/>
                  <a:pt x="20299" y="77502"/>
                </a:cubicBezTo>
                <a:cubicBezTo>
                  <a:pt x="17891" y="68655"/>
                  <a:pt x="14563" y="55480"/>
                  <a:pt x="10477" y="39898"/>
                </a:cubicBezTo>
                <a:lnTo>
                  <a:pt x="0" y="1915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9A4801-7B7C-4EA7-2FF6-B7B053A077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40" r="-5" b="-5"/>
          <a:stretch/>
        </p:blipFill>
        <p:spPr>
          <a:xfrm>
            <a:off x="8695498" y="2286000"/>
            <a:ext cx="3496503" cy="2286000"/>
          </a:xfrm>
          <a:custGeom>
            <a:avLst/>
            <a:gdLst/>
            <a:ahLst/>
            <a:cxnLst/>
            <a:rect l="l" t="t" r="r" b="b"/>
            <a:pathLst>
              <a:path w="3496503" h="2286000">
                <a:moveTo>
                  <a:pt x="234334" y="0"/>
                </a:moveTo>
                <a:lnTo>
                  <a:pt x="3496503" y="0"/>
                </a:lnTo>
                <a:lnTo>
                  <a:pt x="3496503" y="2286000"/>
                </a:lnTo>
                <a:lnTo>
                  <a:pt x="3613" y="2286000"/>
                </a:lnTo>
                <a:lnTo>
                  <a:pt x="4396" y="2270265"/>
                </a:lnTo>
                <a:cubicBezTo>
                  <a:pt x="4106" y="2264862"/>
                  <a:pt x="2924" y="2261078"/>
                  <a:pt x="0" y="2260767"/>
                </a:cubicBezTo>
                <a:lnTo>
                  <a:pt x="6766" y="2236182"/>
                </a:lnTo>
                <a:lnTo>
                  <a:pt x="20683" y="2223768"/>
                </a:lnTo>
                <a:cubicBezTo>
                  <a:pt x="21224" y="2219117"/>
                  <a:pt x="9918" y="2214114"/>
                  <a:pt x="9373" y="2208586"/>
                </a:cubicBezTo>
                <a:cubicBezTo>
                  <a:pt x="4738" y="2194984"/>
                  <a:pt x="10418" y="2173804"/>
                  <a:pt x="10075" y="2154649"/>
                </a:cubicBezTo>
                <a:lnTo>
                  <a:pt x="16259" y="2145853"/>
                </a:lnTo>
                <a:lnTo>
                  <a:pt x="11033" y="2117141"/>
                </a:lnTo>
                <a:lnTo>
                  <a:pt x="11986" y="2053936"/>
                </a:lnTo>
                <a:lnTo>
                  <a:pt x="10583" y="2045434"/>
                </a:lnTo>
                <a:cubicBezTo>
                  <a:pt x="11282" y="2042276"/>
                  <a:pt x="181" y="2038711"/>
                  <a:pt x="937" y="2034990"/>
                </a:cubicBezTo>
                <a:lnTo>
                  <a:pt x="15114" y="2023110"/>
                </a:lnTo>
                <a:cubicBezTo>
                  <a:pt x="15743" y="2013526"/>
                  <a:pt x="19078" y="1985878"/>
                  <a:pt x="19941" y="1977488"/>
                </a:cubicBezTo>
                <a:cubicBezTo>
                  <a:pt x="20060" y="1975917"/>
                  <a:pt x="20179" y="1974346"/>
                  <a:pt x="20296" y="1972774"/>
                </a:cubicBezTo>
                <a:lnTo>
                  <a:pt x="31316" y="1942643"/>
                </a:lnTo>
                <a:cubicBezTo>
                  <a:pt x="37425" y="1919203"/>
                  <a:pt x="50453" y="1862289"/>
                  <a:pt x="56947" y="1832134"/>
                </a:cubicBezTo>
                <a:cubicBezTo>
                  <a:pt x="52894" y="1805090"/>
                  <a:pt x="69291" y="1783336"/>
                  <a:pt x="66473" y="1761713"/>
                </a:cubicBezTo>
                <a:cubicBezTo>
                  <a:pt x="70558" y="1734434"/>
                  <a:pt x="77296" y="1712419"/>
                  <a:pt x="81460" y="1694779"/>
                </a:cubicBezTo>
                <a:cubicBezTo>
                  <a:pt x="83201" y="1691851"/>
                  <a:pt x="90092" y="1659258"/>
                  <a:pt x="91453" y="1655871"/>
                </a:cubicBezTo>
                <a:cubicBezTo>
                  <a:pt x="95191" y="1636504"/>
                  <a:pt x="95447" y="1644218"/>
                  <a:pt x="101271" y="1611464"/>
                </a:cubicBezTo>
                <a:cubicBezTo>
                  <a:pt x="107232" y="1583980"/>
                  <a:pt x="109653" y="1555768"/>
                  <a:pt x="115918" y="1525131"/>
                </a:cubicBezTo>
                <a:cubicBezTo>
                  <a:pt x="124353" y="1492600"/>
                  <a:pt x="122211" y="1473342"/>
                  <a:pt x="125775" y="1460539"/>
                </a:cubicBezTo>
                <a:cubicBezTo>
                  <a:pt x="136106" y="1433637"/>
                  <a:pt x="127852" y="1425291"/>
                  <a:pt x="126873" y="1384274"/>
                </a:cubicBezTo>
                <a:cubicBezTo>
                  <a:pt x="133737" y="1352753"/>
                  <a:pt x="131247" y="1319027"/>
                  <a:pt x="144248" y="1294980"/>
                </a:cubicBezTo>
                <a:cubicBezTo>
                  <a:pt x="143106" y="1291836"/>
                  <a:pt x="142383" y="1288469"/>
                  <a:pt x="141961" y="1284960"/>
                </a:cubicBezTo>
                <a:cubicBezTo>
                  <a:pt x="141807" y="1281537"/>
                  <a:pt x="141652" y="1278114"/>
                  <a:pt x="141497" y="1274692"/>
                </a:cubicBezTo>
                <a:lnTo>
                  <a:pt x="142074" y="1273742"/>
                </a:lnTo>
                <a:cubicBezTo>
                  <a:pt x="142731" y="1263061"/>
                  <a:pt x="144799" y="1221141"/>
                  <a:pt x="145443" y="1210604"/>
                </a:cubicBezTo>
                <a:lnTo>
                  <a:pt x="145939" y="1210516"/>
                </a:lnTo>
                <a:cubicBezTo>
                  <a:pt x="147057" y="1207748"/>
                  <a:pt x="148708" y="1200510"/>
                  <a:pt x="152146" y="1193997"/>
                </a:cubicBezTo>
                <a:cubicBezTo>
                  <a:pt x="155856" y="1183479"/>
                  <a:pt x="164871" y="1159395"/>
                  <a:pt x="168198" y="1147411"/>
                </a:cubicBezTo>
                <a:lnTo>
                  <a:pt x="183535" y="1125901"/>
                </a:lnTo>
                <a:lnTo>
                  <a:pt x="179302" y="1105015"/>
                </a:lnTo>
                <a:cubicBezTo>
                  <a:pt x="177427" y="1088995"/>
                  <a:pt x="183476" y="1087934"/>
                  <a:pt x="188150" y="1068360"/>
                </a:cubicBezTo>
                <a:cubicBezTo>
                  <a:pt x="185665" y="1058736"/>
                  <a:pt x="176420" y="1052359"/>
                  <a:pt x="180132" y="1046638"/>
                </a:cubicBezTo>
                <a:cubicBezTo>
                  <a:pt x="181056" y="1026408"/>
                  <a:pt x="198829" y="1009747"/>
                  <a:pt x="202718" y="987934"/>
                </a:cubicBezTo>
                <a:cubicBezTo>
                  <a:pt x="201197" y="962487"/>
                  <a:pt x="211172" y="952942"/>
                  <a:pt x="215291" y="929621"/>
                </a:cubicBezTo>
                <a:cubicBezTo>
                  <a:pt x="209930" y="906521"/>
                  <a:pt x="224528" y="915000"/>
                  <a:pt x="229290" y="903908"/>
                </a:cubicBezTo>
                <a:lnTo>
                  <a:pt x="230029" y="900578"/>
                </a:lnTo>
                <a:lnTo>
                  <a:pt x="228646" y="854063"/>
                </a:lnTo>
                <a:cubicBezTo>
                  <a:pt x="234851" y="848408"/>
                  <a:pt x="228954" y="820026"/>
                  <a:pt x="240038" y="824287"/>
                </a:cubicBezTo>
                <a:cubicBezTo>
                  <a:pt x="242249" y="809308"/>
                  <a:pt x="241673" y="775478"/>
                  <a:pt x="241912" y="764190"/>
                </a:cubicBezTo>
                <a:cubicBezTo>
                  <a:pt x="241766" y="761646"/>
                  <a:pt x="241619" y="759103"/>
                  <a:pt x="241473" y="756558"/>
                </a:cubicBezTo>
                <a:lnTo>
                  <a:pt x="240145" y="754270"/>
                </a:lnTo>
                <a:cubicBezTo>
                  <a:pt x="239378" y="751871"/>
                  <a:pt x="239144" y="748528"/>
                  <a:pt x="240106" y="743071"/>
                </a:cubicBezTo>
                <a:lnTo>
                  <a:pt x="240556" y="741834"/>
                </a:lnTo>
                <a:cubicBezTo>
                  <a:pt x="239764" y="738704"/>
                  <a:pt x="237828" y="696921"/>
                  <a:pt x="237972" y="678244"/>
                </a:cubicBezTo>
                <a:cubicBezTo>
                  <a:pt x="247782" y="647903"/>
                  <a:pt x="227131" y="663568"/>
                  <a:pt x="229993" y="629773"/>
                </a:cubicBezTo>
                <a:cubicBezTo>
                  <a:pt x="229544" y="591552"/>
                  <a:pt x="239252" y="564992"/>
                  <a:pt x="239462" y="539841"/>
                </a:cubicBezTo>
                <a:cubicBezTo>
                  <a:pt x="238623" y="528031"/>
                  <a:pt x="238173" y="441859"/>
                  <a:pt x="242683" y="448956"/>
                </a:cubicBezTo>
                <a:cubicBezTo>
                  <a:pt x="243255" y="418452"/>
                  <a:pt x="244219" y="373783"/>
                  <a:pt x="242896" y="356821"/>
                </a:cubicBezTo>
                <a:cubicBezTo>
                  <a:pt x="242719" y="353610"/>
                  <a:pt x="234923" y="350399"/>
                  <a:pt x="234747" y="347187"/>
                </a:cubicBezTo>
                <a:cubicBezTo>
                  <a:pt x="244704" y="325468"/>
                  <a:pt x="242593" y="337207"/>
                  <a:pt x="243310" y="314607"/>
                </a:cubicBezTo>
                <a:cubicBezTo>
                  <a:pt x="241669" y="297647"/>
                  <a:pt x="250872" y="309332"/>
                  <a:pt x="249229" y="292372"/>
                </a:cubicBezTo>
                <a:cubicBezTo>
                  <a:pt x="220320" y="258295"/>
                  <a:pt x="245189" y="235217"/>
                  <a:pt x="233505" y="189449"/>
                </a:cubicBezTo>
                <a:lnTo>
                  <a:pt x="232734" y="119205"/>
                </a:lnTo>
                <a:cubicBezTo>
                  <a:pt x="232883" y="113125"/>
                  <a:pt x="230979" y="106701"/>
                  <a:pt x="234365" y="102821"/>
                </a:cubicBezTo>
                <a:cubicBezTo>
                  <a:pt x="235226" y="89557"/>
                  <a:pt x="237218" y="59178"/>
                  <a:pt x="237903" y="39622"/>
                </a:cubicBezTo>
                <a:cubicBezTo>
                  <a:pt x="237508" y="29839"/>
                  <a:pt x="236214" y="16537"/>
                  <a:pt x="234680" y="2881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7B7E67-847B-44B5-FBDE-8D961B99FC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79" r="13042" b="1"/>
          <a:stretch/>
        </p:blipFill>
        <p:spPr>
          <a:xfrm>
            <a:off x="8689022" y="4572000"/>
            <a:ext cx="3502979" cy="2286000"/>
          </a:xfrm>
          <a:custGeom>
            <a:avLst/>
            <a:gdLst/>
            <a:ahLst/>
            <a:cxnLst/>
            <a:rect l="l" t="t" r="r" b="b"/>
            <a:pathLst>
              <a:path w="3502979" h="2286000">
                <a:moveTo>
                  <a:pt x="10089" y="0"/>
                </a:moveTo>
                <a:lnTo>
                  <a:pt x="3502979" y="0"/>
                </a:lnTo>
                <a:lnTo>
                  <a:pt x="3502979" y="2286000"/>
                </a:lnTo>
                <a:lnTo>
                  <a:pt x="154969" y="2286000"/>
                </a:lnTo>
                <a:lnTo>
                  <a:pt x="154933" y="2285999"/>
                </a:lnTo>
                <a:cubicBezTo>
                  <a:pt x="154939" y="2285919"/>
                  <a:pt x="154948" y="2285839"/>
                  <a:pt x="154956" y="2285759"/>
                </a:cubicBezTo>
                <a:lnTo>
                  <a:pt x="157817" y="2280128"/>
                </a:lnTo>
                <a:lnTo>
                  <a:pt x="152413" y="2258335"/>
                </a:lnTo>
                <a:cubicBezTo>
                  <a:pt x="150528" y="2247599"/>
                  <a:pt x="149279" y="2236301"/>
                  <a:pt x="148708" y="2224706"/>
                </a:cubicBezTo>
                <a:cubicBezTo>
                  <a:pt x="152516" y="2222105"/>
                  <a:pt x="147106" y="2213005"/>
                  <a:pt x="146036" y="2208724"/>
                </a:cubicBezTo>
                <a:cubicBezTo>
                  <a:pt x="148522" y="2208679"/>
                  <a:pt x="149715" y="2199194"/>
                  <a:pt x="147657" y="2195828"/>
                </a:cubicBezTo>
                <a:cubicBezTo>
                  <a:pt x="138768" y="2125090"/>
                  <a:pt x="161998" y="2164893"/>
                  <a:pt x="148068" y="2122444"/>
                </a:cubicBezTo>
                <a:cubicBezTo>
                  <a:pt x="147343" y="2115342"/>
                  <a:pt x="148590" y="2110013"/>
                  <a:pt x="150648" y="2105568"/>
                </a:cubicBezTo>
                <a:lnTo>
                  <a:pt x="155787" y="2097570"/>
                </a:lnTo>
                <a:lnTo>
                  <a:pt x="153954" y="2091304"/>
                </a:lnTo>
                <a:cubicBezTo>
                  <a:pt x="153810" y="2067650"/>
                  <a:pt x="159078" y="2060678"/>
                  <a:pt x="153772" y="2046915"/>
                </a:cubicBezTo>
                <a:cubicBezTo>
                  <a:pt x="164801" y="2026580"/>
                  <a:pt x="154871" y="2033427"/>
                  <a:pt x="153183" y="2017960"/>
                </a:cubicBezTo>
                <a:cubicBezTo>
                  <a:pt x="150985" y="2005758"/>
                  <a:pt x="146752" y="2028159"/>
                  <a:pt x="146128" y="2016200"/>
                </a:cubicBezTo>
                <a:cubicBezTo>
                  <a:pt x="148976" y="2003262"/>
                  <a:pt x="140132" y="2003871"/>
                  <a:pt x="143614" y="1990415"/>
                </a:cubicBezTo>
                <a:cubicBezTo>
                  <a:pt x="150276" y="1993685"/>
                  <a:pt x="142322" y="1963865"/>
                  <a:pt x="148142" y="1962939"/>
                </a:cubicBezTo>
                <a:cubicBezTo>
                  <a:pt x="139821" y="1951510"/>
                  <a:pt x="150073" y="1945769"/>
                  <a:pt x="147508" y="1930552"/>
                </a:cubicBezTo>
                <a:cubicBezTo>
                  <a:pt x="144359" y="1923385"/>
                  <a:pt x="143818" y="1918215"/>
                  <a:pt x="147206" y="1911172"/>
                </a:cubicBezTo>
                <a:cubicBezTo>
                  <a:pt x="131877" y="1878161"/>
                  <a:pt x="146519" y="1891201"/>
                  <a:pt x="140623" y="1860308"/>
                </a:cubicBezTo>
                <a:cubicBezTo>
                  <a:pt x="134425" y="1833694"/>
                  <a:pt x="130403" y="1803523"/>
                  <a:pt x="115600" y="1777782"/>
                </a:cubicBezTo>
                <a:cubicBezTo>
                  <a:pt x="111409" y="1773057"/>
                  <a:pt x="109821" y="1761456"/>
                  <a:pt x="112056" y="1751872"/>
                </a:cubicBezTo>
                <a:cubicBezTo>
                  <a:pt x="112440" y="1750225"/>
                  <a:pt x="112926" y="1748698"/>
                  <a:pt x="113499" y="1747342"/>
                </a:cubicBezTo>
                <a:cubicBezTo>
                  <a:pt x="111234" y="1725088"/>
                  <a:pt x="101120" y="1643694"/>
                  <a:pt x="98470" y="1618347"/>
                </a:cubicBezTo>
                <a:cubicBezTo>
                  <a:pt x="103856" y="1616296"/>
                  <a:pt x="94136" y="1603478"/>
                  <a:pt x="97590" y="1595269"/>
                </a:cubicBezTo>
                <a:cubicBezTo>
                  <a:pt x="100620" y="1589389"/>
                  <a:pt x="98377" y="1584128"/>
                  <a:pt x="98140" y="1577986"/>
                </a:cubicBezTo>
                <a:cubicBezTo>
                  <a:pt x="100521" y="1569894"/>
                  <a:pt x="96220" y="1543501"/>
                  <a:pt x="93133" y="1536621"/>
                </a:cubicBezTo>
                <a:cubicBezTo>
                  <a:pt x="82411" y="1520178"/>
                  <a:pt x="90374" y="1482816"/>
                  <a:pt x="82158" y="1469154"/>
                </a:cubicBezTo>
                <a:cubicBezTo>
                  <a:pt x="80954" y="1464197"/>
                  <a:pt x="80466" y="1459348"/>
                  <a:pt x="80424" y="1454586"/>
                </a:cubicBezTo>
                <a:lnTo>
                  <a:pt x="81328" y="1441264"/>
                </a:lnTo>
                <a:lnTo>
                  <a:pt x="83625" y="1437478"/>
                </a:lnTo>
                <a:cubicBezTo>
                  <a:pt x="83435" y="1434764"/>
                  <a:pt x="83246" y="1432049"/>
                  <a:pt x="83056" y="1429335"/>
                </a:cubicBezTo>
                <a:cubicBezTo>
                  <a:pt x="83172" y="1428557"/>
                  <a:pt x="83291" y="1427781"/>
                  <a:pt x="83407" y="1427003"/>
                </a:cubicBezTo>
                <a:cubicBezTo>
                  <a:pt x="84084" y="1422546"/>
                  <a:pt x="84674" y="1418148"/>
                  <a:pt x="84906" y="1413794"/>
                </a:cubicBezTo>
                <a:cubicBezTo>
                  <a:pt x="73390" y="1419520"/>
                  <a:pt x="84992" y="1377705"/>
                  <a:pt x="75678" y="1389757"/>
                </a:cubicBezTo>
                <a:cubicBezTo>
                  <a:pt x="74957" y="1366832"/>
                  <a:pt x="66282" y="1384318"/>
                  <a:pt x="74551" y="1356760"/>
                </a:cubicBezTo>
                <a:cubicBezTo>
                  <a:pt x="72160" y="1327675"/>
                  <a:pt x="66061" y="1251589"/>
                  <a:pt x="61331" y="1215246"/>
                </a:cubicBezTo>
                <a:cubicBezTo>
                  <a:pt x="48696" y="1178057"/>
                  <a:pt x="52517" y="1164292"/>
                  <a:pt x="46176" y="1138699"/>
                </a:cubicBezTo>
                <a:cubicBezTo>
                  <a:pt x="43091" y="1088911"/>
                  <a:pt x="27949" y="1091674"/>
                  <a:pt x="39077" y="1069753"/>
                </a:cubicBezTo>
                <a:cubicBezTo>
                  <a:pt x="36360" y="1036358"/>
                  <a:pt x="22533" y="1065337"/>
                  <a:pt x="27015" y="1030325"/>
                </a:cubicBezTo>
                <a:cubicBezTo>
                  <a:pt x="25199" y="1029239"/>
                  <a:pt x="7014" y="1004953"/>
                  <a:pt x="5711" y="1002694"/>
                </a:cubicBezTo>
                <a:lnTo>
                  <a:pt x="4782" y="959024"/>
                </a:lnTo>
                <a:lnTo>
                  <a:pt x="4956" y="955844"/>
                </a:lnTo>
                <a:lnTo>
                  <a:pt x="0" y="935724"/>
                </a:lnTo>
                <a:lnTo>
                  <a:pt x="396" y="935045"/>
                </a:lnTo>
                <a:cubicBezTo>
                  <a:pt x="1170" y="933065"/>
                  <a:pt x="1530" y="930734"/>
                  <a:pt x="1027" y="927619"/>
                </a:cubicBezTo>
                <a:cubicBezTo>
                  <a:pt x="2171" y="918238"/>
                  <a:pt x="7071" y="890403"/>
                  <a:pt x="7257" y="878755"/>
                </a:cubicBezTo>
                <a:cubicBezTo>
                  <a:pt x="5425" y="872157"/>
                  <a:pt x="3693" y="865113"/>
                  <a:pt x="2142" y="857732"/>
                </a:cubicBezTo>
                <a:lnTo>
                  <a:pt x="1365" y="798432"/>
                </a:lnTo>
                <a:lnTo>
                  <a:pt x="10445" y="736329"/>
                </a:lnTo>
                <a:cubicBezTo>
                  <a:pt x="10644" y="713358"/>
                  <a:pt x="14017" y="693468"/>
                  <a:pt x="11638" y="674025"/>
                </a:cubicBezTo>
                <a:cubicBezTo>
                  <a:pt x="14263" y="666128"/>
                  <a:pt x="7702" y="658684"/>
                  <a:pt x="3774" y="651467"/>
                </a:cubicBezTo>
                <a:cubicBezTo>
                  <a:pt x="5085" y="630031"/>
                  <a:pt x="18313" y="624842"/>
                  <a:pt x="13938" y="611257"/>
                </a:cubicBezTo>
                <a:cubicBezTo>
                  <a:pt x="23010" y="599213"/>
                  <a:pt x="19548" y="598502"/>
                  <a:pt x="16950" y="592841"/>
                </a:cubicBezTo>
                <a:cubicBezTo>
                  <a:pt x="16888" y="592573"/>
                  <a:pt x="16826" y="592303"/>
                  <a:pt x="16764" y="592034"/>
                </a:cubicBezTo>
                <a:lnTo>
                  <a:pt x="18062" y="590387"/>
                </a:lnTo>
                <a:lnTo>
                  <a:pt x="18662" y="586980"/>
                </a:lnTo>
                <a:cubicBezTo>
                  <a:pt x="18533" y="583880"/>
                  <a:pt x="18403" y="580781"/>
                  <a:pt x="18274" y="577681"/>
                </a:cubicBezTo>
                <a:cubicBezTo>
                  <a:pt x="18115" y="576515"/>
                  <a:pt x="17955" y="575348"/>
                  <a:pt x="17796" y="574183"/>
                </a:cubicBezTo>
                <a:cubicBezTo>
                  <a:pt x="17589" y="571773"/>
                  <a:pt x="17612" y="570172"/>
                  <a:pt x="17805" y="569065"/>
                </a:cubicBezTo>
                <a:lnTo>
                  <a:pt x="17912" y="568936"/>
                </a:lnTo>
                <a:cubicBezTo>
                  <a:pt x="17845" y="567338"/>
                  <a:pt x="29209" y="573362"/>
                  <a:pt x="29143" y="571763"/>
                </a:cubicBezTo>
                <a:cubicBezTo>
                  <a:pt x="28562" y="563674"/>
                  <a:pt x="16337" y="548181"/>
                  <a:pt x="15392" y="540689"/>
                </a:cubicBezTo>
                <a:cubicBezTo>
                  <a:pt x="21346" y="534352"/>
                  <a:pt x="14313" y="506665"/>
                  <a:pt x="25536" y="509696"/>
                </a:cubicBezTo>
                <a:cubicBezTo>
                  <a:pt x="24595" y="499588"/>
                  <a:pt x="19934" y="493475"/>
                  <a:pt x="27295" y="496878"/>
                </a:cubicBezTo>
                <a:cubicBezTo>
                  <a:pt x="27196" y="493551"/>
                  <a:pt x="27823" y="491500"/>
                  <a:pt x="28803" y="490032"/>
                </a:cubicBezTo>
                <a:lnTo>
                  <a:pt x="29265" y="489607"/>
                </a:lnTo>
                <a:cubicBezTo>
                  <a:pt x="28500" y="481587"/>
                  <a:pt x="25372" y="452075"/>
                  <a:pt x="24211" y="441905"/>
                </a:cubicBezTo>
                <a:cubicBezTo>
                  <a:pt x="23574" y="437467"/>
                  <a:pt x="22937" y="433030"/>
                  <a:pt x="22300" y="428592"/>
                </a:cubicBezTo>
                <a:lnTo>
                  <a:pt x="22699" y="427306"/>
                </a:lnTo>
                <a:lnTo>
                  <a:pt x="28219" y="418090"/>
                </a:lnTo>
                <a:cubicBezTo>
                  <a:pt x="27250" y="415121"/>
                  <a:pt x="18397" y="412494"/>
                  <a:pt x="16799" y="410365"/>
                </a:cubicBezTo>
                <a:cubicBezTo>
                  <a:pt x="25342" y="378983"/>
                  <a:pt x="17525" y="349373"/>
                  <a:pt x="19002" y="315310"/>
                </a:cubicBezTo>
                <a:cubicBezTo>
                  <a:pt x="15978" y="276813"/>
                  <a:pt x="16726" y="257569"/>
                  <a:pt x="14356" y="235298"/>
                </a:cubicBezTo>
                <a:cubicBezTo>
                  <a:pt x="14223" y="231626"/>
                  <a:pt x="13137" y="201873"/>
                  <a:pt x="17876" y="207989"/>
                </a:cubicBezTo>
                <a:cubicBezTo>
                  <a:pt x="17051" y="174826"/>
                  <a:pt x="20805" y="126304"/>
                  <a:pt x="19885" y="92237"/>
                </a:cubicBezTo>
                <a:cubicBezTo>
                  <a:pt x="31141" y="70340"/>
                  <a:pt x="10251" y="49317"/>
                  <a:pt x="12357" y="26606"/>
                </a:cubicBezTo>
                <a:cubicBezTo>
                  <a:pt x="7176" y="29713"/>
                  <a:pt x="8629" y="17064"/>
                  <a:pt x="9916" y="34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90065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FAE87-4D4C-57D3-3400-347C0B3E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605" y="639193"/>
            <a:ext cx="3891515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ABC News  </a:t>
            </a: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August 7, 2024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999440-9D2D-57A6-FDB9-DF7F326C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969" y="640080"/>
            <a:ext cx="6831269" cy="555040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AD17F3-136A-098D-30B6-2724FD6F86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53969" y="159488"/>
            <a:ext cx="5442555" cy="628735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4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0B86C-4610-7286-3CF3-5DA467571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5F6F1-09E3-36BE-9F50-028BE73B43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7259" y="2017644"/>
            <a:ext cx="9488731" cy="373221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Individuals who contribute to the project decision-making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stakeholders’ perspectives should be represented as a consistent threshold to allow risk decisions to be made and agreed upon.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014C7-0789-8DD8-986D-FA1F0F54B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127" y="3719850"/>
            <a:ext cx="7655746" cy="299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68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CFF1C-B241-CAEA-4FC0-E72A6BF24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+mj-lt"/>
                <a:cs typeface="+mj-cs"/>
              </a:rPr>
              <a:t>Risk Perception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983BB-19CF-FCB9-B360-773AAA8C79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900" dirty="0"/>
              <a:t>Reflects the stakeholder’s needs, issues, knowledge, and values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900" dirty="0"/>
              <a:t>Influences acceptability tolerability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900" dirty="0"/>
              <a:t>The circumstances of loss may be viewed differently by the different stakeholders based on how they perceive risk.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900" dirty="0"/>
              <a:t>Also, the risk tolerance chosen may not reflect stakeholder values due to risk aversion.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914AF-7643-824B-9F33-180C43D164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76" r="16304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2484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C3202-749E-D789-C314-57D65CBA1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62" y="3334579"/>
            <a:ext cx="7836193" cy="756414"/>
          </a:xfrm>
        </p:spPr>
        <p:txBody>
          <a:bodyPr/>
          <a:lstStyle/>
          <a:p>
            <a:r>
              <a:rPr lang="en-US" dirty="0"/>
              <a:t>Execution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E0A967-BBAE-36B8-5472-E994269AF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024" y="182598"/>
            <a:ext cx="6351128" cy="649280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F068-A7E9-CFAB-C374-0317FF348F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666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68AD2-18D9-CF42-7056-4A893428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Hazard Identification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6C881-AE32-2311-3BCB-D3AF7B8F8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88" y="2227411"/>
            <a:ext cx="1006017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Hazard: </a:t>
            </a:r>
            <a:r>
              <a:rPr lang="en-US" dirty="0"/>
              <a:t>A condition or physical situation with the potential for harm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Can relate to: </a:t>
            </a:r>
          </a:p>
          <a:p>
            <a:pPr lvl="1"/>
            <a:r>
              <a:rPr lang="en-US" dirty="0"/>
              <a:t>Physical objects physical state or chemical properties</a:t>
            </a:r>
          </a:p>
          <a:p>
            <a:pPr lvl="1"/>
            <a:r>
              <a:rPr lang="en-US" dirty="0"/>
              <a:t>A person or a group of persons</a:t>
            </a:r>
          </a:p>
          <a:p>
            <a:pPr lvl="1"/>
            <a:r>
              <a:rPr lang="en-US" dirty="0"/>
              <a:t>The configuration of a facility </a:t>
            </a:r>
          </a:p>
          <a:p>
            <a:pPr lvl="1"/>
            <a:r>
              <a:rPr lang="en-US" dirty="0"/>
              <a:t>Processes or activities within a facility</a:t>
            </a:r>
          </a:p>
        </p:txBody>
      </p:sp>
    </p:spTree>
    <p:extLst>
      <p:ext uri="{BB962C8B-B14F-4D97-AF65-F5344CB8AC3E}">
        <p14:creationId xmlns:p14="http://schemas.microsoft.com/office/powerpoint/2010/main" val="1224100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68AD2-18D9-CF42-7056-4A893428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Determining Hazards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6C881-AE32-2311-3BCB-D3AF7B8F8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325" y="270587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Hazard identification within an FRA should include: </a:t>
            </a:r>
          </a:p>
          <a:p>
            <a:r>
              <a:rPr lang="en-US" dirty="0"/>
              <a:t>A review of relevant drawings and facility documentation</a:t>
            </a:r>
          </a:p>
          <a:p>
            <a:r>
              <a:rPr lang="en-US" dirty="0"/>
              <a:t>A walk-through of the building or facility housing a given process or other space of concern</a:t>
            </a:r>
          </a:p>
          <a:p>
            <a:r>
              <a:rPr lang="en-US" dirty="0"/>
              <a:t>For facilities in design - an inspection of similar facilities </a:t>
            </a:r>
          </a:p>
          <a:p>
            <a:r>
              <a:rPr lang="en-US" dirty="0"/>
              <a:t>A review of relevant fire events in similar occupancies, facilities, or processes</a:t>
            </a:r>
          </a:p>
        </p:txBody>
      </p:sp>
    </p:spTree>
    <p:extLst>
      <p:ext uri="{BB962C8B-B14F-4D97-AF65-F5344CB8AC3E}">
        <p14:creationId xmlns:p14="http://schemas.microsoft.com/office/powerpoint/2010/main" val="3353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ED1CC-5CD7-518A-F9D6-DE29D4E2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Fire Scenarios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A04DD-E001-379C-772B-99DC55B791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543" y="2385191"/>
            <a:ext cx="4480797" cy="3732213"/>
          </a:xfrm>
        </p:spPr>
        <p:txBody>
          <a:bodyPr/>
          <a:lstStyle/>
          <a:p>
            <a:r>
              <a:rPr lang="en-US" dirty="0"/>
              <a:t>A set of key elements characterizing a fire event: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Ignition (1</a:t>
            </a:r>
            <a:r>
              <a:rPr lang="en-US" baseline="30000" dirty="0"/>
              <a:t>st</a:t>
            </a:r>
            <a:r>
              <a:rPr lang="en-US" dirty="0"/>
              <a:t> item)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Propagation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Fire protection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Consequences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Human Behavior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E3821A-B829-E3C0-C9DF-CE6DAE629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456" y="2174054"/>
            <a:ext cx="51435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8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DBC03-82E9-7D48-A760-8CD0F5D8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Causes of Thermal Runaway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2A61DE8E-095C-4954-1720-526B9DFF45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8661234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2871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40A6A-3E62-8A18-6364-9352DECD3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Fire Scenarios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2DC5C0-548B-EA3F-FAA4-7DB363C801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There are 2 key questions that need answered when in the process of identifying fire scenarios.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many fire scenarios should be included?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Which fire scenarios should be included?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r>
              <a:rPr lang="en-US" dirty="0"/>
              <a:t>Clustering?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718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DB65A-779A-DE5A-A203-43982445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Fire Scenarios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2CC6F-8AFF-D955-1FCA-9E54019B77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0422" y="2151274"/>
            <a:ext cx="9307512" cy="3732213"/>
          </a:xfrm>
        </p:spPr>
        <p:txBody>
          <a:bodyPr/>
          <a:lstStyle/>
          <a:p>
            <a:r>
              <a:rPr lang="en-US" dirty="0"/>
              <a:t>Use identified hazards as the starting point for the fire scenario identification process</a:t>
            </a:r>
          </a:p>
          <a:p>
            <a:endParaRPr lang="en-US" dirty="0"/>
          </a:p>
          <a:p>
            <a:r>
              <a:rPr lang="en-US" dirty="0"/>
              <a:t>Identify the available fire safety features including: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Fire prevention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Fire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Fire suppression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Passive fire protection features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Means of egress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elements that may impact or be impacted by humans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559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05920-3B50-AC90-7DF0-92470FF6C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Scenarios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35704F-5384-C9F6-5349-2B68DFD352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UL Fire Safety Research Institute</a:t>
            </a:r>
          </a:p>
          <a:p>
            <a:r>
              <a:rPr lang="en-US" dirty="0"/>
              <a:t>“The Science of</a:t>
            </a:r>
          </a:p>
          <a:p>
            <a:r>
              <a:rPr lang="en-US" dirty="0"/>
              <a:t>Fire and Explosion</a:t>
            </a:r>
          </a:p>
          <a:p>
            <a:r>
              <a:rPr lang="en-US" dirty="0"/>
              <a:t>Hazards from</a:t>
            </a:r>
          </a:p>
          <a:p>
            <a:r>
              <a:rPr lang="en-US" dirty="0"/>
              <a:t>Lithium-Ion</a:t>
            </a:r>
          </a:p>
          <a:p>
            <a:r>
              <a:rPr lang="en-US" dirty="0"/>
              <a:t>Batteries”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https://fsri.org/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5" name="Picture 4" descr="A diagram of a train system&#10;&#10;Description automatically generated">
            <a:extLst>
              <a:ext uri="{FF2B5EF4-FFF2-40B4-BE49-F238E27FC236}">
                <a16:creationId xmlns:a16="http://schemas.microsoft.com/office/drawing/2014/main" id="{841D8F4D-4DCC-8B36-0870-803F10562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260" y="0"/>
            <a:ext cx="6315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65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18C549-117B-6483-96FC-E9150B55D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Types of Risk Assessment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7" name="Text Placeholder 2">
            <a:extLst>
              <a:ext uri="{FF2B5EF4-FFF2-40B4-BE49-F238E27FC236}">
                <a16:creationId xmlns:a16="http://schemas.microsoft.com/office/drawing/2014/main" id="{9E612853-F951-47B2-317E-6FA0E022DD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4458707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1993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29C372-B6D5-9A44-CE8B-0C36A8845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Selecting Type of Assessment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D18C86-629F-20F0-9F33-921C0A5E3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167" y="643466"/>
            <a:ext cx="6586785" cy="607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11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72C77C-F0B7-4509-C444-B47897EC9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Qualitative Analysis</a:t>
            </a:r>
            <a:br>
              <a:rPr lang="en-US" sz="4200" dirty="0">
                <a:latin typeface="+mj-lt"/>
                <a:cs typeface="+mj-cs"/>
              </a:rPr>
            </a:br>
            <a:r>
              <a:rPr lang="en-US" sz="4200" dirty="0">
                <a:latin typeface="+mj-lt"/>
                <a:cs typeface="+mj-cs"/>
              </a:rPr>
              <a:t>Risk Index</a:t>
            </a:r>
            <a:endParaRPr lang="en-US" sz="4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553945-DC39-020B-F648-AE0C8492C4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33F4F1-8051-0896-E2D1-89D2F79BA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05" y="640080"/>
            <a:ext cx="6699172" cy="611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59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5C4A7-5299-7DAE-1CC2-349D626EC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81" y="1156358"/>
            <a:ext cx="7836193" cy="756414"/>
          </a:xfrm>
        </p:spPr>
        <p:txBody>
          <a:bodyPr>
            <a:normAutofit fontScale="90000"/>
          </a:bodyPr>
          <a:lstStyle/>
          <a:p>
            <a:r>
              <a:rPr lang="en-US" dirty="0"/>
              <a:t>Quantitative Risk Estimation</a:t>
            </a:r>
            <a:br>
              <a:rPr lang="en-US" dirty="0"/>
            </a:br>
            <a:r>
              <a:rPr lang="en-US" dirty="0"/>
              <a:t>Event Tree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0D054C-F389-7D8A-EAAA-D88A58687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97" y="2196766"/>
            <a:ext cx="10516511" cy="455490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9A58A-2E48-F5AB-8791-7A3E5EAD5B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035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Construction work tools">
            <a:extLst>
              <a:ext uri="{FF2B5EF4-FFF2-40B4-BE49-F238E27FC236}">
                <a16:creationId xmlns:a16="http://schemas.microsoft.com/office/drawing/2014/main" id="{FFE37DCE-6DBB-8C77-A93D-E4770E58A1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52" r="20389" b="-2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10816-AA17-0FD6-3CD8-8A5105111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j-lt"/>
                <a:cs typeface="+mj-cs"/>
              </a:rPr>
              <a:t>Fire Safety &amp; Risk Monitoring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DB853-E081-28A5-784A-D55AA9DEDB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5317" y="2743200"/>
            <a:ext cx="5464968" cy="3306726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After Construction -- Implement a monitoring program determines what elements are required to maintain the safety/risk at an acceptable level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Change in Use or Occupancy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Changes in Hazards</a:t>
            </a:r>
          </a:p>
          <a:p>
            <a:pPr marL="1028700" lvl="1"/>
            <a:r>
              <a:rPr lang="en-US" sz="2000" dirty="0"/>
              <a:t>Are Li-Ion Batteries Being Introduced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Start Process Again?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The frequency which individual elements are monitored my be determined by type-specific code required inspections, testing, and maintenance (ITM) frequency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72184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13B067F-3154-4968-A886-DF93A787E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7583D6C-C05B-47AB-8540-B2700B82A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501AD91-D973-4968-95E4-4C26CFDF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C165989-F5FE-4BB6-9817-E7828CB1D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B0649CC-B912-4E82-BEA0-DA75ECB19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BA08C17-C9A5-4FA8-ABC4-44FB3B869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0DEAC6C-553C-437E-BC17-D4495233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F92A47A-546A-BA49-D544-656B0B4C7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91" y="241210"/>
            <a:ext cx="10843065" cy="265655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1F4E1649-4D1F-4A91-AF97-A254BFDD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776904"/>
            <a:ext cx="304800" cy="429768"/>
            <a:chOff x="215328" y="-46937"/>
            <a:chExt cx="304800" cy="2773841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E483602-62F9-474D-9C9B-5EE4CD76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D7D1AC0-A6C7-40E3-9841-F34AC831A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951C4DD-7427-497D-9DE3-9D731D3F4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EE18298-0BF5-4D7A-921A-2F4186E8D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773AEA78-C03B-40B7-9D11-DC022119D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600000">
            <a:off x="10150845" y="4270841"/>
            <a:ext cx="1897885" cy="1897885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59FBD2-7A5A-09C6-718F-ED60C0F78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59" y="3673411"/>
            <a:ext cx="11982892" cy="3092073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Day 1 – Thermal Runaway and Hazards Fundamentals/Codes &amp; Standards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Day 2 &amp; 3 -- Bulk Storage of Battery Products and Hazards of Deployed Products including electric vehicles, micro mobility and energy storage systems.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On-Demand Recordings Are Available on SFPE Website : </a:t>
            </a:r>
            <a:r>
              <a:rPr lang="en-US" sz="3200" dirty="0">
                <a:solidFill>
                  <a:schemeClr val="bg1"/>
                </a:solidFill>
                <a:hlinkClick r:id="rId3"/>
              </a:rPr>
              <a:t>https://www.pathlms.com/sfpe/product_bundles/8503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DBE2259-6EFF-9A57-3D01-1FE3C21C4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5497" y="341936"/>
            <a:ext cx="10052503" cy="316802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36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750E2A-C3D4-9392-D314-F9EA029A1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801791"/>
            <a:ext cx="5183914" cy="23697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SFPE Foundation Grand Challenges Initiative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Free White Paper Available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  <a:hlinkClick r:id="rId2"/>
              </a:rPr>
              <a:t>www.sfpe.org/foundation</a:t>
            </a:r>
            <a:b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81BA41-3994-56CE-D64E-AD2972B209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84744" y="457199"/>
            <a:ext cx="4630832" cy="589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781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53E3-8EDA-221A-78B5-7C00D2266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07D1E60-B8B1-8C82-4627-AAAB47C799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82247"/>
            <a:ext cx="12099851" cy="6763873"/>
          </a:xfrm>
        </p:spPr>
      </p:pic>
    </p:spTree>
    <p:extLst>
      <p:ext uri="{BB962C8B-B14F-4D97-AF65-F5344CB8AC3E}">
        <p14:creationId xmlns:p14="http://schemas.microsoft.com/office/powerpoint/2010/main" val="429778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5571E-797D-04BE-A50E-5DF53E045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50" y="85060"/>
            <a:ext cx="5762847" cy="193512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SFPEs </a:t>
            </a:r>
            <a:r>
              <a:rPr lang="en-US" sz="4000" i="1" dirty="0"/>
              <a:t>Fire Protection Engineering </a:t>
            </a:r>
            <a:r>
              <a:rPr lang="en-US" sz="4000" dirty="0"/>
              <a:t>Magazine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637DA8-BB66-6CAD-FD95-93D5C13A593C}"/>
              </a:ext>
            </a:extLst>
          </p:cNvPr>
          <p:cNvSpPr txBox="1"/>
          <p:nvPr/>
        </p:nvSpPr>
        <p:spPr>
          <a:xfrm>
            <a:off x="212650" y="2371060"/>
            <a:ext cx="5876523" cy="4401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Quarter 4, 2023 -- Fire Safety of Batteries and Micro-mobility Devices. BY DANIEL MADRZYKOWSKI, PhD, PE, FSFPE, AND CRAIG WEINSCHENK, PhD 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Quarter 2, 2022 -- TOWARD FIRE-SAFE ELECTRIC VEHICLES BY ROELAND BISSCHOP 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Quarter 2, 2022 -- FIRE PROTECTION STRATEGIES FOR ENERGY STORAGE SYSTEMS BY JASON A. SUTULA, PhD, PE 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More info at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"/>
              </a:rPr>
              <a:t>www.sfpe.org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1E21D8-2C78-15F8-2DB3-5E7D1696E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1010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06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4A5EE83-1552-78A8-52B6-FAF93C56E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Thanks</a:t>
            </a:r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73525A-0A96-BC96-7CCF-CAB0312245F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s-MX" dirty="0"/>
              <a:t>chris@sfpe.org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0280417-45B1-32F2-5C40-95DD3DD8126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s-MX" dirty="0"/>
              <a:t>+1.301.661.598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A279A06-FA3F-8F0C-15FE-4428D98272A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s-MX" dirty="0">
                <a:hlinkClick r:id="rId2"/>
              </a:rPr>
              <a:t>www.sfpe.org</a:t>
            </a:r>
            <a:r>
              <a:rPr lang="es-MX" dirty="0"/>
              <a:t> </a:t>
            </a:r>
          </a:p>
        </p:txBody>
      </p:sp>
      <p:pic>
        <p:nvPicPr>
          <p:cNvPr id="18" name="Picture Placeholder 17" descr="A person in a brown jacket&#10;&#10;Description automatically generated">
            <a:extLst>
              <a:ext uri="{FF2B5EF4-FFF2-40B4-BE49-F238E27FC236}">
                <a16:creationId xmlns:a16="http://schemas.microsoft.com/office/drawing/2014/main" id="{A9DF0A3C-F80E-8457-77A0-C0BA0E8F98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8" r="25878"/>
          <a:stretch>
            <a:fillRect/>
          </a:stretch>
        </p:blipFill>
        <p:spPr>
          <a:xfrm>
            <a:off x="1620837" y="2179674"/>
            <a:ext cx="2622739" cy="3022457"/>
          </a:xfrm>
        </p:spPr>
      </p:pic>
    </p:spTree>
    <p:extLst>
      <p:ext uri="{BB962C8B-B14F-4D97-AF65-F5344CB8AC3E}">
        <p14:creationId xmlns:p14="http://schemas.microsoft.com/office/powerpoint/2010/main" val="2300066190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Class 2024">
  <a:themeElements>
    <a:clrScheme name="Personalizado 1">
      <a:dk1>
        <a:sysClr val="windowText" lastClr="000000"/>
      </a:dk1>
      <a:lt1>
        <a:sysClr val="window" lastClr="FFFFFF"/>
      </a:lt1>
      <a:dk2>
        <a:srgbClr val="323232"/>
      </a:dk2>
      <a:lt2>
        <a:srgbClr val="EAEAEA"/>
      </a:lt2>
      <a:accent1>
        <a:srgbClr val="C00000"/>
      </a:accent1>
      <a:accent2>
        <a:srgbClr val="FF0000"/>
      </a:accent2>
      <a:accent3>
        <a:srgbClr val="989898"/>
      </a:accent3>
      <a:accent4>
        <a:srgbClr val="464646"/>
      </a:accent4>
      <a:accent5>
        <a:srgbClr val="4EA5D8"/>
      </a:accent5>
      <a:accent6>
        <a:srgbClr val="0D2C3E"/>
      </a:accent6>
      <a:hlink>
        <a:srgbClr val="E3DED1"/>
      </a:hlink>
      <a:folHlink>
        <a:srgbClr val="FF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formacion">
  <a:themeElements>
    <a:clrScheme name="Personalizado 1">
      <a:dk1>
        <a:sysClr val="windowText" lastClr="000000"/>
      </a:dk1>
      <a:lt1>
        <a:sysClr val="window" lastClr="FFFFFF"/>
      </a:lt1>
      <a:dk2>
        <a:srgbClr val="323232"/>
      </a:dk2>
      <a:lt2>
        <a:srgbClr val="EAEAEA"/>
      </a:lt2>
      <a:accent1>
        <a:srgbClr val="C00000"/>
      </a:accent1>
      <a:accent2>
        <a:srgbClr val="FF0000"/>
      </a:accent2>
      <a:accent3>
        <a:srgbClr val="989898"/>
      </a:accent3>
      <a:accent4>
        <a:srgbClr val="464646"/>
      </a:accent4>
      <a:accent5>
        <a:srgbClr val="4EA5D8"/>
      </a:accent5>
      <a:accent6>
        <a:srgbClr val="0D2C3E"/>
      </a:accent6>
      <a:hlink>
        <a:srgbClr val="E3DED1"/>
      </a:hlink>
      <a:folHlink>
        <a:srgbClr val="FF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400" b="0" i="0" dirty="0" err="1" smtClean="0">
            <a:solidFill>
              <a:srgbClr val="000000"/>
            </a:solidFill>
            <a:effectLst/>
            <a:latin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in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2266</TotalTime>
  <Words>1217</Words>
  <Application>Microsoft Office PowerPoint</Application>
  <PresentationFormat>Widescreen</PresentationFormat>
  <Paragraphs>180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34</vt:i4>
      </vt:variant>
    </vt:vector>
  </HeadingPairs>
  <TitlesOfParts>
    <vt:vector size="50" baseType="lpstr">
      <vt:lpstr>Aptos</vt:lpstr>
      <vt:lpstr>Aptos Display</vt:lpstr>
      <vt:lpstr>Arial</vt:lpstr>
      <vt:lpstr>Calibri</vt:lpstr>
      <vt:lpstr>Courier New</vt:lpstr>
      <vt:lpstr>Franklin Gothic Book</vt:lpstr>
      <vt:lpstr>Helvetica</vt:lpstr>
      <vt:lpstr>Open Sans</vt:lpstr>
      <vt:lpstr>Open Sans Light</vt:lpstr>
      <vt:lpstr>Symbol</vt:lpstr>
      <vt:lpstr>Wingdings</vt:lpstr>
      <vt:lpstr>Master Class 2024</vt:lpstr>
      <vt:lpstr>Informacion</vt:lpstr>
      <vt:lpstr>Final</vt:lpstr>
      <vt:lpstr>Office Theme</vt:lpstr>
      <vt:lpstr>1_Office Theme</vt:lpstr>
      <vt:lpstr>PowerPoint Presentation</vt:lpstr>
      <vt:lpstr>Fire Risk Assessment for Mobility and Energy Storage Hazards</vt:lpstr>
      <vt:lpstr>Introduction</vt:lpstr>
      <vt:lpstr>About SFPE</vt:lpstr>
      <vt:lpstr>SFPE Guide to Fire Risk Assessment</vt:lpstr>
      <vt:lpstr>SFPE Framework</vt:lpstr>
      <vt:lpstr>Key Terms</vt:lpstr>
      <vt:lpstr>Concept of Risk</vt:lpstr>
      <vt:lpstr>Thermal Runaway</vt:lpstr>
      <vt:lpstr>Fire Risk Li-ion Batteries </vt:lpstr>
      <vt:lpstr>Types of Fires</vt:lpstr>
      <vt:lpstr>Why FRA?</vt:lpstr>
      <vt:lpstr>Occupancies/Use Groups to Consider for Risk Assessment</vt:lpstr>
      <vt:lpstr>ABC News  August 7, 2024</vt:lpstr>
      <vt:lpstr>Stakeholders</vt:lpstr>
      <vt:lpstr>Risk Perception</vt:lpstr>
      <vt:lpstr>Execution</vt:lpstr>
      <vt:lpstr>  Hazard Identification</vt:lpstr>
      <vt:lpstr>   Determining Hazards </vt:lpstr>
      <vt:lpstr>Selecting Fire Scenarios</vt:lpstr>
      <vt:lpstr>Causes of Thermal Runaway</vt:lpstr>
      <vt:lpstr>Identifying Fire Scenarios</vt:lpstr>
      <vt:lpstr>Identifying Fire Scenarios</vt:lpstr>
      <vt:lpstr>Selecting Scenarios</vt:lpstr>
      <vt:lpstr>Types of Risk Assessment</vt:lpstr>
      <vt:lpstr>Selecting Type of Assessment</vt:lpstr>
      <vt:lpstr>Qualitative Analysis Risk Index</vt:lpstr>
      <vt:lpstr>Quantitative Risk Estimation Event Tree</vt:lpstr>
      <vt:lpstr>Fire Safety &amp; Risk Monitoring</vt:lpstr>
      <vt:lpstr>PowerPoint Presentation</vt:lpstr>
      <vt:lpstr>SFPE Foundation Grand Challenges Initiative  Free White Paper Available www.sfpe.org/foundation  </vt:lpstr>
      <vt:lpstr>PowerPoint Presentation</vt:lpstr>
      <vt:lpstr>SFPEs Fire Protection Engineering Magazine 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Karen Rodriguez</dc:creator>
  <cp:lastModifiedBy>Chris Jelenewicz</cp:lastModifiedBy>
  <cp:revision>25</cp:revision>
  <dcterms:created xsi:type="dcterms:W3CDTF">2024-05-08T16:39:27Z</dcterms:created>
  <dcterms:modified xsi:type="dcterms:W3CDTF">2024-08-27T13:59:34Z</dcterms:modified>
</cp:coreProperties>
</file>