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57" r:id="rId3"/>
    <p:sldId id="261" r:id="rId4"/>
    <p:sldId id="258" r:id="rId5"/>
    <p:sldId id="262" r:id="rId6"/>
    <p:sldId id="263" r:id="rId7"/>
    <p:sldId id="264" r:id="rId8"/>
    <p:sldId id="265" r:id="rId9"/>
    <p:sldId id="266" r:id="rId10"/>
    <p:sldId id="290" r:id="rId11"/>
    <p:sldId id="291" r:id="rId12"/>
    <p:sldId id="292"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14" r:id="rId33"/>
    <p:sldId id="259" r:id="rId34"/>
    <p:sldId id="260" r:id="rId3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1pPr>
    <a:lvl2pPr marL="0" marR="0" indent="45716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2pPr>
    <a:lvl3pPr marL="0" marR="0" indent="91433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3pPr>
    <a:lvl4pPr marL="0" marR="0" indent="1371494"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4pPr>
    <a:lvl5pPr marL="0" marR="0" indent="182866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5pPr>
    <a:lvl6pPr marL="0" marR="0" indent="228582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6pPr>
    <a:lvl7pPr marL="0" marR="0" indent="2742989"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7pPr>
    <a:lvl8pPr marL="0" marR="0" indent="320015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8pPr>
    <a:lvl9pPr marL="0" marR="0" indent="365732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8C15"/>
    <a:srgbClr val="E99E14"/>
    <a:srgbClr val="F1F1EA"/>
    <a:srgbClr val="F9F0A2"/>
    <a:srgbClr val="0B5C89"/>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BCB"/>
          </a:solidFill>
        </a:fill>
      </a:tcStyle>
    </a:wholeTbl>
    <a:band2H>
      <a:tcTxStyle/>
      <a:tcStyle>
        <a:tcBdr/>
        <a:fill>
          <a:solidFill>
            <a:srgbClr val="E7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Row>
  </a:tblStyle>
  <a:tblStyle styleId="{C7B018BB-80A7-4F77-B60F-C8B233D01FF8}"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solidFill>
        </a:fill>
      </a:tcStyle>
    </a:band2H>
    <a:firstCo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BCB"/>
          </a:solidFill>
        </a:fill>
      </a:tcStyle>
    </a:wholeTbl>
    <a:band2H>
      <a:tcTxStyle/>
      <a:tcStyle>
        <a:tcBdr/>
        <a:fill>
          <a:solidFill>
            <a:srgbClr val="FF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BEEFE"/>
          </a:solidFill>
        </a:fill>
      </a:tcStyle>
    </a:wholeTbl>
    <a:band2H>
      <a:tcTxStyle/>
      <a:tcStyle>
        <a:tcBdr/>
        <a:fill>
          <a:solidFill>
            <a:srgbClr val="F5F7FF"/>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D4"/>
          </a:solidFill>
        </a:fill>
      </a:tcStyle>
    </a:wholeTbl>
    <a:band2H>
      <a:tcTxStyle/>
      <a:tcStyle>
        <a:tcBdr/>
        <a:fill>
          <a:solidFill>
            <a:srgbClr val="E6E7EB"/>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Open Sans Bold"/>
          <a:ea typeface="Open Sans Bold"/>
          <a:cs typeface="Open Sans Bold"/>
        </a:font>
        <a:srgbClr val="1F1F1F"/>
      </a:tcTxStyle>
      <a:tcStyle>
        <a:tcBdr>
          <a:left>
            <a:ln w="12700" cap="flat">
              <a:noFill/>
              <a:miter lim="400000"/>
            </a:ln>
          </a:left>
          <a:right>
            <a:ln w="12700" cap="flat">
              <a:noFill/>
              <a:miter lim="400000"/>
            </a:ln>
          </a:right>
          <a:top>
            <a:ln w="508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254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70"/>
    <p:restoredTop sz="94631"/>
  </p:normalViewPr>
  <p:slideViewPr>
    <p:cSldViewPr snapToGrid="0">
      <p:cViewPr varScale="1">
        <p:scale>
          <a:sx n="102" d="100"/>
          <a:sy n="102" d="100"/>
        </p:scale>
        <p:origin x="4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 Roig" userId="774d7443-0fc9-48e0-a070-a0d79127ea2c" providerId="ADAL" clId="{9317ABDC-9B55-416A-B006-195DDE44CC87}"/>
    <pc:docChg chg="custSel modSld">
      <pc:chgData name="Jose Roig" userId="774d7443-0fc9-48e0-a070-a0d79127ea2c" providerId="ADAL" clId="{9317ABDC-9B55-416A-B006-195DDE44CC87}" dt="2025-10-24T15:13:06.830" v="69" actId="20577"/>
      <pc:docMkLst>
        <pc:docMk/>
      </pc:docMkLst>
      <pc:sldChg chg="modSp mod">
        <pc:chgData name="Jose Roig" userId="774d7443-0fc9-48e0-a070-a0d79127ea2c" providerId="ADAL" clId="{9317ABDC-9B55-416A-B006-195DDE44CC87}" dt="2025-10-24T15:13:06.830" v="69" actId="20577"/>
        <pc:sldMkLst>
          <pc:docMk/>
          <pc:sldMk cId="0" sldId="256"/>
        </pc:sldMkLst>
        <pc:spChg chg="mod">
          <ac:chgData name="Jose Roig" userId="774d7443-0fc9-48e0-a070-a0d79127ea2c" providerId="ADAL" clId="{9317ABDC-9B55-416A-B006-195DDE44CC87}" dt="2025-10-24T15:13:06.830" v="69" actId="20577"/>
          <ac:spMkLst>
            <pc:docMk/>
            <pc:sldMk cId="0" sldId="256"/>
            <ac:spMk id="256" creationId="{00000000-0000-0000-0000-000000000000}"/>
          </ac:spMkLst>
        </pc:spChg>
      </pc:sldChg>
      <pc:sldChg chg="modSp mod">
        <pc:chgData name="Jose Roig" userId="774d7443-0fc9-48e0-a070-a0d79127ea2c" providerId="ADAL" clId="{9317ABDC-9B55-416A-B006-195DDE44CC87}" dt="2025-10-17T16:25:25.937" v="1" actId="790"/>
        <pc:sldMkLst>
          <pc:docMk/>
          <pc:sldMk cId="22926498" sldId="264"/>
        </pc:sldMkLst>
        <pc:spChg chg="mod">
          <ac:chgData name="Jose Roig" userId="774d7443-0fc9-48e0-a070-a0d79127ea2c" providerId="ADAL" clId="{9317ABDC-9B55-416A-B006-195DDE44CC87}" dt="2025-10-17T16:25:25.937" v="1" actId="790"/>
          <ac:spMkLst>
            <pc:docMk/>
            <pc:sldMk cId="22926498" sldId="264"/>
            <ac:spMk id="4" creationId="{51A83142-77CF-0C7C-BCCA-492E3DBF8482}"/>
          </ac:spMkLst>
        </pc:spChg>
      </pc:sldChg>
      <pc:sldChg chg="modSp mod">
        <pc:chgData name="Jose Roig" userId="774d7443-0fc9-48e0-a070-a0d79127ea2c" providerId="ADAL" clId="{9317ABDC-9B55-416A-B006-195DDE44CC87}" dt="2025-10-17T16:26:21.836" v="2" actId="13926"/>
        <pc:sldMkLst>
          <pc:docMk/>
          <pc:sldMk cId="1149439481" sldId="300"/>
        </pc:sldMkLst>
        <pc:spChg chg="mod">
          <ac:chgData name="Jose Roig" userId="774d7443-0fc9-48e0-a070-a0d79127ea2c" providerId="ADAL" clId="{9317ABDC-9B55-416A-B006-195DDE44CC87}" dt="2025-10-17T16:26:21.836" v="2" actId="13926"/>
          <ac:spMkLst>
            <pc:docMk/>
            <pc:sldMk cId="1149439481" sldId="300"/>
            <ac:spMk id="4" creationId="{10AD2818-6117-6928-DC2C-B56AED930BE1}"/>
          </ac:spMkLst>
        </pc:spChg>
      </pc:sldChg>
      <pc:sldChg chg="modSp mod">
        <pc:chgData name="Jose Roig" userId="774d7443-0fc9-48e0-a070-a0d79127ea2c" providerId="ADAL" clId="{9317ABDC-9B55-416A-B006-195DDE44CC87}" dt="2025-10-17T16:26:38.379" v="4" actId="20577"/>
        <pc:sldMkLst>
          <pc:docMk/>
          <pc:sldMk cId="1770626823" sldId="301"/>
        </pc:sldMkLst>
        <pc:spChg chg="mod">
          <ac:chgData name="Jose Roig" userId="774d7443-0fc9-48e0-a070-a0d79127ea2c" providerId="ADAL" clId="{9317ABDC-9B55-416A-B006-195DDE44CC87}" dt="2025-10-17T16:26:38.379" v="4" actId="20577"/>
          <ac:spMkLst>
            <pc:docMk/>
            <pc:sldMk cId="1770626823" sldId="301"/>
            <ac:spMk id="4" creationId="{D13E7D29-E094-3836-6E07-9AE31529A693}"/>
          </ac:spMkLst>
        </pc:spChg>
      </pc:sldChg>
      <pc:sldChg chg="modSp mod">
        <pc:chgData name="Jose Roig" userId="774d7443-0fc9-48e0-a070-a0d79127ea2c" providerId="ADAL" clId="{9317ABDC-9B55-416A-B006-195DDE44CC87}" dt="2025-10-17T16:26:55.343" v="5" actId="13926"/>
        <pc:sldMkLst>
          <pc:docMk/>
          <pc:sldMk cId="1773325836" sldId="304"/>
        </pc:sldMkLst>
        <pc:spChg chg="mod">
          <ac:chgData name="Jose Roig" userId="774d7443-0fc9-48e0-a070-a0d79127ea2c" providerId="ADAL" clId="{9317ABDC-9B55-416A-B006-195DDE44CC87}" dt="2025-10-17T16:26:55.343" v="5" actId="13926"/>
          <ac:spMkLst>
            <pc:docMk/>
            <pc:sldMk cId="1773325836" sldId="304"/>
            <ac:spMk id="4" creationId="{27D3CA0B-9F39-73F1-EC51-7797F9722710}"/>
          </ac:spMkLst>
        </pc:spChg>
      </pc:sldChg>
      <pc:sldChg chg="modSp mod">
        <pc:chgData name="Jose Roig" userId="774d7443-0fc9-48e0-a070-a0d79127ea2c" providerId="ADAL" clId="{9317ABDC-9B55-416A-B006-195DDE44CC87}" dt="2025-10-17T16:27:13.963" v="9" actId="13926"/>
        <pc:sldMkLst>
          <pc:docMk/>
          <pc:sldMk cId="61853677" sldId="305"/>
        </pc:sldMkLst>
        <pc:spChg chg="mod">
          <ac:chgData name="Jose Roig" userId="774d7443-0fc9-48e0-a070-a0d79127ea2c" providerId="ADAL" clId="{9317ABDC-9B55-416A-B006-195DDE44CC87}" dt="2025-10-17T16:27:13.963" v="9" actId="13926"/>
          <ac:spMkLst>
            <pc:docMk/>
            <pc:sldMk cId="61853677" sldId="305"/>
            <ac:spMk id="4" creationId="{F41F5591-F926-E14F-8ED6-D6256B60E49A}"/>
          </ac:spMkLst>
        </pc:spChg>
      </pc:sldChg>
      <pc:sldChg chg="modSp mod">
        <pc:chgData name="Jose Roig" userId="774d7443-0fc9-48e0-a070-a0d79127ea2c" providerId="ADAL" clId="{9317ABDC-9B55-416A-B006-195DDE44CC87}" dt="2025-10-17T16:29:06.333" v="54" actId="20577"/>
        <pc:sldMkLst>
          <pc:docMk/>
          <pc:sldMk cId="3165177763" sldId="314"/>
        </pc:sldMkLst>
        <pc:spChg chg="mod">
          <ac:chgData name="Jose Roig" userId="774d7443-0fc9-48e0-a070-a0d79127ea2c" providerId="ADAL" clId="{9317ABDC-9B55-416A-B006-195DDE44CC87}" dt="2025-10-17T16:29:06.333" v="54" actId="20577"/>
          <ac:spMkLst>
            <pc:docMk/>
            <pc:sldMk cId="3165177763" sldId="314"/>
            <ac:spMk id="4" creationId="{E04ACA8C-5088-D039-B9AE-C35CE290FBC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B65B86-ECE8-4652-AED9-7BB413836E18}"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F3EE2DCD-94F5-4948-82BA-1084EDD5A0F7}">
      <dgm:prSet/>
      <dgm:spPr/>
      <dgm:t>
        <a:bodyPr/>
        <a:lstStyle/>
        <a:p>
          <a:r>
            <a:rPr lang="es-ES" b="0" i="0" dirty="0"/>
            <a:t>Las recomendaciones del WTC dejan claro que a cierta altura no se puede sostener una respuesta de un edificio desde el suelo.</a:t>
          </a:r>
          <a:endParaRPr lang="en-US" dirty="0"/>
        </a:p>
      </dgm:t>
    </dgm:pt>
    <dgm:pt modelId="{45595731-F48F-470A-81B5-D36778966105}" type="parTrans" cxnId="{5A613A7B-4570-4347-AFB5-4BF88CC3A9B8}">
      <dgm:prSet/>
      <dgm:spPr/>
      <dgm:t>
        <a:bodyPr/>
        <a:lstStyle/>
        <a:p>
          <a:endParaRPr lang="en-US"/>
        </a:p>
      </dgm:t>
    </dgm:pt>
    <dgm:pt modelId="{9378F90B-3665-4DB0-B793-915FFFB3EDD0}" type="sibTrans" cxnId="{5A613A7B-4570-4347-AFB5-4BF88CC3A9B8}">
      <dgm:prSet/>
      <dgm:spPr/>
      <dgm:t>
        <a:bodyPr/>
        <a:lstStyle/>
        <a:p>
          <a:endParaRPr lang="en-US"/>
        </a:p>
      </dgm:t>
    </dgm:pt>
    <dgm:pt modelId="{B9C12FCF-EFFD-4CE4-90E1-7F391952BA77}">
      <dgm:prSet/>
      <dgm:spPr/>
      <dgm:t>
        <a:bodyPr/>
        <a:lstStyle/>
        <a:p>
          <a:r>
            <a:rPr lang="es-ES" b="0" i="0" dirty="0">
              <a:solidFill>
                <a:schemeClr val="tx1"/>
              </a:solidFill>
            </a:rPr>
            <a:t>Dos umbrales establecidos en función de la altura del edificio</a:t>
          </a:r>
          <a:endParaRPr lang="en-US" dirty="0">
            <a:solidFill>
              <a:schemeClr val="tx1"/>
            </a:solidFill>
          </a:endParaRPr>
        </a:p>
      </dgm:t>
    </dgm:pt>
    <dgm:pt modelId="{B4DAAD7A-EDA2-4ADD-92E2-BADC4E9F7D81}" type="parTrans" cxnId="{0CD09C54-F4CB-4992-AA80-2A6897C467FD}">
      <dgm:prSet/>
      <dgm:spPr/>
      <dgm:t>
        <a:bodyPr/>
        <a:lstStyle/>
        <a:p>
          <a:endParaRPr lang="en-US"/>
        </a:p>
      </dgm:t>
    </dgm:pt>
    <dgm:pt modelId="{4201FCB3-2A09-422F-83C8-29B847D7AB86}" type="sibTrans" cxnId="{0CD09C54-F4CB-4992-AA80-2A6897C467FD}">
      <dgm:prSet/>
      <dgm:spPr/>
      <dgm:t>
        <a:bodyPr/>
        <a:lstStyle/>
        <a:p>
          <a:endParaRPr lang="en-US"/>
        </a:p>
      </dgm:t>
    </dgm:pt>
    <dgm:pt modelId="{68DC2991-65B0-4235-BE9D-66FEB0FF7373}">
      <dgm:prSet/>
      <dgm:spPr/>
      <dgm:t>
        <a:bodyPr/>
        <a:lstStyle/>
        <a:p>
          <a:r>
            <a:rPr lang="en-US" b="0" i="0" dirty="0"/>
            <a:t>≤ 420 pies (128 metros) </a:t>
          </a:r>
          <a:endParaRPr lang="en-US" dirty="0"/>
        </a:p>
      </dgm:t>
    </dgm:pt>
    <dgm:pt modelId="{15F33349-C02E-4ABE-9154-201E20FA25D0}" type="parTrans" cxnId="{2E6C463D-AFAB-4CCA-8E88-13CE9104CC36}">
      <dgm:prSet/>
      <dgm:spPr/>
      <dgm:t>
        <a:bodyPr/>
        <a:lstStyle/>
        <a:p>
          <a:endParaRPr lang="en-US"/>
        </a:p>
      </dgm:t>
    </dgm:pt>
    <dgm:pt modelId="{CC897D1A-1F7F-4FDB-8343-B1FAA1554E08}" type="sibTrans" cxnId="{2E6C463D-AFAB-4CCA-8E88-13CE9104CC36}">
      <dgm:prSet/>
      <dgm:spPr/>
      <dgm:t>
        <a:bodyPr/>
        <a:lstStyle/>
        <a:p>
          <a:endParaRPr lang="en-US"/>
        </a:p>
      </dgm:t>
    </dgm:pt>
    <dgm:pt modelId="{F838BB00-9654-4788-881C-86610FFD7A7A}">
      <dgm:prSet/>
      <dgm:spPr/>
      <dgm:t>
        <a:bodyPr/>
        <a:lstStyle/>
        <a:p>
          <a:r>
            <a:rPr lang="en-US" b="0" i="0" dirty="0"/>
            <a:t>&gt; 420 pies (128 metros)</a:t>
          </a:r>
          <a:endParaRPr lang="en-US" dirty="0"/>
        </a:p>
      </dgm:t>
    </dgm:pt>
    <dgm:pt modelId="{BA374DBB-D589-4F98-870D-8C1F1F6684E1}" type="parTrans" cxnId="{9E1387FD-104C-4139-921A-14CE5FC37287}">
      <dgm:prSet/>
      <dgm:spPr/>
      <dgm:t>
        <a:bodyPr/>
        <a:lstStyle/>
        <a:p>
          <a:endParaRPr lang="en-US"/>
        </a:p>
      </dgm:t>
    </dgm:pt>
    <dgm:pt modelId="{19D009A2-46E0-4382-80E9-0DF04223DD71}" type="sibTrans" cxnId="{9E1387FD-104C-4139-921A-14CE5FC37287}">
      <dgm:prSet/>
      <dgm:spPr/>
      <dgm:t>
        <a:bodyPr/>
        <a:lstStyle/>
        <a:p>
          <a:endParaRPr lang="en-US"/>
        </a:p>
      </dgm:t>
    </dgm:pt>
    <dgm:pt modelId="{83CC4C95-A786-4C5A-9E69-3DEE9130CB91}" type="pres">
      <dgm:prSet presAssocID="{6DB65B86-ECE8-4652-AED9-7BB413836E18}" presName="Name0" presStyleCnt="0">
        <dgm:presLayoutVars>
          <dgm:dir/>
          <dgm:animLvl val="lvl"/>
          <dgm:resizeHandles val="exact"/>
        </dgm:presLayoutVars>
      </dgm:prSet>
      <dgm:spPr/>
    </dgm:pt>
    <dgm:pt modelId="{191418B6-7561-48CF-A7D8-1BFBD6BB3A50}" type="pres">
      <dgm:prSet presAssocID="{F3EE2DCD-94F5-4948-82BA-1084EDD5A0F7}" presName="composite" presStyleCnt="0"/>
      <dgm:spPr/>
    </dgm:pt>
    <dgm:pt modelId="{30E68E29-3489-4ED2-AC77-0D18E2016F17}" type="pres">
      <dgm:prSet presAssocID="{F3EE2DCD-94F5-4948-82BA-1084EDD5A0F7}" presName="parTx" presStyleLbl="alignNode1" presStyleIdx="0" presStyleCnt="2">
        <dgm:presLayoutVars>
          <dgm:chMax val="0"/>
          <dgm:chPref val="0"/>
          <dgm:bulletEnabled val="1"/>
        </dgm:presLayoutVars>
      </dgm:prSet>
      <dgm:spPr/>
    </dgm:pt>
    <dgm:pt modelId="{D5A4A10B-DD20-4F62-88D2-00C5A03E2FE9}" type="pres">
      <dgm:prSet presAssocID="{F3EE2DCD-94F5-4948-82BA-1084EDD5A0F7}" presName="desTx" presStyleLbl="alignAccFollowNode1" presStyleIdx="0" presStyleCnt="2">
        <dgm:presLayoutVars>
          <dgm:bulletEnabled val="1"/>
        </dgm:presLayoutVars>
      </dgm:prSet>
      <dgm:spPr/>
    </dgm:pt>
    <dgm:pt modelId="{35190D01-0FFB-4552-82A3-4CB079E0CEE7}" type="pres">
      <dgm:prSet presAssocID="{9378F90B-3665-4DB0-B793-915FFFB3EDD0}" presName="space" presStyleCnt="0"/>
      <dgm:spPr/>
    </dgm:pt>
    <dgm:pt modelId="{990ABC96-5155-4E19-8907-1847F679CBB6}" type="pres">
      <dgm:prSet presAssocID="{B9C12FCF-EFFD-4CE4-90E1-7F391952BA77}" presName="composite" presStyleCnt="0"/>
      <dgm:spPr/>
    </dgm:pt>
    <dgm:pt modelId="{DE35B115-E443-4CA8-B431-5EDC1933831D}" type="pres">
      <dgm:prSet presAssocID="{B9C12FCF-EFFD-4CE4-90E1-7F391952BA77}" presName="parTx" presStyleLbl="alignNode1" presStyleIdx="1" presStyleCnt="2">
        <dgm:presLayoutVars>
          <dgm:chMax val="0"/>
          <dgm:chPref val="0"/>
          <dgm:bulletEnabled val="1"/>
        </dgm:presLayoutVars>
      </dgm:prSet>
      <dgm:spPr/>
    </dgm:pt>
    <dgm:pt modelId="{D4A0ABF0-9C76-4DE4-A1F3-7ECC72DAAD67}" type="pres">
      <dgm:prSet presAssocID="{B9C12FCF-EFFD-4CE4-90E1-7F391952BA77}" presName="desTx" presStyleLbl="alignAccFollowNode1" presStyleIdx="1" presStyleCnt="2">
        <dgm:presLayoutVars>
          <dgm:bulletEnabled val="1"/>
        </dgm:presLayoutVars>
      </dgm:prSet>
      <dgm:spPr/>
    </dgm:pt>
  </dgm:ptLst>
  <dgm:cxnLst>
    <dgm:cxn modelId="{2E6C463D-AFAB-4CCA-8E88-13CE9104CC36}" srcId="{B9C12FCF-EFFD-4CE4-90E1-7F391952BA77}" destId="{68DC2991-65B0-4235-BE9D-66FEB0FF7373}" srcOrd="0" destOrd="0" parTransId="{15F33349-C02E-4ABE-9154-201E20FA25D0}" sibTransId="{CC897D1A-1F7F-4FDB-8343-B1FAA1554E08}"/>
    <dgm:cxn modelId="{0CD09C54-F4CB-4992-AA80-2A6897C467FD}" srcId="{6DB65B86-ECE8-4652-AED9-7BB413836E18}" destId="{B9C12FCF-EFFD-4CE4-90E1-7F391952BA77}" srcOrd="1" destOrd="0" parTransId="{B4DAAD7A-EDA2-4ADD-92E2-BADC4E9F7D81}" sibTransId="{4201FCB3-2A09-422F-83C8-29B847D7AB86}"/>
    <dgm:cxn modelId="{5A613A7B-4570-4347-AFB5-4BF88CC3A9B8}" srcId="{6DB65B86-ECE8-4652-AED9-7BB413836E18}" destId="{F3EE2DCD-94F5-4948-82BA-1084EDD5A0F7}" srcOrd="0" destOrd="0" parTransId="{45595731-F48F-470A-81B5-D36778966105}" sibTransId="{9378F90B-3665-4DB0-B793-915FFFB3EDD0}"/>
    <dgm:cxn modelId="{67703DA4-D343-42A6-8C83-F8E7AAAB5ED3}" type="presOf" srcId="{F3EE2DCD-94F5-4948-82BA-1084EDD5A0F7}" destId="{30E68E29-3489-4ED2-AC77-0D18E2016F17}" srcOrd="0" destOrd="0" presId="urn:microsoft.com/office/officeart/2005/8/layout/hList1"/>
    <dgm:cxn modelId="{29B571C6-9811-4EE6-BD92-3AE254E5316B}" type="presOf" srcId="{6DB65B86-ECE8-4652-AED9-7BB413836E18}" destId="{83CC4C95-A786-4C5A-9E69-3DEE9130CB91}" srcOrd="0" destOrd="0" presId="urn:microsoft.com/office/officeart/2005/8/layout/hList1"/>
    <dgm:cxn modelId="{AC4E33DB-E4FB-4599-8E97-1D97088A8DBA}" type="presOf" srcId="{F838BB00-9654-4788-881C-86610FFD7A7A}" destId="{D4A0ABF0-9C76-4DE4-A1F3-7ECC72DAAD67}" srcOrd="0" destOrd="1" presId="urn:microsoft.com/office/officeart/2005/8/layout/hList1"/>
    <dgm:cxn modelId="{01C913EC-484F-405C-86E1-C6EE5C9704CA}" type="presOf" srcId="{68DC2991-65B0-4235-BE9D-66FEB0FF7373}" destId="{D4A0ABF0-9C76-4DE4-A1F3-7ECC72DAAD67}" srcOrd="0" destOrd="0" presId="urn:microsoft.com/office/officeart/2005/8/layout/hList1"/>
    <dgm:cxn modelId="{5E9910F7-6F29-4659-8D20-820D9F8BF34D}" type="presOf" srcId="{B9C12FCF-EFFD-4CE4-90E1-7F391952BA77}" destId="{DE35B115-E443-4CA8-B431-5EDC1933831D}" srcOrd="0" destOrd="0" presId="urn:microsoft.com/office/officeart/2005/8/layout/hList1"/>
    <dgm:cxn modelId="{9E1387FD-104C-4139-921A-14CE5FC37287}" srcId="{B9C12FCF-EFFD-4CE4-90E1-7F391952BA77}" destId="{F838BB00-9654-4788-881C-86610FFD7A7A}" srcOrd="1" destOrd="0" parTransId="{BA374DBB-D589-4F98-870D-8C1F1F6684E1}" sibTransId="{19D009A2-46E0-4382-80E9-0DF04223DD71}"/>
    <dgm:cxn modelId="{6C9AF640-67E7-4FF8-8DE0-4EE82B14492B}" type="presParOf" srcId="{83CC4C95-A786-4C5A-9E69-3DEE9130CB91}" destId="{191418B6-7561-48CF-A7D8-1BFBD6BB3A50}" srcOrd="0" destOrd="0" presId="urn:microsoft.com/office/officeart/2005/8/layout/hList1"/>
    <dgm:cxn modelId="{65983485-60E3-40AF-99FB-004F7E6AEFEB}" type="presParOf" srcId="{191418B6-7561-48CF-A7D8-1BFBD6BB3A50}" destId="{30E68E29-3489-4ED2-AC77-0D18E2016F17}" srcOrd="0" destOrd="0" presId="urn:microsoft.com/office/officeart/2005/8/layout/hList1"/>
    <dgm:cxn modelId="{D9607F03-1F81-4627-9743-AEF2F18431B0}" type="presParOf" srcId="{191418B6-7561-48CF-A7D8-1BFBD6BB3A50}" destId="{D5A4A10B-DD20-4F62-88D2-00C5A03E2FE9}" srcOrd="1" destOrd="0" presId="urn:microsoft.com/office/officeart/2005/8/layout/hList1"/>
    <dgm:cxn modelId="{54BF44AF-4564-4A19-87A4-AE7DF71E1765}" type="presParOf" srcId="{83CC4C95-A786-4C5A-9E69-3DEE9130CB91}" destId="{35190D01-0FFB-4552-82A3-4CB079E0CEE7}" srcOrd="1" destOrd="0" presId="urn:microsoft.com/office/officeart/2005/8/layout/hList1"/>
    <dgm:cxn modelId="{0BDE52CB-9DED-40BB-BFCD-B96A24B75EF8}" type="presParOf" srcId="{83CC4C95-A786-4C5A-9E69-3DEE9130CB91}" destId="{990ABC96-5155-4E19-8907-1847F679CBB6}" srcOrd="2" destOrd="0" presId="urn:microsoft.com/office/officeart/2005/8/layout/hList1"/>
    <dgm:cxn modelId="{416970E6-3A0E-468E-B648-0E512DD68D9F}" type="presParOf" srcId="{990ABC96-5155-4E19-8907-1847F679CBB6}" destId="{DE35B115-E443-4CA8-B431-5EDC1933831D}" srcOrd="0" destOrd="0" presId="urn:microsoft.com/office/officeart/2005/8/layout/hList1"/>
    <dgm:cxn modelId="{72976206-382D-4E65-A9AD-0EA55F50A27A}" type="presParOf" srcId="{990ABC96-5155-4E19-8907-1847F679CBB6}" destId="{D4A0ABF0-9C76-4DE4-A1F3-7ECC72DAAD6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68E29-3489-4ED2-AC77-0D18E2016F17}">
      <dsp:nvSpPr>
        <dsp:cNvPr id="0" name=""/>
        <dsp:cNvSpPr/>
      </dsp:nvSpPr>
      <dsp:spPr>
        <a:xfrm>
          <a:off x="51" y="755030"/>
          <a:ext cx="4913783" cy="1699357"/>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s-ES" sz="2600" b="0" i="0" kern="1200" dirty="0"/>
            <a:t>Las recomendaciones del WTC dejan claro que a cierta altura no se puede sostener una respuesta de un edificio desde el suelo.</a:t>
          </a:r>
          <a:endParaRPr lang="en-US" sz="2600" kern="1200" dirty="0"/>
        </a:p>
      </dsp:txBody>
      <dsp:txXfrm>
        <a:off x="51" y="755030"/>
        <a:ext cx="4913783" cy="1699357"/>
      </dsp:txXfrm>
    </dsp:sp>
    <dsp:sp modelId="{D5A4A10B-DD20-4F62-88D2-00C5A03E2FE9}">
      <dsp:nvSpPr>
        <dsp:cNvPr id="0" name=""/>
        <dsp:cNvSpPr/>
      </dsp:nvSpPr>
      <dsp:spPr>
        <a:xfrm>
          <a:off x="51" y="2454388"/>
          <a:ext cx="4913783" cy="114192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35B115-E443-4CA8-B431-5EDC1933831D}">
      <dsp:nvSpPr>
        <dsp:cNvPr id="0" name=""/>
        <dsp:cNvSpPr/>
      </dsp:nvSpPr>
      <dsp:spPr>
        <a:xfrm>
          <a:off x="5601764" y="755030"/>
          <a:ext cx="4913783" cy="1699357"/>
        </a:xfrm>
        <a:prstGeom prst="rect">
          <a:avLst/>
        </a:prstGeom>
        <a:solidFill>
          <a:schemeClr val="accent2">
            <a:hueOff val="13776932"/>
            <a:satOff val="-7143"/>
            <a:lumOff val="21961"/>
            <a:alphaOff val="0"/>
          </a:schemeClr>
        </a:solidFill>
        <a:ln w="25400" cap="flat" cmpd="sng" algn="ctr">
          <a:solidFill>
            <a:schemeClr val="accent2">
              <a:hueOff val="13776932"/>
              <a:satOff val="-7143"/>
              <a:lumOff val="2196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s-ES" sz="2600" b="0" i="0" kern="1200" dirty="0">
              <a:solidFill>
                <a:schemeClr val="tx1"/>
              </a:solidFill>
            </a:rPr>
            <a:t>Dos umbrales establecidos en función de la altura del edificio</a:t>
          </a:r>
          <a:endParaRPr lang="en-US" sz="2600" kern="1200" dirty="0">
            <a:solidFill>
              <a:schemeClr val="tx1"/>
            </a:solidFill>
          </a:endParaRPr>
        </a:p>
      </dsp:txBody>
      <dsp:txXfrm>
        <a:off x="5601764" y="755030"/>
        <a:ext cx="4913783" cy="1699357"/>
      </dsp:txXfrm>
    </dsp:sp>
    <dsp:sp modelId="{D4A0ABF0-9C76-4DE4-A1F3-7ECC72DAAD67}">
      <dsp:nvSpPr>
        <dsp:cNvPr id="0" name=""/>
        <dsp:cNvSpPr/>
      </dsp:nvSpPr>
      <dsp:spPr>
        <a:xfrm>
          <a:off x="5601764" y="2454388"/>
          <a:ext cx="4913783" cy="1141920"/>
        </a:xfrm>
        <a:prstGeom prst="rect">
          <a:avLst/>
        </a:prstGeom>
        <a:solidFill>
          <a:schemeClr val="accent2">
            <a:tint val="40000"/>
            <a:alpha val="90000"/>
            <a:hueOff val="13829524"/>
            <a:satOff val="-7804"/>
            <a:lumOff val="4997"/>
            <a:alphaOff val="0"/>
          </a:schemeClr>
        </a:solidFill>
        <a:ln w="25400" cap="flat" cmpd="sng" algn="ctr">
          <a:solidFill>
            <a:schemeClr val="accent2">
              <a:tint val="40000"/>
              <a:alpha val="90000"/>
              <a:hueOff val="13829524"/>
              <a:satOff val="-7804"/>
              <a:lumOff val="49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b="0" i="0" kern="1200" dirty="0"/>
            <a:t>≤ 420 pies (128 metros) </a:t>
          </a:r>
          <a:endParaRPr lang="en-US" sz="2600" kern="1200" dirty="0"/>
        </a:p>
        <a:p>
          <a:pPr marL="228600" lvl="1" indent="-228600" algn="l" defTabSz="1155700">
            <a:lnSpc>
              <a:spcPct val="90000"/>
            </a:lnSpc>
            <a:spcBef>
              <a:spcPct val="0"/>
            </a:spcBef>
            <a:spcAft>
              <a:spcPct val="15000"/>
            </a:spcAft>
            <a:buChar char="•"/>
          </a:pPr>
          <a:r>
            <a:rPr lang="en-US" sz="2600" b="0" i="0" kern="1200" dirty="0"/>
            <a:t>&gt; 420 pies (128 metros)</a:t>
          </a:r>
          <a:endParaRPr lang="en-US" sz="2600" kern="1200" dirty="0"/>
        </a:p>
      </dsp:txBody>
      <dsp:txXfrm>
        <a:off x="5601764" y="2454388"/>
        <a:ext cx="4913783" cy="11419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xfrm>
            <a:off x="1143000" y="685800"/>
            <a:ext cx="4572000" cy="3429000"/>
          </a:xfrm>
          <a:prstGeom prst="rect">
            <a:avLst/>
          </a:prstGeom>
        </p:spPr>
        <p:txBody>
          <a:bodyPr/>
          <a:lstStyle/>
          <a:p>
            <a:endParaRPr/>
          </a:p>
        </p:txBody>
      </p:sp>
      <p:sp>
        <p:nvSpPr>
          <p:cNvPr id="254" name="Shape 25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Interior attack intended to take towers down</a:t>
            </a:r>
          </a:p>
          <a:p>
            <a:endParaRPr lang="en-US" dirty="0"/>
          </a:p>
        </p:txBody>
      </p:sp>
    </p:spTree>
    <p:extLst>
      <p:ext uri="{BB962C8B-B14F-4D97-AF65-F5344CB8AC3E}">
        <p14:creationId xmlns:p14="http://schemas.microsoft.com/office/powerpoint/2010/main" val="2613890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are building regulations intended to accomplish?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types of events should be included when considering how we regulate buildings?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Will the events vary based upon a certain level of significance of a building?  Iconic? Very Tall?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is the right balance between risk and safety?</a:t>
            </a:r>
          </a:p>
          <a:p>
            <a:endParaRPr lang="en-US" dirty="0"/>
          </a:p>
        </p:txBody>
      </p:sp>
    </p:spTree>
    <p:extLst>
      <p:ext uri="{BB962C8B-B14F-4D97-AF65-F5344CB8AC3E}">
        <p14:creationId xmlns:p14="http://schemas.microsoft.com/office/powerpoint/2010/main" val="2373526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2003, 2006 then ultimately</a:t>
            </a:r>
            <a:r>
              <a:rPr lang="en-US" baseline="0" dirty="0"/>
              <a:t> 2009 IBC before revisions were realized.</a:t>
            </a:r>
          </a:p>
          <a:p>
            <a:endParaRPr lang="en-US" baseline="0" dirty="0"/>
          </a:p>
          <a:p>
            <a:r>
              <a:rPr lang="en-US" baseline="0" dirty="0"/>
              <a:t>Many organizations involved in this process</a:t>
            </a:r>
          </a:p>
          <a:p>
            <a:endParaRPr lang="en-US" baseline="0" dirty="0"/>
          </a:p>
          <a:p>
            <a:r>
              <a:rPr lang="en-US" baseline="0" dirty="0"/>
              <a:t>ICC had two committee </a:t>
            </a:r>
            <a:r>
              <a:rPr lang="en-US" baseline="0" dirty="0" err="1"/>
              <a:t>Terrosist</a:t>
            </a:r>
            <a:r>
              <a:rPr lang="en-US" baseline="0" dirty="0"/>
              <a:t> resistant building and the Code Technology Committee.  Many SFPE folks quite involved and ultimately leading to the first guide published by SFPE for tall building fire safety.  </a:t>
            </a:r>
          </a:p>
          <a:p>
            <a:endParaRPr lang="en-US" dirty="0"/>
          </a:p>
        </p:txBody>
      </p:sp>
    </p:spTree>
    <p:extLst>
      <p:ext uri="{BB962C8B-B14F-4D97-AF65-F5344CB8AC3E}">
        <p14:creationId xmlns:p14="http://schemas.microsoft.com/office/powerpoint/2010/main" val="1599881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Custom Layout">
    <p:spTree>
      <p:nvGrpSpPr>
        <p:cNvPr id="1" name=""/>
        <p:cNvGrpSpPr/>
        <p:nvPr/>
      </p:nvGrpSpPr>
      <p:grpSpPr>
        <a:xfrm>
          <a:off x="0" y="0"/>
          <a:ext cx="0" cy="0"/>
          <a:chOff x="0" y="0"/>
          <a:chExt cx="0" cy="0"/>
        </a:xfrm>
      </p:grpSpPr>
      <p:sp>
        <p:nvSpPr>
          <p:cNvPr id="1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0_Custom Layout">
    <p:spTree>
      <p:nvGrpSpPr>
        <p:cNvPr id="1" name=""/>
        <p:cNvGrpSpPr/>
        <p:nvPr/>
      </p:nvGrpSpPr>
      <p:grpSpPr>
        <a:xfrm>
          <a:off x="0" y="0"/>
          <a:ext cx="0" cy="0"/>
          <a:chOff x="0" y="0"/>
          <a:chExt cx="0" cy="0"/>
        </a:xfrm>
      </p:grpSpPr>
      <p:sp>
        <p:nvSpPr>
          <p:cNvPr id="21"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28"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9" name="Imagen"/>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5_Custom Layout">
    <p:spTree>
      <p:nvGrpSpPr>
        <p:cNvPr id="1" name=""/>
        <p:cNvGrpSpPr/>
        <p:nvPr/>
      </p:nvGrpSpPr>
      <p:grpSpPr>
        <a:xfrm>
          <a:off x="0" y="0"/>
          <a:ext cx="0" cy="0"/>
          <a:chOff x="0" y="0"/>
          <a:chExt cx="0" cy="0"/>
        </a:xfrm>
      </p:grpSpPr>
      <p:sp>
        <p:nvSpPr>
          <p:cNvPr id="3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7" name="Imagen"/>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
        <p:nvSpPr>
          <p:cNvPr id="38" name="Texto"/>
          <p:cNvSpPr txBox="1"/>
          <p:nvPr/>
        </p:nvSpPr>
        <p:spPr>
          <a:xfrm>
            <a:off x="388273" y="6602309"/>
            <a:ext cx="513736" cy="165101"/>
          </a:xfrm>
          <a:prstGeom prst="rect">
            <a:avLst/>
          </a:prstGeom>
          <a:ln w="12700">
            <a:miter lim="400000"/>
          </a:ln>
        </p:spPr>
        <p:txBody>
          <a:bodyPr lIns="0" tIns="0" rIns="0" bIns="0" anchor="ctr">
            <a:spAutoFit/>
          </a:bodyPr>
          <a:lstStyle/>
          <a:p>
            <a:pPr algn="ctr">
              <a:defRPr sz="1000">
                <a:solidFill>
                  <a:srgbClr val="1F1F1F">
                    <a:alpha val="70000"/>
                  </a:srgbClr>
                </a:solidFill>
                <a:latin typeface="Montserrat-Medium"/>
                <a:ea typeface="Montserrat-Medium"/>
                <a:cs typeface="Montserrat-Medium"/>
                <a:sym typeface="Montserrat-Medium"/>
              </a:defRPr>
            </a:pPr>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2_Custom Layout (copia 2)">
    <p:spTree>
      <p:nvGrpSpPr>
        <p:cNvPr id="1" name=""/>
        <p:cNvGrpSpPr/>
        <p:nvPr/>
      </p:nvGrpSpPr>
      <p:grpSpPr>
        <a:xfrm>
          <a:off x="0" y="0"/>
          <a:ext cx="0" cy="0"/>
          <a:chOff x="0" y="0"/>
          <a:chExt cx="0" cy="0"/>
        </a:xfrm>
      </p:grpSpPr>
      <p:pic>
        <p:nvPicPr>
          <p:cNvPr id="45" name="Imagen" descr="Imagen"/>
          <p:cNvPicPr>
            <a:picLocks noChangeAspect="1"/>
          </p:cNvPicPr>
          <p:nvPr/>
        </p:nvPicPr>
        <p:blipFill>
          <a:blip r:embed="rId2"/>
          <a:stretch>
            <a:fillRect/>
          </a:stretch>
        </p:blipFill>
        <p:spPr>
          <a:xfrm rot="21410281">
            <a:off x="-1262882" y="-878312"/>
            <a:ext cx="14717764" cy="9021024"/>
          </a:xfrm>
          <a:prstGeom prst="rect">
            <a:avLst/>
          </a:prstGeom>
          <a:ln w="12700">
            <a:miter lim="400000"/>
          </a:ln>
        </p:spPr>
      </p:pic>
      <p:pic>
        <p:nvPicPr>
          <p:cNvPr id="46" name="2.png" descr="2.png"/>
          <p:cNvPicPr>
            <a:picLocks noChangeAspect="1"/>
          </p:cNvPicPr>
          <p:nvPr/>
        </p:nvPicPr>
        <p:blipFill>
          <a:blip r:embed="rId3">
            <a:alphaModFix amt="34850"/>
          </a:blip>
          <a:stretch>
            <a:fillRect/>
          </a:stretch>
        </p:blipFill>
        <p:spPr>
          <a:xfrm>
            <a:off x="-1235237" y="180585"/>
            <a:ext cx="14662474" cy="11404147"/>
          </a:xfrm>
          <a:prstGeom prst="rect">
            <a:avLst/>
          </a:prstGeom>
          <a:ln w="12700">
            <a:miter lim="400000"/>
          </a:ln>
        </p:spPr>
      </p:pic>
      <p:pic>
        <p:nvPicPr>
          <p:cNvPr id="47" name="Imagen" descr="Imagen"/>
          <p:cNvPicPr>
            <a:picLocks noChangeAspect="1"/>
          </p:cNvPicPr>
          <p:nvPr/>
        </p:nvPicPr>
        <p:blipFill>
          <a:blip r:embed="rId4"/>
          <a:stretch>
            <a:fillRect/>
          </a:stretch>
        </p:blipFill>
        <p:spPr>
          <a:xfrm flipH="1">
            <a:off x="-2453099" y="-438512"/>
            <a:ext cx="12933243" cy="7862024"/>
          </a:xfrm>
          <a:prstGeom prst="rect">
            <a:avLst/>
          </a:prstGeom>
          <a:ln w="12700">
            <a:miter lim="400000"/>
          </a:ln>
        </p:spPr>
      </p:pic>
      <p:pic>
        <p:nvPicPr>
          <p:cNvPr id="48" name="Imagen" descr="Imagen"/>
          <p:cNvPicPr>
            <a:picLocks noChangeAspect="1"/>
          </p:cNvPicPr>
          <p:nvPr/>
        </p:nvPicPr>
        <p:blipFill>
          <a:blip r:embed="rId5"/>
          <a:stretch>
            <a:fillRect/>
          </a:stretch>
        </p:blipFill>
        <p:spPr>
          <a:xfrm>
            <a:off x="0" y="6677446"/>
            <a:ext cx="12192000" cy="183308"/>
          </a:xfrm>
          <a:prstGeom prst="rect">
            <a:avLst/>
          </a:prstGeom>
          <a:ln w="12700">
            <a:miter lim="400000"/>
          </a:ln>
        </p:spPr>
      </p:pic>
      <p:pic>
        <p:nvPicPr>
          <p:cNvPr id="49" name="Imagen" descr="Imagen"/>
          <p:cNvPicPr>
            <a:picLocks noChangeAspect="1"/>
          </p:cNvPicPr>
          <p:nvPr/>
        </p:nvPicPr>
        <p:blipFill>
          <a:blip r:embed="rId6"/>
          <a:stretch>
            <a:fillRect/>
          </a:stretch>
        </p:blipFill>
        <p:spPr>
          <a:xfrm>
            <a:off x="4840223" y="5552440"/>
            <a:ext cx="2511553" cy="2103121"/>
          </a:xfrm>
          <a:prstGeom prst="rect">
            <a:avLst/>
          </a:prstGeom>
          <a:ln w="12700">
            <a:miter lim="400000"/>
          </a:ln>
        </p:spPr>
      </p:pic>
      <p:grpSp>
        <p:nvGrpSpPr>
          <p:cNvPr id="53" name="Grupo"/>
          <p:cNvGrpSpPr/>
          <p:nvPr/>
        </p:nvGrpSpPr>
        <p:grpSpPr>
          <a:xfrm>
            <a:off x="3492780" y="379229"/>
            <a:ext cx="5206440" cy="1095742"/>
            <a:chOff x="0" y="0"/>
            <a:chExt cx="5206438" cy="1095740"/>
          </a:xfrm>
        </p:grpSpPr>
        <p:pic>
          <p:nvPicPr>
            <p:cNvPr id="50" name="Imagen" descr="Imagen"/>
            <p:cNvPicPr>
              <a:picLocks noChangeAspect="1"/>
            </p:cNvPicPr>
            <p:nvPr/>
          </p:nvPicPr>
          <p:blipFill>
            <a:blip r:embed="rId7"/>
            <a:stretch>
              <a:fillRect/>
            </a:stretch>
          </p:blipFill>
          <p:spPr>
            <a:xfrm>
              <a:off x="3634739" y="152843"/>
              <a:ext cx="1571700" cy="790054"/>
            </a:xfrm>
            <a:prstGeom prst="rect">
              <a:avLst/>
            </a:prstGeom>
            <a:ln w="12700" cap="flat">
              <a:noFill/>
              <a:miter lim="400000"/>
            </a:ln>
            <a:effectLst/>
          </p:spPr>
        </p:pic>
        <p:pic>
          <p:nvPicPr>
            <p:cNvPr id="51" name="Imagen" descr="Imagen"/>
            <p:cNvPicPr>
              <a:picLocks noChangeAspect="1"/>
            </p:cNvPicPr>
            <p:nvPr/>
          </p:nvPicPr>
          <p:blipFill>
            <a:blip r:embed="rId8"/>
            <a:stretch>
              <a:fillRect/>
            </a:stretch>
          </p:blipFill>
          <p:spPr>
            <a:xfrm>
              <a:off x="0" y="0"/>
              <a:ext cx="2794618" cy="1095741"/>
            </a:xfrm>
            <a:prstGeom prst="rect">
              <a:avLst/>
            </a:prstGeom>
            <a:ln w="12700" cap="flat">
              <a:noFill/>
              <a:miter lim="400000"/>
            </a:ln>
            <a:effectLst/>
          </p:spPr>
        </p:pic>
        <p:sp>
          <p:nvSpPr>
            <p:cNvPr id="52" name="by"/>
            <p:cNvSpPr txBox="1"/>
            <p:nvPr/>
          </p:nvSpPr>
          <p:spPr>
            <a:xfrm>
              <a:off x="3022476" y="362450"/>
              <a:ext cx="384404" cy="3708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i="1">
                  <a:latin typeface="Montserrat-MediumItalic"/>
                  <a:ea typeface="Montserrat-MediumItalic"/>
                  <a:cs typeface="Montserrat-MediumItalic"/>
                  <a:sym typeface="Montserrat-MediumItalic"/>
                </a:defRPr>
              </a:lvl1pPr>
            </a:lstStyle>
            <a:p>
              <a:r>
                <a:t>by</a:t>
              </a:r>
            </a:p>
          </p:txBody>
        </p:sp>
      </p:grpSp>
      <p:sp>
        <p:nvSpPr>
          <p:cNvPr id="5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sp>
        <p:nvSpPr>
          <p:cNvPr id="6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sp>
        <p:nvSpPr>
          <p:cNvPr id="6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3" name="Texto del título"/>
          <p:cNvSpPr txBox="1">
            <a:spLocks noGrp="1"/>
          </p:cNvSpPr>
          <p:nvPr>
            <p:ph type="title"/>
          </p:nvPr>
        </p:nvSpPr>
        <p:spPr>
          <a:xfrm>
            <a:off x="1866900" y="2500438"/>
            <a:ext cx="4229100" cy="1857124"/>
          </a:xfrm>
          <a:prstGeom prst="rect">
            <a:avLst/>
          </a:prstGeom>
        </p:spPr>
        <p:txBody>
          <a:bodyPr>
            <a:normAutofit/>
          </a:bodyPr>
          <a:lstStyle/>
          <a:p>
            <a:r>
              <a:t>Texto del título</a:t>
            </a:r>
          </a:p>
        </p:txBody>
      </p:sp>
      <p:pic>
        <p:nvPicPr>
          <p:cNvPr id="64"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65"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66"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67"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2_Custom Layout (copia)">
    <p:spTree>
      <p:nvGrpSpPr>
        <p:cNvPr id="1" name=""/>
        <p:cNvGrpSpPr/>
        <p:nvPr/>
      </p:nvGrpSpPr>
      <p:grpSpPr>
        <a:xfrm>
          <a:off x="0" y="0"/>
          <a:ext cx="0" cy="0"/>
          <a:chOff x="0" y="0"/>
          <a:chExt cx="0" cy="0"/>
        </a:xfrm>
      </p:grpSpPr>
      <p:sp>
        <p:nvSpPr>
          <p:cNvPr id="7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75" name="Imagen" descr="Imagen"/>
          <p:cNvPicPr>
            <a:picLocks noChangeAspect="1"/>
          </p:cNvPicPr>
          <p:nvPr/>
        </p:nvPicPr>
        <p:blipFill>
          <a:blip r:embed="rId2"/>
          <a:stretch>
            <a:fillRect/>
          </a:stretch>
        </p:blipFill>
        <p:spPr>
          <a:xfrm>
            <a:off x="0" y="6677446"/>
            <a:ext cx="12192000" cy="183308"/>
          </a:xfrm>
          <a:prstGeom prst="rect">
            <a:avLst/>
          </a:prstGeom>
          <a:ln w="12700">
            <a:miter lim="400000"/>
          </a:ln>
        </p:spPr>
      </p:pic>
      <p:pic>
        <p:nvPicPr>
          <p:cNvPr id="76" name="Imagen" descr="Imagen"/>
          <p:cNvPicPr>
            <a:picLocks noChangeAspect="1"/>
          </p:cNvPicPr>
          <p:nvPr/>
        </p:nvPicPr>
        <p:blipFill>
          <a:blip r:embed="rId3"/>
          <a:stretch>
            <a:fillRect/>
          </a:stretch>
        </p:blipFill>
        <p:spPr>
          <a:xfrm rot="21410281">
            <a:off x="-781100" y="-1932412"/>
            <a:ext cx="14717763" cy="9021024"/>
          </a:xfrm>
          <a:prstGeom prst="rect">
            <a:avLst/>
          </a:prstGeom>
          <a:ln w="12700">
            <a:miter lim="400000"/>
          </a:ln>
        </p:spPr>
      </p:pic>
      <p:pic>
        <p:nvPicPr>
          <p:cNvPr id="77" name="Imagen" descr="Imagen"/>
          <p:cNvPicPr>
            <a:picLocks noChangeAspect="1"/>
          </p:cNvPicPr>
          <p:nvPr/>
        </p:nvPicPr>
        <p:blipFill>
          <a:blip r:embed="rId4"/>
          <a:stretch>
            <a:fillRect/>
          </a:stretch>
        </p:blipFill>
        <p:spPr>
          <a:xfrm flipH="1">
            <a:off x="-1602199" y="-705212"/>
            <a:ext cx="12933243" cy="7862024"/>
          </a:xfrm>
          <a:prstGeom prst="rect">
            <a:avLst/>
          </a:prstGeom>
          <a:ln w="12700">
            <a:miter lim="400000"/>
          </a:ln>
        </p:spPr>
      </p:pic>
      <p:pic>
        <p:nvPicPr>
          <p:cNvPr id="78" name="Imagen" descr="Imagen"/>
          <p:cNvPicPr>
            <a:picLocks noChangeAspect="1"/>
          </p:cNvPicPr>
          <p:nvPr/>
        </p:nvPicPr>
        <p:blipFill>
          <a:blip r:embed="rId5"/>
          <a:stretch>
            <a:fillRect/>
          </a:stretch>
        </p:blipFill>
        <p:spPr>
          <a:xfrm>
            <a:off x="9636525" y="5473710"/>
            <a:ext cx="2264392" cy="1082539"/>
          </a:xfrm>
          <a:prstGeom prst="rect">
            <a:avLst/>
          </a:prstGeom>
          <a:ln w="12700">
            <a:miter lim="400000"/>
          </a:ln>
        </p:spPr>
      </p:pic>
      <p:pic>
        <p:nvPicPr>
          <p:cNvPr id="79" name="Imagen" descr="Imagen"/>
          <p:cNvPicPr>
            <a:picLocks noChangeAspect="1"/>
          </p:cNvPicPr>
          <p:nvPr/>
        </p:nvPicPr>
        <p:blipFill>
          <a:blip r:embed="rId6"/>
          <a:stretch>
            <a:fillRect/>
          </a:stretch>
        </p:blipFill>
        <p:spPr>
          <a:xfrm>
            <a:off x="8393261" y="-317805"/>
            <a:ext cx="3466754" cy="1473810"/>
          </a:xfrm>
          <a:prstGeom prst="rect">
            <a:avLst/>
          </a:prstGeom>
          <a:ln w="12700">
            <a:miter lim="400000"/>
          </a:ln>
        </p:spPr>
      </p:pic>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3_Custom Layout">
    <p:spTree>
      <p:nvGrpSpPr>
        <p:cNvPr id="1" name=""/>
        <p:cNvGrpSpPr/>
        <p:nvPr/>
      </p:nvGrpSpPr>
      <p:grpSpPr>
        <a:xfrm>
          <a:off x="0" y="0"/>
          <a:ext cx="0" cy="0"/>
          <a:chOff x="0" y="0"/>
          <a:chExt cx="0" cy="0"/>
        </a:xfrm>
      </p:grpSpPr>
      <p:sp>
        <p:nvSpPr>
          <p:cNvPr id="8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87"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
        <p:nvSpPr>
          <p:cNvPr id="88"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89"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90"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91"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92"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4_Custom Layout">
    <p:spTree>
      <p:nvGrpSpPr>
        <p:cNvPr id="1" name=""/>
        <p:cNvGrpSpPr/>
        <p:nvPr/>
      </p:nvGrpSpPr>
      <p:grpSpPr>
        <a:xfrm>
          <a:off x="0" y="0"/>
          <a:ext cx="0" cy="0"/>
          <a:chOff x="0" y="0"/>
          <a:chExt cx="0" cy="0"/>
        </a:xfrm>
      </p:grpSpPr>
      <p:sp>
        <p:nvSpPr>
          <p:cNvPr id="9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01"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02"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03"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04"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05"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45_Custom Layout">
    <p:spTree>
      <p:nvGrpSpPr>
        <p:cNvPr id="1" name=""/>
        <p:cNvGrpSpPr/>
        <p:nvPr/>
      </p:nvGrpSpPr>
      <p:grpSpPr>
        <a:xfrm>
          <a:off x="0" y="0"/>
          <a:ext cx="0" cy="0"/>
          <a:chOff x="0" y="0"/>
          <a:chExt cx="0" cy="0"/>
        </a:xfrm>
      </p:grpSpPr>
      <p:sp>
        <p:nvSpPr>
          <p:cNvPr id="12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28"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29"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30"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31"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3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33" name="Imagen"/>
          <p:cNvSpPr>
            <a:spLocks noGrp="1"/>
          </p:cNvSpPr>
          <p:nvPr>
            <p:ph type="pic" sz="quarter" idx="21"/>
          </p:nvPr>
        </p:nvSpPr>
        <p:spPr>
          <a:xfrm>
            <a:off x="4653153" y="4655232"/>
            <a:ext cx="1866902" cy="1301579"/>
          </a:xfrm>
          <a:prstGeom prst="rect">
            <a:avLst/>
          </a:prstGeom>
        </p:spPr>
        <p:txBody>
          <a:bodyPr lIns="91439" tIns="45719" rIns="91439" bIns="45719">
            <a:noAutofit/>
          </a:bodyPr>
          <a:lstStyle/>
          <a:p>
            <a:endParaRPr/>
          </a:p>
        </p:txBody>
      </p:sp>
      <p:sp>
        <p:nvSpPr>
          <p:cNvPr id="134" name="Imagen"/>
          <p:cNvSpPr>
            <a:spLocks noGrp="1"/>
          </p:cNvSpPr>
          <p:nvPr>
            <p:ph type="pic" sz="quarter" idx="22"/>
          </p:nvPr>
        </p:nvSpPr>
        <p:spPr>
          <a:xfrm>
            <a:off x="4653153" y="2907196"/>
            <a:ext cx="1866902" cy="1301579"/>
          </a:xfrm>
          <a:prstGeom prst="rect">
            <a:avLst/>
          </a:prstGeom>
        </p:spPr>
        <p:txBody>
          <a:bodyPr lIns="91439" tIns="45719" rIns="91439" bIns="45719">
            <a:noAutofit/>
          </a:bodyPr>
          <a:lstStyle/>
          <a:p>
            <a:endParaRPr/>
          </a:p>
        </p:txBody>
      </p:sp>
      <p:sp>
        <p:nvSpPr>
          <p:cNvPr id="135" name="Imagen"/>
          <p:cNvSpPr>
            <a:spLocks noGrp="1"/>
          </p:cNvSpPr>
          <p:nvPr>
            <p:ph type="pic" sz="quarter" idx="23"/>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46_Custom Layout">
    <p:spTree>
      <p:nvGrpSpPr>
        <p:cNvPr id="1" name=""/>
        <p:cNvGrpSpPr/>
        <p:nvPr/>
      </p:nvGrpSpPr>
      <p:grpSpPr>
        <a:xfrm>
          <a:off x="0" y="0"/>
          <a:ext cx="0" cy="0"/>
          <a:chOff x="0" y="0"/>
          <a:chExt cx="0" cy="0"/>
        </a:xfrm>
      </p:grpSpPr>
      <p:sp>
        <p:nvSpPr>
          <p:cNvPr id="142"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43"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44"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45"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46"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47"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48" name="Imagen"/>
          <p:cNvSpPr>
            <a:spLocks noGrp="1"/>
          </p:cNvSpPr>
          <p:nvPr>
            <p:ph type="pic" sz="quarter" idx="21"/>
          </p:nvPr>
        </p:nvSpPr>
        <p:spPr>
          <a:xfrm>
            <a:off x="4653153" y="2907196"/>
            <a:ext cx="1866902" cy="1301579"/>
          </a:xfrm>
          <a:prstGeom prst="rect">
            <a:avLst/>
          </a:prstGeom>
        </p:spPr>
        <p:txBody>
          <a:bodyPr lIns="91439" tIns="45719" rIns="91439" bIns="45719">
            <a:noAutofit/>
          </a:bodyPr>
          <a:lstStyle/>
          <a:p>
            <a:endParaRPr/>
          </a:p>
        </p:txBody>
      </p:sp>
      <p:sp>
        <p:nvSpPr>
          <p:cNvPr id="149" name="Imagen"/>
          <p:cNvSpPr>
            <a:spLocks noGrp="1"/>
          </p:cNvSpPr>
          <p:nvPr>
            <p:ph type="pic" sz="quarter" idx="22"/>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11_Custom Layout">
    <p:spTree>
      <p:nvGrpSpPr>
        <p:cNvPr id="1" name=""/>
        <p:cNvGrpSpPr/>
        <p:nvPr/>
      </p:nvGrpSpPr>
      <p:grpSpPr>
        <a:xfrm>
          <a:off x="0" y="0"/>
          <a:ext cx="0" cy="0"/>
          <a:chOff x="0" y="0"/>
          <a:chExt cx="0" cy="0"/>
        </a:xfrm>
      </p:grpSpPr>
      <p:sp>
        <p:nvSpPr>
          <p:cNvPr id="15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57"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5_Custom Layout">
    <p:spTree>
      <p:nvGrpSpPr>
        <p:cNvPr id="1" name=""/>
        <p:cNvGrpSpPr/>
        <p:nvPr/>
      </p:nvGrpSpPr>
      <p:grpSpPr>
        <a:xfrm>
          <a:off x="0" y="0"/>
          <a:ext cx="0" cy="0"/>
          <a:chOff x="0" y="0"/>
          <a:chExt cx="0" cy="0"/>
        </a:xfrm>
      </p:grpSpPr>
      <p:sp>
        <p:nvSpPr>
          <p:cNvPr id="164"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65"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66"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67"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68"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6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0" name="Texto del título"/>
          <p:cNvSpPr txBox="1">
            <a:spLocks noGrp="1"/>
          </p:cNvSpPr>
          <p:nvPr>
            <p:ph type="title"/>
          </p:nvPr>
        </p:nvSpPr>
        <p:spPr>
          <a:xfrm>
            <a:off x="1866900" y="996124"/>
            <a:ext cx="8477747" cy="745213"/>
          </a:xfrm>
          <a:prstGeom prst="rect">
            <a:avLst/>
          </a:prstGeom>
        </p:spPr>
        <p:txBody>
          <a:bodyPr>
            <a:normAutofit/>
          </a:bodyPr>
          <a:lstStyle>
            <a:lvl1pPr algn="ctr">
              <a:defRPr sz="3600"/>
            </a:lvl1pPr>
          </a:lstStyle>
          <a:p>
            <a:r>
              <a:t>Texto del título</a:t>
            </a: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6_Custom Layout">
    <p:spTree>
      <p:nvGrpSpPr>
        <p:cNvPr id="1" name=""/>
        <p:cNvGrpSpPr/>
        <p:nvPr/>
      </p:nvGrpSpPr>
      <p:grpSpPr>
        <a:xfrm>
          <a:off x="0" y="0"/>
          <a:ext cx="0" cy="0"/>
          <a:chOff x="0" y="0"/>
          <a:chExt cx="0" cy="0"/>
        </a:xfrm>
      </p:grpSpPr>
      <p:pic>
        <p:nvPicPr>
          <p:cNvPr id="177" name="Imagen" descr="Imagen"/>
          <p:cNvPicPr>
            <a:picLocks noChangeAspect="1"/>
          </p:cNvPicPr>
          <p:nvPr/>
        </p:nvPicPr>
        <p:blipFill>
          <a:blip r:embed="rId2"/>
          <a:stretch>
            <a:fillRect/>
          </a:stretch>
        </p:blipFill>
        <p:spPr>
          <a:xfrm rot="21410281">
            <a:off x="-781100" y="-1932412"/>
            <a:ext cx="14717763" cy="9021024"/>
          </a:xfrm>
          <a:prstGeom prst="rect">
            <a:avLst/>
          </a:prstGeom>
          <a:ln w="12700">
            <a:miter lim="400000"/>
          </a:ln>
        </p:spPr>
      </p:pic>
      <p:sp>
        <p:nvSpPr>
          <p:cNvPr id="178"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9" name="Texto del título"/>
          <p:cNvSpPr txBox="1">
            <a:spLocks noGrp="1"/>
          </p:cNvSpPr>
          <p:nvPr>
            <p:ph type="title"/>
          </p:nvPr>
        </p:nvSpPr>
        <p:spPr>
          <a:xfrm>
            <a:off x="1866900" y="1759448"/>
            <a:ext cx="4229100" cy="1621620"/>
          </a:xfrm>
          <a:prstGeom prst="rect">
            <a:avLst/>
          </a:prstGeom>
        </p:spPr>
        <p:txBody>
          <a:bodyPr>
            <a:normAutofit/>
          </a:bodyPr>
          <a:lstStyle>
            <a:lvl1pPr>
              <a:defRPr sz="3600"/>
            </a:lvl1pPr>
          </a:lstStyle>
          <a:p>
            <a:r>
              <a:t>Texto del título</a:t>
            </a:r>
          </a:p>
        </p:txBody>
      </p:sp>
      <p:sp>
        <p:nvSpPr>
          <p:cNvPr id="180" name="Imagen"/>
          <p:cNvSpPr>
            <a:spLocks noGrp="1"/>
          </p:cNvSpPr>
          <p:nvPr>
            <p:ph type="pic" idx="21"/>
          </p:nvPr>
        </p:nvSpPr>
        <p:spPr>
          <a:xfrm>
            <a:off x="0" y="3927943"/>
            <a:ext cx="12192000" cy="2930057"/>
          </a:xfrm>
          <a:prstGeom prst="rect">
            <a:avLst/>
          </a:prstGeom>
        </p:spPr>
        <p:txBody>
          <a:bodyPr lIns="91439" tIns="45719" rIns="91439" bIns="45719">
            <a:noAutofit/>
          </a:bodyPr>
          <a:lstStyle/>
          <a:p>
            <a:endParaRPr/>
          </a:p>
        </p:txBody>
      </p:sp>
      <p:sp>
        <p:nvSpPr>
          <p:cNvPr id="18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82"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83" name="Imagen" descr="Imagen"/>
          <p:cNvPicPr>
            <a:picLocks noChangeAspect="1"/>
          </p:cNvPicPr>
          <p:nvPr/>
        </p:nvPicPr>
        <p:blipFill>
          <a:blip r:embed="rId4"/>
          <a:stretch>
            <a:fillRect/>
          </a:stretch>
        </p:blipFill>
        <p:spPr>
          <a:xfrm flipH="1">
            <a:off x="-1551399" y="-717912"/>
            <a:ext cx="12933243" cy="7862024"/>
          </a:xfrm>
          <a:prstGeom prst="rect">
            <a:avLst/>
          </a:prstGeom>
          <a:ln w="12700">
            <a:miter lim="400000"/>
          </a:ln>
        </p:spPr>
      </p:pic>
      <p:pic>
        <p:nvPicPr>
          <p:cNvPr id="184" name="Imagen" descr="Imagen"/>
          <p:cNvPicPr>
            <a:picLocks noChangeAspect="1"/>
          </p:cNvPicPr>
          <p:nvPr/>
        </p:nvPicPr>
        <p:blipFill>
          <a:blip r:embed="rId5"/>
          <a:stretch>
            <a:fillRect/>
          </a:stretch>
        </p:blipFill>
        <p:spPr>
          <a:xfrm>
            <a:off x="286658" y="361355"/>
            <a:ext cx="920401" cy="1969690"/>
          </a:xfrm>
          <a:prstGeom prst="rect">
            <a:avLst/>
          </a:prstGeom>
          <a:ln w="12700">
            <a:miter lim="400000"/>
          </a:ln>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7_Custom Layout">
    <p:spTree>
      <p:nvGrpSpPr>
        <p:cNvPr id="1" name=""/>
        <p:cNvGrpSpPr/>
        <p:nvPr/>
      </p:nvGrpSpPr>
      <p:grpSpPr>
        <a:xfrm>
          <a:off x="0" y="0"/>
          <a:ext cx="0" cy="0"/>
          <a:chOff x="0" y="0"/>
          <a:chExt cx="0" cy="0"/>
        </a:xfrm>
      </p:grpSpPr>
      <p:sp>
        <p:nvSpPr>
          <p:cNvPr id="19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92"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93"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94"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95"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9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97" name="Imagen"/>
          <p:cNvSpPr>
            <a:spLocks noGrp="1"/>
          </p:cNvSpPr>
          <p:nvPr>
            <p:ph type="pic" sz="quarter" idx="21"/>
          </p:nvPr>
        </p:nvSpPr>
        <p:spPr>
          <a:xfrm>
            <a:off x="1979254" y="2479052"/>
            <a:ext cx="3305824" cy="2468413"/>
          </a:xfrm>
          <a:prstGeom prst="rect">
            <a:avLst/>
          </a:prstGeom>
        </p:spPr>
        <p:txBody>
          <a:bodyPr lIns="91439" tIns="45719" rIns="91439" bIns="45719">
            <a:noAutofit/>
          </a:bodyPr>
          <a:lstStyle/>
          <a:p>
            <a:endParaRPr/>
          </a:p>
        </p:txBody>
      </p:sp>
      <p:sp>
        <p:nvSpPr>
          <p:cNvPr id="198"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
        <p:nvSpPr>
          <p:cNvPr id="199" name="Imagen"/>
          <p:cNvSpPr>
            <a:spLocks noGrp="1"/>
          </p:cNvSpPr>
          <p:nvPr>
            <p:ph type="pic" sz="quarter" idx="22"/>
          </p:nvPr>
        </p:nvSpPr>
        <p:spPr>
          <a:xfrm>
            <a:off x="5281254" y="2479052"/>
            <a:ext cx="3305824" cy="2468413"/>
          </a:xfrm>
          <a:prstGeom prst="rect">
            <a:avLst/>
          </a:prstGeom>
        </p:spPr>
        <p:txBody>
          <a:bodyPr lIns="91439" tIns="45719" rIns="91439" bIns="45719">
            <a:noAutofit/>
          </a:bodyPr>
          <a:lstStyle/>
          <a:p>
            <a:endParaRPr/>
          </a:p>
        </p:txBody>
      </p:sp>
      <p:sp>
        <p:nvSpPr>
          <p:cNvPr id="200" name="Imagen"/>
          <p:cNvSpPr>
            <a:spLocks noGrp="1"/>
          </p:cNvSpPr>
          <p:nvPr>
            <p:ph type="pic" sz="quarter" idx="23"/>
          </p:nvPr>
        </p:nvSpPr>
        <p:spPr>
          <a:xfrm>
            <a:off x="8583254" y="2479052"/>
            <a:ext cx="3305823" cy="2468413"/>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8_Custom Layout">
    <p:spTree>
      <p:nvGrpSpPr>
        <p:cNvPr id="1" name=""/>
        <p:cNvGrpSpPr/>
        <p:nvPr/>
      </p:nvGrpSpPr>
      <p:grpSpPr>
        <a:xfrm>
          <a:off x="0" y="0"/>
          <a:ext cx="0" cy="0"/>
          <a:chOff x="0" y="0"/>
          <a:chExt cx="0" cy="0"/>
        </a:xfrm>
      </p:grpSpPr>
      <p:sp>
        <p:nvSpPr>
          <p:cNvPr id="20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08"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209"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210"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211"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21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13" name="Imagen"/>
          <p:cNvSpPr>
            <a:spLocks noGrp="1"/>
          </p:cNvSpPr>
          <p:nvPr>
            <p:ph type="pic" sz="quarter" idx="21"/>
          </p:nvPr>
        </p:nvSpPr>
        <p:spPr>
          <a:xfrm>
            <a:off x="4837707" y="1"/>
            <a:ext cx="3598627" cy="2289976"/>
          </a:xfrm>
          <a:prstGeom prst="rect">
            <a:avLst/>
          </a:prstGeom>
        </p:spPr>
        <p:txBody>
          <a:bodyPr lIns="91439" tIns="45719" rIns="91439" bIns="45719">
            <a:noAutofit/>
          </a:bodyPr>
          <a:lstStyle/>
          <a:p>
            <a:endParaRPr/>
          </a:p>
        </p:txBody>
      </p:sp>
      <p:sp>
        <p:nvSpPr>
          <p:cNvPr id="214" name="Imagen"/>
          <p:cNvSpPr>
            <a:spLocks noGrp="1"/>
          </p:cNvSpPr>
          <p:nvPr>
            <p:ph type="pic" sz="quarter" idx="22"/>
          </p:nvPr>
        </p:nvSpPr>
        <p:spPr>
          <a:xfrm>
            <a:off x="4837707" y="2289977"/>
            <a:ext cx="3598627" cy="2289977"/>
          </a:xfrm>
          <a:prstGeom prst="rect">
            <a:avLst/>
          </a:prstGeom>
        </p:spPr>
        <p:txBody>
          <a:bodyPr lIns="91439" tIns="45719" rIns="91439" bIns="45719">
            <a:noAutofit/>
          </a:bodyPr>
          <a:lstStyle/>
          <a:p>
            <a:endParaRPr/>
          </a:p>
        </p:txBody>
      </p:sp>
      <p:sp>
        <p:nvSpPr>
          <p:cNvPr id="215" name="Imagen"/>
          <p:cNvSpPr>
            <a:spLocks noGrp="1"/>
          </p:cNvSpPr>
          <p:nvPr>
            <p:ph type="pic" sz="quarter" idx="23"/>
          </p:nvPr>
        </p:nvSpPr>
        <p:spPr>
          <a:xfrm>
            <a:off x="4837707" y="4573989"/>
            <a:ext cx="3598627" cy="2284011"/>
          </a:xfrm>
          <a:prstGeom prst="rect">
            <a:avLst/>
          </a:prstGeom>
        </p:spPr>
        <p:txBody>
          <a:bodyPr lIns="91439" tIns="45719" rIns="91439" bIns="45719">
            <a:noAutofit/>
          </a:bodyPr>
          <a:lstStyle/>
          <a:p>
            <a:endParaRPr/>
          </a:p>
        </p:txBody>
      </p:sp>
      <p:sp>
        <p:nvSpPr>
          <p:cNvPr id="216"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9_Custom Layout">
    <p:spTree>
      <p:nvGrpSpPr>
        <p:cNvPr id="1" name=""/>
        <p:cNvGrpSpPr/>
        <p:nvPr/>
      </p:nvGrpSpPr>
      <p:grpSpPr>
        <a:xfrm>
          <a:off x="0" y="0"/>
          <a:ext cx="0" cy="0"/>
          <a:chOff x="0" y="0"/>
          <a:chExt cx="0" cy="0"/>
        </a:xfrm>
      </p:grpSpPr>
      <p:pic>
        <p:nvPicPr>
          <p:cNvPr id="223" name="Imagen" descr="Imagen"/>
          <p:cNvPicPr>
            <a:picLocks noChangeAspect="1"/>
          </p:cNvPicPr>
          <p:nvPr/>
        </p:nvPicPr>
        <p:blipFill>
          <a:blip r:embed="rId2"/>
          <a:stretch>
            <a:fillRect/>
          </a:stretch>
        </p:blipFill>
        <p:spPr>
          <a:xfrm rot="21410281">
            <a:off x="-781100" y="-1932412"/>
            <a:ext cx="14717763" cy="9021024"/>
          </a:xfrm>
          <a:prstGeom prst="rect">
            <a:avLst/>
          </a:prstGeom>
          <a:ln w="12700">
            <a:miter lim="400000"/>
          </a:ln>
        </p:spPr>
      </p:pic>
      <p:pic>
        <p:nvPicPr>
          <p:cNvPr id="224" name="Imagen" descr="Imagen"/>
          <p:cNvPicPr>
            <a:picLocks noChangeAspect="1"/>
          </p:cNvPicPr>
          <p:nvPr/>
        </p:nvPicPr>
        <p:blipFill>
          <a:blip r:embed="rId3"/>
          <a:stretch>
            <a:fillRect/>
          </a:stretch>
        </p:blipFill>
        <p:spPr>
          <a:xfrm flipH="1">
            <a:off x="-1602199" y="-705212"/>
            <a:ext cx="12933243" cy="7862024"/>
          </a:xfrm>
          <a:prstGeom prst="rect">
            <a:avLst/>
          </a:prstGeom>
          <a:ln w="12700">
            <a:miter lim="400000"/>
          </a:ln>
        </p:spPr>
      </p:pic>
      <p:sp>
        <p:nvSpPr>
          <p:cNvPr id="225"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
        <p:nvSpPr>
          <p:cNvPr id="22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27" name="Imagen"/>
          <p:cNvSpPr>
            <a:spLocks noGrp="1"/>
          </p:cNvSpPr>
          <p:nvPr>
            <p:ph type="pic" sz="quarter" idx="21"/>
          </p:nvPr>
        </p:nvSpPr>
        <p:spPr>
          <a:xfrm>
            <a:off x="4885413" y="1"/>
            <a:ext cx="3113600" cy="2289976"/>
          </a:xfrm>
          <a:prstGeom prst="rect">
            <a:avLst/>
          </a:prstGeom>
        </p:spPr>
        <p:txBody>
          <a:bodyPr lIns="91439" tIns="45719" rIns="91439" bIns="45719">
            <a:noAutofit/>
          </a:bodyPr>
          <a:lstStyle/>
          <a:p>
            <a:endParaRPr/>
          </a:p>
        </p:txBody>
      </p:sp>
      <p:sp>
        <p:nvSpPr>
          <p:cNvPr id="228" name="Imagen"/>
          <p:cNvSpPr>
            <a:spLocks noGrp="1"/>
          </p:cNvSpPr>
          <p:nvPr>
            <p:ph type="pic" sz="quarter" idx="22"/>
          </p:nvPr>
        </p:nvSpPr>
        <p:spPr>
          <a:xfrm>
            <a:off x="4473600" y="2289977"/>
            <a:ext cx="3113601" cy="2289977"/>
          </a:xfrm>
          <a:prstGeom prst="rect">
            <a:avLst/>
          </a:prstGeom>
        </p:spPr>
        <p:txBody>
          <a:bodyPr lIns="91439" tIns="45719" rIns="91439" bIns="45719">
            <a:noAutofit/>
          </a:bodyPr>
          <a:lstStyle/>
          <a:p>
            <a:endParaRPr/>
          </a:p>
        </p:txBody>
      </p:sp>
      <p:sp>
        <p:nvSpPr>
          <p:cNvPr id="229" name="Imagen"/>
          <p:cNvSpPr>
            <a:spLocks noGrp="1"/>
          </p:cNvSpPr>
          <p:nvPr>
            <p:ph type="pic" sz="quarter" idx="23"/>
          </p:nvPr>
        </p:nvSpPr>
        <p:spPr>
          <a:xfrm>
            <a:off x="4885413" y="4573989"/>
            <a:ext cx="3113600" cy="2284011"/>
          </a:xfrm>
          <a:prstGeom prst="rect">
            <a:avLst/>
          </a:prstGeom>
        </p:spPr>
        <p:txBody>
          <a:bodyPr lIns="91439" tIns="45719" rIns="91439" bIns="45719">
            <a:noAutofit/>
          </a:bodyPr>
          <a:lstStyle/>
          <a:p>
            <a:endParaRPr/>
          </a:p>
        </p:txBody>
      </p:sp>
      <p:sp>
        <p:nvSpPr>
          <p:cNvPr id="23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31" name="Imagen" descr="Imagen"/>
          <p:cNvPicPr>
            <a:picLocks noChangeAspect="1"/>
          </p:cNvPicPr>
          <p:nvPr/>
        </p:nvPicPr>
        <p:blipFill>
          <a:blip r:embed="rId4"/>
          <a:stretch>
            <a:fillRect/>
          </a:stretch>
        </p:blipFill>
        <p:spPr>
          <a:xfrm>
            <a:off x="261258" y="2444155"/>
            <a:ext cx="920401" cy="1969690"/>
          </a:xfrm>
          <a:prstGeom prst="rect">
            <a:avLst/>
          </a:prstGeom>
          <a:ln w="12700">
            <a:miter lim="400000"/>
          </a:ln>
        </p:spPr>
      </p:pic>
      <p:pic>
        <p:nvPicPr>
          <p:cNvPr id="232" name="Imagen" descr="Imagen"/>
          <p:cNvPicPr>
            <a:picLocks noChangeAspect="1"/>
          </p:cNvPicPr>
          <p:nvPr/>
        </p:nvPicPr>
        <p:blipFill>
          <a:blip r:embed="rId5"/>
          <a:stretch>
            <a:fillRect/>
          </a:stretch>
        </p:blipFill>
        <p:spPr>
          <a:xfrm>
            <a:off x="0" y="6677446"/>
            <a:ext cx="12192000" cy="183308"/>
          </a:xfrm>
          <a:prstGeom prst="rect">
            <a:avLst/>
          </a:prstGeom>
          <a:ln w="12700">
            <a:miter lim="400000"/>
          </a:ln>
        </p:spPr>
      </p:pic>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37_Custom Layout">
    <p:spTree>
      <p:nvGrpSpPr>
        <p:cNvPr id="1" name=""/>
        <p:cNvGrpSpPr/>
        <p:nvPr/>
      </p:nvGrpSpPr>
      <p:grpSpPr>
        <a:xfrm>
          <a:off x="0" y="0"/>
          <a:ext cx="0" cy="0"/>
          <a:chOff x="0" y="0"/>
          <a:chExt cx="0" cy="0"/>
        </a:xfrm>
      </p:grpSpPr>
      <p:sp>
        <p:nvSpPr>
          <p:cNvPr id="239"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40" name="Imagen" descr="Imagen"/>
          <p:cNvPicPr>
            <a:picLocks noChangeAspect="1"/>
          </p:cNvPicPr>
          <p:nvPr/>
        </p:nvPicPr>
        <p:blipFill>
          <a:blip r:embed="rId2"/>
          <a:srcRect t="28735"/>
          <a:stretch>
            <a:fillRect/>
          </a:stretch>
        </p:blipFill>
        <p:spPr>
          <a:xfrm>
            <a:off x="172358" y="2378670"/>
            <a:ext cx="1110922" cy="1694259"/>
          </a:xfrm>
          <a:prstGeom prst="rect">
            <a:avLst/>
          </a:prstGeom>
          <a:ln w="12700">
            <a:miter lim="400000"/>
          </a:ln>
        </p:spPr>
      </p:pic>
      <p:pic>
        <p:nvPicPr>
          <p:cNvPr id="241"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242"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243"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244" name="Imagen"/>
          <p:cNvSpPr>
            <a:spLocks noGrp="1"/>
          </p:cNvSpPr>
          <p:nvPr>
            <p:ph type="pic" sz="quarter" idx="21"/>
          </p:nvPr>
        </p:nvSpPr>
        <p:spPr>
          <a:xfrm>
            <a:off x="2831675" y="2052439"/>
            <a:ext cx="2753122" cy="2753122"/>
          </a:xfrm>
          <a:prstGeom prst="rect">
            <a:avLst/>
          </a:prstGeom>
        </p:spPr>
        <p:txBody>
          <a:bodyPr lIns="91439" tIns="45719" rIns="91439" bIns="45719">
            <a:noAutofit/>
          </a:bodyPr>
          <a:lstStyle/>
          <a:p>
            <a:endParaRPr/>
          </a:p>
        </p:txBody>
      </p:sp>
      <p:sp>
        <p:nvSpPr>
          <p:cNvPr id="245" name="Círculo"/>
          <p:cNvSpPr/>
          <p:nvPr/>
        </p:nvSpPr>
        <p:spPr>
          <a:xfrm>
            <a:off x="2338099" y="1558863"/>
            <a:ext cx="3740274" cy="3740274"/>
          </a:xfrm>
          <a:prstGeom prst="ellipse">
            <a:avLst/>
          </a:prstGeom>
          <a:ln w="6350">
            <a:solidFill>
              <a:srgbClr val="D9D9D9"/>
            </a:solidFill>
            <a:miter/>
          </a:ln>
        </p:spPr>
        <p:txBody>
          <a:bodyPr lIns="45719" rIns="45719" anchor="ctr"/>
          <a:lstStyle/>
          <a:p>
            <a:pPr algn="ctr">
              <a:defRPr>
                <a:solidFill>
                  <a:srgbClr val="FFFFFF"/>
                </a:solidFill>
              </a:defRPr>
            </a:pPr>
            <a:endParaRPr/>
          </a:p>
        </p:txBody>
      </p:sp>
      <p:sp>
        <p:nvSpPr>
          <p:cNvPr id="24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47" name="Imagen" descr="Imagen"/>
          <p:cNvPicPr>
            <a:picLocks noChangeAspect="1"/>
          </p:cNvPicPr>
          <p:nvPr/>
        </p:nvPicPr>
        <p:blipFill>
          <a:blip r:embed="rId6"/>
          <a:stretch>
            <a:fillRect/>
          </a:stretch>
        </p:blipFill>
        <p:spPr>
          <a:xfrm>
            <a:off x="8268246" y="-358140"/>
            <a:ext cx="3656508" cy="1554480"/>
          </a:xfrm>
          <a:prstGeom prst="rect">
            <a:avLst/>
          </a:prstGeom>
          <a:ln w="12700">
            <a:miter lim="400000"/>
          </a:ln>
        </p:spPr>
      </p:pic>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 Opt 3">
    <p:bg>
      <p:bgRef idx="1001">
        <a:schemeClr val="bg2"/>
      </p:bgRef>
    </p:bg>
    <p:spTree>
      <p:nvGrpSpPr>
        <p:cNvPr id="1" name=""/>
        <p:cNvGrpSpPr/>
        <p:nvPr/>
      </p:nvGrpSpPr>
      <p:grpSpPr>
        <a:xfrm>
          <a:off x="0" y="0"/>
          <a:ext cx="0" cy="0"/>
          <a:chOff x="0" y="0"/>
          <a:chExt cx="0" cy="0"/>
        </a:xfrm>
      </p:grpSpPr>
      <p:sp>
        <p:nvSpPr>
          <p:cNvPr id="6" name="Google Shape;9405;p60">
            <a:extLst>
              <a:ext uri="{FF2B5EF4-FFF2-40B4-BE49-F238E27FC236}">
                <a16:creationId xmlns:a16="http://schemas.microsoft.com/office/drawing/2014/main" id="{1EBA1B50-3D86-8247-ABAF-4298C911CDDF}"/>
              </a:ext>
            </a:extLst>
          </p:cNvPr>
          <p:cNvSpPr/>
          <p:nvPr userDrawn="1"/>
        </p:nvSpPr>
        <p:spPr>
          <a:xfrm>
            <a:off x="0" y="0"/>
            <a:ext cx="1934800" cy="6869243"/>
          </a:xfrm>
          <a:prstGeom prst="rect">
            <a:avLst/>
          </a:prstGeom>
          <a:solidFill>
            <a:schemeClr val="tx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11" name="Google Shape;9406;p60">
            <a:extLst>
              <a:ext uri="{FF2B5EF4-FFF2-40B4-BE49-F238E27FC236}">
                <a16:creationId xmlns:a16="http://schemas.microsoft.com/office/drawing/2014/main" id="{D5437F08-F4CE-4D47-B9AC-159B73258FCE}"/>
              </a:ext>
            </a:extLst>
          </p:cNvPr>
          <p:cNvSpPr/>
          <p:nvPr userDrawn="1"/>
        </p:nvSpPr>
        <p:spPr>
          <a:xfrm>
            <a:off x="1753000" y="4904043"/>
            <a:ext cx="363600" cy="19652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7" name="Title 12">
            <a:extLst>
              <a:ext uri="{FF2B5EF4-FFF2-40B4-BE49-F238E27FC236}">
                <a16:creationId xmlns:a16="http://schemas.microsoft.com/office/drawing/2014/main" id="{E002DD81-F92B-E94C-B1A6-BB5969647C0D}"/>
              </a:ext>
            </a:extLst>
          </p:cNvPr>
          <p:cNvSpPr>
            <a:spLocks noGrp="1"/>
          </p:cNvSpPr>
          <p:nvPr>
            <p:ph type="title" hasCustomPrompt="1"/>
          </p:nvPr>
        </p:nvSpPr>
        <p:spPr>
          <a:xfrm>
            <a:off x="3535680" y="1439924"/>
            <a:ext cx="7758797" cy="752376"/>
          </a:xfrm>
        </p:spPr>
        <p:txBody>
          <a:bodyPr/>
          <a:lstStyle>
            <a:lvl1pPr>
              <a:defRPr sz="2933">
                <a:solidFill>
                  <a:schemeClr val="tx2"/>
                </a:solidFill>
              </a:defRPr>
            </a:lvl1pPr>
          </a:lstStyle>
          <a:p>
            <a:r>
              <a:rPr lang="en-US" dirty="0"/>
              <a:t>Click to add Title</a:t>
            </a:r>
          </a:p>
        </p:txBody>
      </p:sp>
      <p:sp>
        <p:nvSpPr>
          <p:cNvPr id="8" name="Text Placeholder 14">
            <a:extLst>
              <a:ext uri="{FF2B5EF4-FFF2-40B4-BE49-F238E27FC236}">
                <a16:creationId xmlns:a16="http://schemas.microsoft.com/office/drawing/2014/main" id="{0EF2A329-EFF7-3C47-8EFE-E09017B56617}"/>
              </a:ext>
            </a:extLst>
          </p:cNvPr>
          <p:cNvSpPr>
            <a:spLocks noGrp="1"/>
          </p:cNvSpPr>
          <p:nvPr>
            <p:ph type="body" sz="quarter" idx="10"/>
          </p:nvPr>
        </p:nvSpPr>
        <p:spPr>
          <a:xfrm>
            <a:off x="3535681" y="2192300"/>
            <a:ext cx="7758799" cy="3020000"/>
          </a:xfrm>
        </p:spPr>
        <p:txBody>
          <a:bodyPr/>
          <a:lstStyle>
            <a:lvl1pPr>
              <a:lnSpc>
                <a:spcPct val="150000"/>
              </a:lnSpc>
              <a:spcBef>
                <a:spcPts val="0"/>
              </a:spcBef>
              <a:defRPr sz="2133" b="0" i="0">
                <a:solidFill>
                  <a:schemeClr val="tx2"/>
                </a:solidFill>
                <a:latin typeface="Calibri Light" panose="020F0302020204030204" pitchFamily="34" charset="0"/>
                <a:cs typeface="Calibri Light" panose="020F0302020204030204" pitchFamily="34" charset="0"/>
              </a:defRPr>
            </a:lvl1pPr>
            <a:lvl2pPr marL="463284" indent="-231642">
              <a:lnSpc>
                <a:spcPct val="150000"/>
              </a:lnSpc>
              <a:spcBef>
                <a:spcPts val="0"/>
              </a:spcBef>
              <a:buFont typeface="System Font Regular"/>
              <a:buChar char="–"/>
              <a:defRPr sz="1867" b="0" i="0">
                <a:solidFill>
                  <a:schemeClr val="tx2"/>
                </a:solidFill>
                <a:latin typeface="Calibri Light" panose="020F0302020204030204" pitchFamily="34" charset="0"/>
                <a:cs typeface="Calibri Light" panose="020F0302020204030204" pitchFamily="34" charset="0"/>
              </a:defRPr>
            </a:lvl2pPr>
          </a:lstStyle>
          <a:p>
            <a:pPr lvl="0"/>
            <a:r>
              <a:rPr lang="en-US" dirty="0"/>
              <a:t>Click to edit Master text styles</a:t>
            </a:r>
          </a:p>
          <a:p>
            <a:pPr lvl="1"/>
            <a:r>
              <a:rPr lang="en-US" dirty="0"/>
              <a:t>Second level</a:t>
            </a:r>
          </a:p>
        </p:txBody>
      </p:sp>
      <p:sp>
        <p:nvSpPr>
          <p:cNvPr id="9" name="Slide Number Placeholder 5">
            <a:extLst>
              <a:ext uri="{FF2B5EF4-FFF2-40B4-BE49-F238E27FC236}">
                <a16:creationId xmlns:a16="http://schemas.microsoft.com/office/drawing/2014/main" id="{3D999AB9-8EE0-9E40-83A6-F88DB3A568F4}"/>
              </a:ext>
            </a:extLst>
          </p:cNvPr>
          <p:cNvSpPr>
            <a:spLocks noGrp="1"/>
          </p:cNvSpPr>
          <p:nvPr>
            <p:ph type="sldNum" sz="quarter" idx="4"/>
          </p:nvPr>
        </p:nvSpPr>
        <p:spPr>
          <a:xfrm>
            <a:off x="5903479" y="6400414"/>
            <a:ext cx="385041" cy="276999"/>
          </a:xfrm>
          <a:prstGeom prst="rect">
            <a:avLst/>
          </a:prstGeom>
        </p:spPr>
        <p:txBody>
          <a:bodyPr vert="horz" lIns="91440" tIns="45720" rIns="91440" bIns="45720" rtlCol="0" anchor="ctr"/>
          <a:lstStyle>
            <a:lvl1pPr algn="r">
              <a:defRPr sz="1200">
                <a:solidFill>
                  <a:schemeClr val="accent5"/>
                </a:solidFill>
              </a:defRPr>
            </a:lvl1pPr>
          </a:lstStyle>
          <a:p>
            <a:pPr algn="ctr"/>
            <a:fld id="{0371F868-C29A-DB44-9E83-8ECE8C5D78DD}" type="slidenum">
              <a:rPr lang="en-US" smtClean="0"/>
              <a:pPr algn="ctr"/>
              <a:t>‹#›</a:t>
            </a:fld>
            <a:endParaRPr lang="en-US" dirty="0"/>
          </a:p>
        </p:txBody>
      </p:sp>
    </p:spTree>
    <p:extLst>
      <p:ext uri="{BB962C8B-B14F-4D97-AF65-F5344CB8AC3E}">
        <p14:creationId xmlns:p14="http://schemas.microsoft.com/office/powerpoint/2010/main" val="300445616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ínea"/>
          <p:cNvSpPr/>
          <p:nvPr/>
        </p:nvSpPr>
        <p:spPr>
          <a:xfrm flipH="1">
            <a:off x="985479" y="0"/>
            <a:ext cx="1" cy="6858000"/>
          </a:xfrm>
          <a:prstGeom prst="line">
            <a:avLst/>
          </a:prstGeom>
          <a:ln w="6350">
            <a:solidFill>
              <a:srgbClr val="1F1F1F">
                <a:alpha val="20000"/>
              </a:srgbClr>
            </a:solidFill>
            <a:miter/>
          </a:ln>
        </p:spPr>
        <p:txBody>
          <a:bodyPr lIns="45719" rIns="45719"/>
          <a:lstStyle/>
          <a:p>
            <a:endParaRPr/>
          </a:p>
        </p:txBody>
      </p:sp>
      <p:sp>
        <p:nvSpPr>
          <p:cNvPr id="3" name="Línea"/>
          <p:cNvSpPr/>
          <p:nvPr/>
        </p:nvSpPr>
        <p:spPr>
          <a:xfrm flipH="1">
            <a:off x="468886" y="3262747"/>
            <a:ext cx="1" cy="344979"/>
          </a:xfrm>
          <a:prstGeom prst="line">
            <a:avLst/>
          </a:prstGeom>
          <a:ln w="25400">
            <a:solidFill>
              <a:schemeClr val="accent1"/>
            </a:solidFill>
            <a:miter/>
          </a:ln>
        </p:spPr>
        <p:txBody>
          <a:bodyPr lIns="45719" rIns="45719"/>
          <a:lstStyle/>
          <a:p>
            <a:endParaRPr/>
          </a:p>
        </p:txBody>
      </p:sp>
      <p:sp>
        <p:nvSpPr>
          <p:cNvPr id="4" name="Línea"/>
          <p:cNvSpPr/>
          <p:nvPr/>
        </p:nvSpPr>
        <p:spPr>
          <a:xfrm flipH="1">
            <a:off x="516592" y="3262747"/>
            <a:ext cx="1" cy="344979"/>
          </a:xfrm>
          <a:prstGeom prst="line">
            <a:avLst/>
          </a:prstGeom>
          <a:ln w="25400">
            <a:solidFill>
              <a:schemeClr val="accent1"/>
            </a:solidFill>
            <a:miter/>
          </a:ln>
        </p:spPr>
        <p:txBody>
          <a:bodyPr lIns="45719" rIns="45719"/>
          <a:lstStyle/>
          <a:p>
            <a:endParaRPr/>
          </a:p>
        </p:txBody>
      </p:sp>
      <p:sp>
        <p:nvSpPr>
          <p:cNvPr id="5" name="Número de diapositiva"/>
          <p:cNvSpPr txBox="1">
            <a:spLocks noGrp="1"/>
          </p:cNvSpPr>
          <p:nvPr>
            <p:ph type="sldNum" sz="quarter" idx="2"/>
          </p:nvPr>
        </p:nvSpPr>
        <p:spPr>
          <a:xfrm>
            <a:off x="420731" y="6449909"/>
            <a:ext cx="144019" cy="165101"/>
          </a:xfrm>
          <a:prstGeom prst="rect">
            <a:avLst/>
          </a:prstGeom>
          <a:ln w="12700">
            <a:miter lim="400000"/>
          </a:ln>
        </p:spPr>
        <p:txBody>
          <a:bodyPr wrap="none" lIns="0" tIns="0" rIns="0" bIns="0" anchor="ctr">
            <a:spAutoFit/>
          </a:bodyPr>
          <a:lstStyle>
            <a:lvl1pPr algn="ctr">
              <a:defRPr sz="1000">
                <a:solidFill>
                  <a:srgbClr val="1F1F1F">
                    <a:alpha val="70000"/>
                  </a:srgbClr>
                </a:solidFill>
                <a:latin typeface="Montserrat-Medium"/>
                <a:ea typeface="Montserrat-Medium"/>
                <a:cs typeface="Montserrat-Medium"/>
                <a:sym typeface="Montserrat-Medium"/>
              </a:defRPr>
            </a:lvl1pPr>
          </a:lstStyle>
          <a:p>
            <a:fld id="{86CB4B4D-7CA3-9044-876B-883B54F8677D}" type="slidenum">
              <a:t>‹#›</a:t>
            </a:fld>
            <a:endParaRPr/>
          </a:p>
        </p:txBody>
      </p:sp>
      <p:sp>
        <p:nvSpPr>
          <p:cNvPr id="6" name="Texto del título"/>
          <p:cNvSpPr txBox="1">
            <a:spLocks noGrp="1"/>
          </p:cNvSpPr>
          <p:nvPr>
            <p:ph type="title"/>
          </p:nvPr>
        </p:nvSpPr>
        <p:spPr>
          <a:xfrm>
            <a:off x="609600" y="274637"/>
            <a:ext cx="109728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Texto del título</a:t>
            </a:r>
          </a:p>
        </p:txBody>
      </p:sp>
      <p:sp>
        <p:nvSpPr>
          <p:cNvPr id="7" name="Nivel de texto 1…"/>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Nivel de texto 1</a:t>
            </a:r>
          </a:p>
          <a:p>
            <a:pPr lvl="1"/>
            <a:r>
              <a:t>Nivel de texto 2</a:t>
            </a:r>
          </a:p>
          <a:p>
            <a:pPr lvl="2"/>
            <a:r>
              <a:t>Nivel de texto 3</a:t>
            </a:r>
          </a:p>
          <a:p>
            <a:pPr lvl="3"/>
            <a:r>
              <a:t>Nivel de texto 4</a:t>
            </a:r>
          </a:p>
          <a:p>
            <a:pPr lvl="4"/>
            <a:r>
              <a:t>Nivel de texto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Lst>
  <p:transition spd="med"/>
  <p:txStyles>
    <p:title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p:titleStyle>
    <p:body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p:bodyStyle>
    <p:otherStyle>
      <a:lvl1pPr marL="0" marR="0" indent="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1pPr>
      <a:lvl2pPr marL="0" marR="0" indent="45716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2pPr>
      <a:lvl3pPr marL="0" marR="0" indent="91433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3pPr>
      <a:lvl4pPr marL="0" marR="0" indent="1371494"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4pPr>
      <a:lvl5pPr marL="0" marR="0" indent="182866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5pPr>
      <a:lvl6pPr marL="0" marR="0" indent="228582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6pPr>
      <a:lvl7pPr marL="0" marR="0" indent="2742989"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7pPr>
      <a:lvl8pPr marL="0" marR="0" indent="320015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8pPr>
      <a:lvl9pPr marL="0" marR="0" indent="365732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jroig@iccsafe.org"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2.jpeg"/><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Conference Title"/>
          <p:cNvSpPr txBox="1">
            <a:spLocks noGrp="1"/>
          </p:cNvSpPr>
          <p:nvPr>
            <p:ph type="title" idx="4294967295"/>
          </p:nvPr>
        </p:nvSpPr>
        <p:spPr>
          <a:xfrm>
            <a:off x="421064" y="1824308"/>
            <a:ext cx="11349872" cy="2351766"/>
          </a:xfrm>
          <a:prstGeom prst="rect">
            <a:avLst/>
          </a:prstGeom>
        </p:spPr>
        <p:txBody>
          <a:bodyPr>
            <a:normAutofit fontScale="90000"/>
          </a:bodyPr>
          <a:lstStyle>
            <a:lvl1pPr algn="ctr">
              <a:defRPr sz="4900" spc="-272"/>
            </a:lvl1pPr>
          </a:lstStyle>
          <a:p>
            <a:r>
              <a:rPr lang="es-ES" dirty="0">
                <a:latin typeface="+mn-lt"/>
              </a:rPr>
              <a:t>Optimización de la Protección contra </a:t>
            </a:r>
            <a:r>
              <a:rPr lang="es-ES">
                <a:latin typeface="+mn-lt"/>
              </a:rPr>
              <a:t>Incendios de </a:t>
            </a:r>
            <a:r>
              <a:rPr lang="es-ES" dirty="0">
                <a:latin typeface="+mn-lt"/>
              </a:rPr>
              <a:t>Edificios de Gran Altura</a:t>
            </a:r>
            <a:br>
              <a:rPr lang="es-ES" dirty="0">
                <a:latin typeface="+mn-lt"/>
              </a:rPr>
            </a:br>
            <a:br>
              <a:rPr lang="es-ES" dirty="0">
                <a:latin typeface="+mn-lt"/>
              </a:rPr>
            </a:br>
            <a:r>
              <a:rPr lang="en-US" dirty="0">
                <a:latin typeface="+mn-lt"/>
              </a:rPr>
              <a:t>Optimizing Fire Protection in High-Rise Buildings</a:t>
            </a:r>
            <a:endParaRPr dirty="0">
              <a:latin typeface="+mn-lt"/>
            </a:endParaRPr>
          </a:p>
        </p:txBody>
      </p:sp>
      <p:sp>
        <p:nvSpPr>
          <p:cNvPr id="257" name="Speaker and Institution"/>
          <p:cNvSpPr txBox="1"/>
          <p:nvPr/>
        </p:nvSpPr>
        <p:spPr>
          <a:xfrm>
            <a:off x="1052660" y="4389579"/>
            <a:ext cx="10086680" cy="13042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758883">
              <a:lnSpc>
                <a:spcPct val="80000"/>
              </a:lnSpc>
              <a:defRPr sz="2988" spc="-166">
                <a:solidFill>
                  <a:srgbClr val="D72A34"/>
                </a:solidFill>
                <a:latin typeface="Montserrat Bold"/>
                <a:ea typeface="Montserrat Bold"/>
                <a:cs typeface="Montserrat Bold"/>
                <a:sym typeface="Montserrat Bold"/>
              </a:defRPr>
            </a:lvl1pPr>
          </a:lstStyle>
          <a:p>
            <a:r>
              <a:rPr lang="en-US" dirty="0">
                <a:latin typeface="+mn-lt"/>
              </a:rPr>
              <a:t>José G. Roig, CBO, CCEA</a:t>
            </a:r>
          </a:p>
          <a:p>
            <a:r>
              <a:rPr lang="en-US" dirty="0">
                <a:latin typeface="+mn-lt"/>
              </a:rPr>
              <a:t>Director Regional </a:t>
            </a:r>
            <a:r>
              <a:rPr lang="es-419" noProof="0" dirty="0">
                <a:latin typeface="+mn-lt"/>
              </a:rPr>
              <a:t>para América Latina y el Caribe</a:t>
            </a:r>
            <a:endParaRPr lang="en-US" dirty="0">
              <a:latin typeface="+mn-lt"/>
            </a:endParaRPr>
          </a:p>
          <a:p>
            <a:r>
              <a:rPr lang="en-US" dirty="0">
                <a:latin typeface="+mn-lt"/>
              </a:rPr>
              <a:t>International Code Council</a:t>
            </a:r>
            <a:endParaRPr dirty="0">
              <a:latin typeface="+mn-lt"/>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260" name="Subtitle."/>
          <p:cNvSpPr txBox="1">
            <a:spLocks noGrp="1"/>
          </p:cNvSpPr>
          <p:nvPr>
            <p:ph type="title" idx="4294967295"/>
          </p:nvPr>
        </p:nvSpPr>
        <p:spPr>
          <a:xfrm>
            <a:off x="803423" y="709629"/>
            <a:ext cx="4229101" cy="540747"/>
          </a:xfrm>
          <a:prstGeom prst="rect">
            <a:avLst/>
          </a:prstGeom>
        </p:spPr>
        <p:txBody>
          <a:bodyPr>
            <a:normAutofit/>
          </a:bodyPr>
          <a:lstStyle/>
          <a:p>
            <a:pPr defTabSz="905174">
              <a:defRPr sz="3564" spc="-198"/>
            </a:pPr>
            <a:r>
              <a:rPr lang="en-US" dirty="0">
                <a:latin typeface="+mn-lt"/>
              </a:rPr>
              <a:t>José G. Roig, CBO, CCEA</a:t>
            </a:r>
            <a:endParaRPr dirty="0">
              <a:solidFill>
                <a:schemeClr val="accent1"/>
              </a:solidFill>
              <a:latin typeface="+mn-lt"/>
            </a:endParaRPr>
          </a:p>
        </p:txBody>
      </p:sp>
      <p:sp>
        <p:nvSpPr>
          <p:cNvPr id="3" name="Content Placeholder 2">
            <a:extLst>
              <a:ext uri="{FF2B5EF4-FFF2-40B4-BE49-F238E27FC236}">
                <a16:creationId xmlns:a16="http://schemas.microsoft.com/office/drawing/2014/main" id="{6648C719-8F97-D5D8-3971-521E9E5C8CD7}"/>
              </a:ext>
            </a:extLst>
          </p:cNvPr>
          <p:cNvSpPr txBox="1">
            <a:spLocks/>
          </p:cNvSpPr>
          <p:nvPr/>
        </p:nvSpPr>
        <p:spPr>
          <a:xfrm>
            <a:off x="556241" y="1250376"/>
            <a:ext cx="7240771" cy="5102944"/>
          </a:xfrm>
          <a:prstGeom prst="rect">
            <a:avLst/>
          </a:prstGeom>
        </p:spPr>
        <p:txBody>
          <a:bodyPr>
            <a:normAutofit/>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342900" indent="-342900" hangingPunct="1">
              <a:buFont typeface="Arial" panose="020B0604020202020204" pitchFamily="34" charset="0"/>
              <a:buChar char="•"/>
            </a:pPr>
            <a:r>
              <a:rPr lang="es-ES" sz="2000" dirty="0"/>
              <a:t>Director Regional para América Latina y el Caribe del International </a:t>
            </a:r>
            <a:r>
              <a:rPr lang="es-ES" sz="2000" dirty="0" err="1"/>
              <a:t>Code</a:t>
            </a:r>
            <a:r>
              <a:rPr lang="es-ES" sz="2000" dirty="0"/>
              <a:t> Council, Inc.</a:t>
            </a:r>
          </a:p>
          <a:p>
            <a:pPr marL="342900" indent="-342900" hangingPunct="1">
              <a:buFont typeface="Arial" panose="020B0604020202020204" pitchFamily="34" charset="0"/>
              <a:buChar char="•"/>
            </a:pPr>
            <a:r>
              <a:rPr lang="es-ES" sz="2000" dirty="0"/>
              <a:t>Titulo de Asociado en Ciencias del Fuego</a:t>
            </a:r>
          </a:p>
          <a:p>
            <a:pPr marL="342900" indent="-342900" hangingPunct="1">
              <a:buFont typeface="Arial" panose="020B0604020202020204" pitchFamily="34" charset="0"/>
              <a:buChar char="•"/>
            </a:pPr>
            <a:r>
              <a:rPr lang="es-ES" sz="2000" dirty="0"/>
              <a:t>Licenciatura en Administración de Empresas</a:t>
            </a:r>
          </a:p>
          <a:p>
            <a:pPr marL="342900" indent="-342900" hangingPunct="1">
              <a:buFont typeface="Arial" panose="020B0604020202020204" pitchFamily="34" charset="0"/>
              <a:buChar char="•"/>
            </a:pPr>
            <a:r>
              <a:rPr lang="es-ES" sz="2000" dirty="0"/>
              <a:t>Máster Universitario en Dirección y Liderazgo</a:t>
            </a:r>
          </a:p>
          <a:p>
            <a:pPr marL="342900" indent="-342900" hangingPunct="1">
              <a:buFont typeface="Arial" panose="020B0604020202020204" pitchFamily="34" charset="0"/>
              <a:buChar char="•"/>
            </a:pPr>
            <a:r>
              <a:rPr lang="es-ES" sz="2000" dirty="0"/>
              <a:t>Ex Director del Departamento de Servicios de Desarrollo en Austin, Texas</a:t>
            </a:r>
          </a:p>
          <a:p>
            <a:pPr marL="342900" indent="-342900" hangingPunct="1">
              <a:buFont typeface="Arial" panose="020B0604020202020204" pitchFamily="34" charset="0"/>
              <a:buChar char="•"/>
            </a:pPr>
            <a:r>
              <a:rPr lang="es-ES" sz="2000" dirty="0"/>
              <a:t>Ex miembro de la Junta Directiva de ICC</a:t>
            </a:r>
          </a:p>
          <a:p>
            <a:pPr marL="342900" indent="-342900" hangingPunct="1">
              <a:buFont typeface="Arial" panose="020B0604020202020204" pitchFamily="34" charset="0"/>
              <a:buChar char="•"/>
            </a:pPr>
            <a:r>
              <a:rPr lang="es-ES" sz="2000" dirty="0"/>
              <a:t>Varias Certificaciones del Código </a:t>
            </a:r>
          </a:p>
          <a:p>
            <a:pPr marL="342900" indent="-342900" hangingPunct="1">
              <a:buFont typeface="Arial" panose="020B0604020202020204" pitchFamily="34" charset="0"/>
              <a:buChar char="•"/>
            </a:pPr>
            <a:r>
              <a:rPr lang="es-ES" sz="2000" dirty="0">
                <a:hlinkClick r:id="rId2"/>
              </a:rPr>
              <a:t>jroig@iccsafe.org</a:t>
            </a:r>
            <a:r>
              <a:rPr lang="es-ES_tradnl" sz="2000" dirty="0"/>
              <a:t> </a:t>
            </a:r>
            <a:endParaRPr lang="es-ES" sz="2000" dirty="0"/>
          </a:p>
        </p:txBody>
      </p:sp>
      <p:pic>
        <p:nvPicPr>
          <p:cNvPr id="4" name="Picture 3">
            <a:extLst>
              <a:ext uri="{FF2B5EF4-FFF2-40B4-BE49-F238E27FC236}">
                <a16:creationId xmlns:a16="http://schemas.microsoft.com/office/drawing/2014/main" id="{886059FA-D9CF-AF84-9A53-13FB2CA698AA}"/>
              </a:ext>
            </a:extLst>
          </p:cNvPr>
          <p:cNvPicPr>
            <a:picLocks noChangeAspect="1"/>
          </p:cNvPicPr>
          <p:nvPr/>
        </p:nvPicPr>
        <p:blipFill>
          <a:blip r:embed="rId3"/>
          <a:stretch>
            <a:fillRect/>
          </a:stretch>
        </p:blipFill>
        <p:spPr>
          <a:xfrm>
            <a:off x="8441735" y="1942640"/>
            <a:ext cx="2125712" cy="2120274"/>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8A034-F555-419F-E84D-7FE807D9997B}"/>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2DE006C2-1966-E5C3-6B77-E900C7AEDCDD}"/>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260" name="Subtitle.">
            <a:extLst>
              <a:ext uri="{FF2B5EF4-FFF2-40B4-BE49-F238E27FC236}">
                <a16:creationId xmlns:a16="http://schemas.microsoft.com/office/drawing/2014/main" id="{B0945300-5A94-70C7-6710-1CC8CEFF04B0}"/>
              </a:ext>
            </a:extLst>
          </p:cNvPr>
          <p:cNvSpPr txBox="1">
            <a:spLocks noGrp="1"/>
          </p:cNvSpPr>
          <p:nvPr>
            <p:ph type="title" idx="4294967295"/>
          </p:nvPr>
        </p:nvSpPr>
        <p:spPr>
          <a:xfrm>
            <a:off x="429241" y="709629"/>
            <a:ext cx="7828640" cy="1233011"/>
          </a:xfrm>
          <a:prstGeom prst="rect">
            <a:avLst/>
          </a:prstGeom>
        </p:spPr>
        <p:txBody>
          <a:bodyPr>
            <a:normAutofit fontScale="90000"/>
          </a:bodyPr>
          <a:lstStyle/>
          <a:p>
            <a:pPr defTabSz="905174">
              <a:defRPr sz="3564" spc="-198"/>
            </a:pPr>
            <a:r>
              <a:rPr lang="es-ES" dirty="0">
                <a:latin typeface="+mn-lt"/>
              </a:rPr>
              <a:t>Aplicación de los Requisitos del Código IBC Capítulo 4 para Optimizar la Protección contra Incendios en Edificios de Gran Altura. (Rascacielos)</a:t>
            </a:r>
            <a:endParaRPr dirty="0">
              <a:solidFill>
                <a:schemeClr val="accent1"/>
              </a:solidFill>
              <a:latin typeface="+mn-lt"/>
            </a:endParaRPr>
          </a:p>
        </p:txBody>
      </p:sp>
      <p:sp>
        <p:nvSpPr>
          <p:cNvPr id="3" name="Content Placeholder 2">
            <a:extLst>
              <a:ext uri="{FF2B5EF4-FFF2-40B4-BE49-F238E27FC236}">
                <a16:creationId xmlns:a16="http://schemas.microsoft.com/office/drawing/2014/main" id="{67F60494-3FB3-370F-21BF-3CE3BD0567FC}"/>
              </a:ext>
            </a:extLst>
          </p:cNvPr>
          <p:cNvSpPr txBox="1">
            <a:spLocks/>
          </p:cNvSpPr>
          <p:nvPr/>
        </p:nvSpPr>
        <p:spPr>
          <a:xfrm>
            <a:off x="556241" y="1250376"/>
            <a:ext cx="7240771" cy="5102944"/>
          </a:xfrm>
          <a:prstGeom prst="rect">
            <a:avLst/>
          </a:prstGeom>
        </p:spPr>
        <p:txBody>
          <a:bodyPr>
            <a:normAutofit/>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342900" indent="-342900" hangingPunct="1">
              <a:buFont typeface="Arial" panose="020B0604020202020204" pitchFamily="34" charset="0"/>
              <a:buChar char="•"/>
            </a:pPr>
            <a:endParaRPr lang="es-ES" sz="2000" dirty="0"/>
          </a:p>
        </p:txBody>
      </p:sp>
      <p:sp>
        <p:nvSpPr>
          <p:cNvPr id="6" name="TextBox 5">
            <a:extLst>
              <a:ext uri="{FF2B5EF4-FFF2-40B4-BE49-F238E27FC236}">
                <a16:creationId xmlns:a16="http://schemas.microsoft.com/office/drawing/2014/main" id="{CBC44969-C883-B493-1DCF-D57B83B57A19}"/>
              </a:ext>
            </a:extLst>
          </p:cNvPr>
          <p:cNvSpPr txBox="1"/>
          <p:nvPr/>
        </p:nvSpPr>
        <p:spPr>
          <a:xfrm>
            <a:off x="902369" y="2403743"/>
            <a:ext cx="7574233"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buFont typeface="Arial" panose="020B0604020202020204" pitchFamily="34" charset="0"/>
              <a:buChar char="•"/>
            </a:pPr>
            <a:r>
              <a:rPr lang="es-ES" sz="2400" dirty="0"/>
              <a:t>Comprender el alcance y la aplicación de las disposiciones del Capítulo 4 de IBC</a:t>
            </a:r>
            <a:endParaRPr lang="en-US" sz="2400" dirty="0"/>
          </a:p>
          <a:p>
            <a:pPr marL="285750" indent="-285750">
              <a:buFont typeface="Arial" panose="020B0604020202020204" pitchFamily="34" charset="0"/>
              <a:buChar char="•"/>
            </a:pPr>
            <a:r>
              <a:rPr lang="es-ES" sz="2400" dirty="0"/>
              <a:t>Aplicar las disposiciones únicas aplicables a tipos de edificios especiales, como edificaciones de gran altura, o rascacielos</a:t>
            </a:r>
            <a:endParaRPr lang="en-US" sz="2400" dirty="0"/>
          </a:p>
        </p:txBody>
      </p:sp>
      <p:pic>
        <p:nvPicPr>
          <p:cNvPr id="7" name="Content Placeholder 7">
            <a:extLst>
              <a:ext uri="{FF2B5EF4-FFF2-40B4-BE49-F238E27FC236}">
                <a16:creationId xmlns:a16="http://schemas.microsoft.com/office/drawing/2014/main" id="{C16512B5-3B04-2D53-74FA-33E73C03CA3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476602" y="1250376"/>
            <a:ext cx="3159157" cy="4089593"/>
          </a:xfrm>
          <a:prstGeom prst="rect">
            <a:avLst/>
          </a:prstGeom>
          <a:ln>
            <a:solidFill>
              <a:schemeClr val="accent1"/>
            </a:solidFill>
          </a:ln>
        </p:spPr>
      </p:pic>
    </p:spTree>
    <p:extLst>
      <p:ext uri="{BB962C8B-B14F-4D97-AF65-F5344CB8AC3E}">
        <p14:creationId xmlns:p14="http://schemas.microsoft.com/office/powerpoint/2010/main" val="170602339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a:p>
        </p:txBody>
      </p:sp>
      <p:sp>
        <p:nvSpPr>
          <p:cNvPr id="263" name="Click Here."/>
          <p:cNvSpPr txBox="1">
            <a:spLocks noGrp="1"/>
          </p:cNvSpPr>
          <p:nvPr>
            <p:ph type="title"/>
          </p:nvPr>
        </p:nvSpPr>
        <p:spPr>
          <a:xfrm>
            <a:off x="1723104" y="1298199"/>
            <a:ext cx="4953953" cy="1621621"/>
          </a:xfrm>
          <a:prstGeom prst="rect">
            <a:avLst/>
          </a:prstGeom>
        </p:spPr>
        <p:txBody>
          <a:bodyPr/>
          <a:lstStyle/>
          <a:p>
            <a:pPr>
              <a:defRPr spc="-200"/>
            </a:pPr>
            <a:r>
              <a:rPr lang="en-US" dirty="0">
                <a:solidFill>
                  <a:schemeClr val="accent1"/>
                </a:solidFill>
                <a:latin typeface="+mn-lt"/>
              </a:rPr>
              <a:t>EDIFICACIÓN DE GRAN ALTURA</a:t>
            </a:r>
            <a:endParaRPr dirty="0">
              <a:solidFill>
                <a:schemeClr val="accent1"/>
              </a:solidFill>
              <a:latin typeface="+mn-lt"/>
            </a:endParaRPr>
          </a:p>
        </p:txBody>
      </p:sp>
      <p:grpSp>
        <p:nvGrpSpPr>
          <p:cNvPr id="2" name="Group 1">
            <a:extLst>
              <a:ext uri="{FF2B5EF4-FFF2-40B4-BE49-F238E27FC236}">
                <a16:creationId xmlns:a16="http://schemas.microsoft.com/office/drawing/2014/main" id="{C7019D57-3910-3AF5-F197-1A1C2AF316DE}"/>
              </a:ext>
            </a:extLst>
          </p:cNvPr>
          <p:cNvGrpSpPr/>
          <p:nvPr/>
        </p:nvGrpSpPr>
        <p:grpSpPr>
          <a:xfrm>
            <a:off x="5112774" y="924232"/>
            <a:ext cx="4729316" cy="5270091"/>
            <a:chOff x="4419600" y="2057400"/>
            <a:chExt cx="4648200" cy="4006655"/>
          </a:xfrm>
        </p:grpSpPr>
        <p:pic>
          <p:nvPicPr>
            <p:cNvPr id="3" name="Picture 2">
              <a:extLst>
                <a:ext uri="{FF2B5EF4-FFF2-40B4-BE49-F238E27FC236}">
                  <a16:creationId xmlns:a16="http://schemas.microsoft.com/office/drawing/2014/main" id="{D00737B6-27D2-D9F1-D23B-F74DE801238D}"/>
                </a:ext>
              </a:extLst>
            </p:cNvPr>
            <p:cNvPicPr>
              <a:picLocks noChangeAspect="1"/>
            </p:cNvPicPr>
            <p:nvPr/>
          </p:nvPicPr>
          <p:blipFill>
            <a:blip r:embed="rId2"/>
            <a:stretch>
              <a:fillRect/>
            </a:stretch>
          </p:blipFill>
          <p:spPr>
            <a:xfrm>
              <a:off x="4795835" y="5494840"/>
              <a:ext cx="1185864" cy="569215"/>
            </a:xfrm>
            <a:prstGeom prst="rect">
              <a:avLst/>
            </a:prstGeom>
          </p:spPr>
        </p:pic>
        <p:sp>
          <p:nvSpPr>
            <p:cNvPr id="4" name="Rectangle 3">
              <a:extLst>
                <a:ext uri="{FF2B5EF4-FFF2-40B4-BE49-F238E27FC236}">
                  <a16:creationId xmlns:a16="http://schemas.microsoft.com/office/drawing/2014/main" id="{BAD1F135-C2DA-CC98-D3D6-CD881B37F8E1}"/>
                </a:ext>
              </a:extLst>
            </p:cNvPr>
            <p:cNvSpPr/>
            <p:nvPr/>
          </p:nvSpPr>
          <p:spPr>
            <a:xfrm>
              <a:off x="6096000" y="2057400"/>
              <a:ext cx="11430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7AA58470-4617-939B-8CE2-0F963D405455}"/>
                </a:ext>
              </a:extLst>
            </p:cNvPr>
            <p:cNvCxnSpPr/>
            <p:nvPr/>
          </p:nvCxnSpPr>
          <p:spPr>
            <a:xfrm>
              <a:off x="4419600" y="6019800"/>
              <a:ext cx="46482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D7CF8DD5-2BE3-49AB-77B6-9771E1E7383A}"/>
                </a:ext>
              </a:extLst>
            </p:cNvPr>
            <p:cNvCxnSpPr/>
            <p:nvPr/>
          </p:nvCxnSpPr>
          <p:spPr>
            <a:xfrm>
              <a:off x="7239000" y="2362200"/>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8F96094-ACB8-AFC0-3DFE-D5E9D786825A}"/>
                </a:ext>
              </a:extLst>
            </p:cNvPr>
            <p:cNvCxnSpPr/>
            <p:nvPr/>
          </p:nvCxnSpPr>
          <p:spPr>
            <a:xfrm>
              <a:off x="7620000" y="2362200"/>
              <a:ext cx="0" cy="36576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A5FF2A7-1E4E-5F5C-63D8-A89CB693A149}"/>
                </a:ext>
              </a:extLst>
            </p:cNvPr>
            <p:cNvSpPr txBox="1"/>
            <p:nvPr/>
          </p:nvSpPr>
          <p:spPr>
            <a:xfrm>
              <a:off x="7690461" y="2963862"/>
              <a:ext cx="1371600" cy="2597302"/>
            </a:xfrm>
            <a:prstGeom prst="rect">
              <a:avLst/>
            </a:prstGeom>
            <a:noFill/>
          </p:spPr>
          <p:txBody>
            <a:bodyPr wrap="square" rtlCol="0">
              <a:spAutoFit/>
            </a:bodyPr>
            <a:lstStyle/>
            <a:p>
              <a:r>
                <a:rPr lang="es-ES" dirty="0"/>
                <a:t>&gt; 23 metros de piso ocupado para el acceso al departamento de bomberos (75 pies), incluido un entrepiso</a:t>
              </a:r>
              <a:endParaRPr lang="en-US" dirty="0"/>
            </a:p>
          </p:txBody>
        </p:sp>
      </p:grpSp>
      <p:sp>
        <p:nvSpPr>
          <p:cNvPr id="13" name="TextBox 12">
            <a:extLst>
              <a:ext uri="{FF2B5EF4-FFF2-40B4-BE49-F238E27FC236}">
                <a16:creationId xmlns:a16="http://schemas.microsoft.com/office/drawing/2014/main" id="{00BD2C70-DE7A-FAEF-8015-30ADEA296723}"/>
              </a:ext>
            </a:extLst>
          </p:cNvPr>
          <p:cNvSpPr txBox="1"/>
          <p:nvPr/>
        </p:nvSpPr>
        <p:spPr>
          <a:xfrm>
            <a:off x="1723104" y="2347365"/>
            <a:ext cx="3389670" cy="3046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2400" dirty="0"/>
              <a:t>Un edificio con un piso ocupado ubicado a más de 23 metros (75 pies) por encima del nivel más bajo de acceso de vehículos del departamento de bomberos.</a:t>
            </a:r>
            <a:endParaRPr lang="en-US" sz="2400" dirty="0"/>
          </a:p>
        </p:txBody>
      </p:sp>
      <p:sp>
        <p:nvSpPr>
          <p:cNvPr id="17" name="TextBox 16">
            <a:extLst>
              <a:ext uri="{FF2B5EF4-FFF2-40B4-BE49-F238E27FC236}">
                <a16:creationId xmlns:a16="http://schemas.microsoft.com/office/drawing/2014/main" id="{66762F09-DFEB-5FEE-B60D-305178423D01}"/>
              </a:ext>
            </a:extLst>
          </p:cNvPr>
          <p:cNvSpPr txBox="1"/>
          <p:nvPr/>
        </p:nvSpPr>
        <p:spPr>
          <a:xfrm>
            <a:off x="1004235" y="96582"/>
            <a:ext cx="10183529"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s-ES" sz="4400" kern="1200" dirty="0">
                <a:solidFill>
                  <a:srgbClr val="000000"/>
                </a:solidFill>
                <a:latin typeface="Calibri" panose="020F0502020204030204"/>
              </a:rPr>
              <a:t>202 Definición de Edificación de Gran Altura</a:t>
            </a:r>
            <a:endParaRPr lang="en-US"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F750A-58C0-D004-0A3B-F99DB70BBF98}"/>
              </a:ext>
            </a:extLst>
          </p:cNvPr>
          <p:cNvSpPr>
            <a:spLocks noGrp="1"/>
          </p:cNvSpPr>
          <p:nvPr>
            <p:ph type="title"/>
          </p:nvPr>
        </p:nvSpPr>
        <p:spPr>
          <a:xfrm>
            <a:off x="2133281" y="308127"/>
            <a:ext cx="9869421" cy="529272"/>
          </a:xfrm>
        </p:spPr>
        <p:txBody>
          <a:bodyPr>
            <a:normAutofit fontScale="90000"/>
          </a:bodyPr>
          <a:lstStyle/>
          <a:p>
            <a:r>
              <a:rPr lang="en-US" dirty="0" err="1">
                <a:latin typeface="+mn-lt"/>
              </a:rPr>
              <a:t>Seguridad</a:t>
            </a:r>
            <a:r>
              <a:rPr lang="en-US" dirty="0">
                <a:latin typeface="+mn-lt"/>
              </a:rPr>
              <a:t> contra </a:t>
            </a:r>
            <a:r>
              <a:rPr lang="en-US" dirty="0" err="1">
                <a:latin typeface="+mn-lt"/>
              </a:rPr>
              <a:t>Incendios</a:t>
            </a:r>
            <a:r>
              <a:rPr lang="en-US" dirty="0">
                <a:latin typeface="+mn-lt"/>
              </a:rPr>
              <a:t> para </a:t>
            </a:r>
            <a:r>
              <a:rPr lang="en-US" dirty="0" err="1">
                <a:latin typeface="+mn-lt"/>
              </a:rPr>
              <a:t>Edificaciones</a:t>
            </a:r>
            <a:r>
              <a:rPr lang="en-US" dirty="0">
                <a:latin typeface="+mn-lt"/>
              </a:rPr>
              <a:t> de Gran Altura</a:t>
            </a:r>
            <a:br>
              <a:rPr lang="en-US" dirty="0">
                <a:latin typeface="+mn-lt"/>
              </a:rPr>
            </a:br>
            <a:r>
              <a:rPr lang="en-US" dirty="0">
                <a:latin typeface="+mn-lt"/>
              </a:rPr>
              <a:t>2000 IBC</a:t>
            </a:r>
          </a:p>
        </p:txBody>
      </p:sp>
      <p:pic>
        <p:nvPicPr>
          <p:cNvPr id="3" name="Picture 2">
            <a:extLst>
              <a:ext uri="{FF2B5EF4-FFF2-40B4-BE49-F238E27FC236}">
                <a16:creationId xmlns:a16="http://schemas.microsoft.com/office/drawing/2014/main" id="{4F1B5852-3C3D-CDFE-B641-FE84663B9528}"/>
              </a:ext>
            </a:extLst>
          </p:cNvPr>
          <p:cNvPicPr>
            <a:picLocks noChangeAspect="1"/>
          </p:cNvPicPr>
          <p:nvPr/>
        </p:nvPicPr>
        <p:blipFill>
          <a:blip r:embed="rId2"/>
          <a:stretch>
            <a:fillRect/>
          </a:stretch>
        </p:blipFill>
        <p:spPr>
          <a:xfrm>
            <a:off x="8117424" y="967314"/>
            <a:ext cx="3587029" cy="4923372"/>
          </a:xfrm>
          <a:prstGeom prst="rect">
            <a:avLst/>
          </a:prstGeom>
        </p:spPr>
      </p:pic>
      <p:sp>
        <p:nvSpPr>
          <p:cNvPr id="7" name="TextBox 6">
            <a:extLst>
              <a:ext uri="{FF2B5EF4-FFF2-40B4-BE49-F238E27FC236}">
                <a16:creationId xmlns:a16="http://schemas.microsoft.com/office/drawing/2014/main" id="{4E8DC623-1E04-F9E2-729C-25AD913D406D}"/>
              </a:ext>
            </a:extLst>
          </p:cNvPr>
          <p:cNvSpPr txBox="1"/>
          <p:nvPr/>
        </p:nvSpPr>
        <p:spPr>
          <a:xfrm>
            <a:off x="2346158" y="1282097"/>
            <a:ext cx="5450305" cy="48936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buFont typeface="Arial" panose="020B0604020202020204" pitchFamily="34" charset="0"/>
              <a:buChar char="•"/>
            </a:pPr>
            <a:r>
              <a:rPr lang="en-US" sz="2400" dirty="0" err="1"/>
              <a:t>Rociadores</a:t>
            </a:r>
            <a:r>
              <a:rPr lang="en-US" sz="2400" dirty="0"/>
              <a:t> </a:t>
            </a:r>
            <a:r>
              <a:rPr lang="en-US" sz="2400" dirty="0" err="1"/>
              <a:t>en</a:t>
            </a:r>
            <a:r>
              <a:rPr lang="en-US" sz="2400" dirty="0"/>
              <a:t> </a:t>
            </a:r>
            <a:r>
              <a:rPr lang="en-US" sz="2400" dirty="0" err="1"/>
              <a:t>todas</a:t>
            </a:r>
            <a:r>
              <a:rPr lang="en-US" sz="2400" dirty="0"/>
              <a:t> partes</a:t>
            </a:r>
          </a:p>
          <a:p>
            <a:pPr marL="285750" indent="-285750">
              <a:buFont typeface="Arial" panose="020B0604020202020204" pitchFamily="34" charset="0"/>
              <a:buChar char="•"/>
            </a:pPr>
            <a:r>
              <a:rPr lang="en-US" sz="2400" dirty="0"/>
              <a:t>Columna contra </a:t>
            </a:r>
            <a:r>
              <a:rPr lang="en-US" sz="2400" dirty="0" err="1"/>
              <a:t>Incendios</a:t>
            </a:r>
            <a:endParaRPr lang="en-US" sz="2400" dirty="0"/>
          </a:p>
          <a:p>
            <a:pPr marL="285750" indent="-285750">
              <a:buFont typeface="Arial" panose="020B0604020202020204" pitchFamily="34" charset="0"/>
              <a:buChar char="•"/>
            </a:pPr>
            <a:r>
              <a:rPr lang="en-US" sz="2400" dirty="0"/>
              <a:t>Al </a:t>
            </a:r>
            <a:r>
              <a:rPr lang="en-US" sz="2400" dirty="0" err="1"/>
              <a:t>menos</a:t>
            </a:r>
            <a:r>
              <a:rPr lang="en-US" sz="2400" dirty="0"/>
              <a:t> dos </a:t>
            </a:r>
            <a:r>
              <a:rPr lang="en-US" sz="2400" dirty="0" err="1"/>
              <a:t>escaleras</a:t>
            </a:r>
            <a:endParaRPr lang="en-US" sz="2400" dirty="0"/>
          </a:p>
          <a:p>
            <a:pPr marL="285750" indent="-285750">
              <a:buFont typeface="Arial" panose="020B0604020202020204" pitchFamily="34" charset="0"/>
              <a:buChar char="•"/>
            </a:pPr>
            <a:r>
              <a:rPr lang="es-ES" sz="2400" dirty="0"/>
              <a:t>Ascensor – Reposición y Operación de Emergencia</a:t>
            </a:r>
            <a:endParaRPr lang="en-US" sz="2400" dirty="0"/>
          </a:p>
          <a:p>
            <a:pPr marL="285750" indent="-285750">
              <a:buFont typeface="Arial" panose="020B0604020202020204" pitchFamily="34" charset="0"/>
              <a:buChar char="•"/>
            </a:pPr>
            <a:r>
              <a:rPr lang="es-ES" sz="2400" dirty="0"/>
              <a:t>Energía de reserva / Energía de emergencia</a:t>
            </a:r>
            <a:endParaRPr lang="en-US" sz="2400" dirty="0"/>
          </a:p>
          <a:p>
            <a:pPr marL="285750" indent="-285750">
              <a:buFont typeface="Arial" panose="020B0604020202020204" pitchFamily="34" charset="0"/>
              <a:buChar char="•"/>
            </a:pPr>
            <a:r>
              <a:rPr lang="es-ES" sz="2400" dirty="0"/>
              <a:t>Sistemas de Comunicación de Voz/Alarma de Emergencia</a:t>
            </a:r>
            <a:endParaRPr lang="en-US" sz="2400" dirty="0"/>
          </a:p>
          <a:p>
            <a:pPr marL="285750" indent="-285750">
              <a:buFont typeface="Arial" panose="020B0604020202020204" pitchFamily="34" charset="0"/>
              <a:buChar char="•"/>
            </a:pPr>
            <a:r>
              <a:rPr lang="en-US" sz="2400" dirty="0" err="1"/>
              <a:t>Comunicación</a:t>
            </a:r>
            <a:r>
              <a:rPr lang="en-US" sz="2400" dirty="0"/>
              <a:t> </a:t>
            </a:r>
            <a:r>
              <a:rPr lang="en-US" sz="2400" dirty="0" err="1"/>
              <a:t>bidireccional</a:t>
            </a:r>
            <a:r>
              <a:rPr lang="en-US" sz="2400" dirty="0"/>
              <a:t> para </a:t>
            </a:r>
            <a:r>
              <a:rPr lang="en-US" sz="2400" dirty="0" err="1"/>
              <a:t>bomberos</a:t>
            </a:r>
            <a:endParaRPr lang="en-US" sz="2400" dirty="0"/>
          </a:p>
          <a:p>
            <a:pPr marL="285750" indent="-285750">
              <a:buFont typeface="Arial" panose="020B0604020202020204" pitchFamily="34" charset="0"/>
              <a:buChar char="•"/>
            </a:pPr>
            <a:r>
              <a:rPr lang="pt-BR" sz="2400" dirty="0"/>
              <a:t>Centro de Comando de </a:t>
            </a:r>
            <a:r>
              <a:rPr lang="pt-BR" sz="2400" dirty="0" err="1"/>
              <a:t>Bomberos</a:t>
            </a:r>
            <a:endParaRPr lang="en-US" sz="2400" dirty="0"/>
          </a:p>
          <a:p>
            <a:pPr marL="285750" indent="-285750">
              <a:buFont typeface="Arial" panose="020B0604020202020204" pitchFamily="34" charset="0"/>
              <a:buChar char="•"/>
            </a:pPr>
            <a:r>
              <a:rPr lang="en-US" sz="2400" dirty="0" err="1"/>
              <a:t>Tipos</a:t>
            </a:r>
            <a:r>
              <a:rPr lang="en-US" sz="2400" dirty="0"/>
              <a:t> de </a:t>
            </a:r>
            <a:r>
              <a:rPr lang="en-US" sz="2400" dirty="0" err="1"/>
              <a:t>construcción</a:t>
            </a:r>
            <a:r>
              <a:rPr lang="en-US" sz="2400" dirty="0"/>
              <a:t> </a:t>
            </a:r>
            <a:r>
              <a:rPr lang="en-US" sz="2400" dirty="0" err="1"/>
              <a:t>superiores</a:t>
            </a:r>
            <a:endParaRPr lang="en-US" dirty="0"/>
          </a:p>
        </p:txBody>
      </p:sp>
    </p:spTree>
    <p:extLst>
      <p:ext uri="{BB962C8B-B14F-4D97-AF65-F5344CB8AC3E}">
        <p14:creationId xmlns:p14="http://schemas.microsoft.com/office/powerpoint/2010/main" val="263741568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73206-3633-53B4-82ED-CC23356E07D7}"/>
              </a:ext>
            </a:extLst>
          </p:cNvPr>
          <p:cNvSpPr>
            <a:spLocks noGrp="1"/>
          </p:cNvSpPr>
          <p:nvPr>
            <p:ph type="title"/>
          </p:nvPr>
        </p:nvSpPr>
        <p:spPr>
          <a:xfrm>
            <a:off x="1650084" y="647986"/>
            <a:ext cx="4229100" cy="662339"/>
          </a:xfrm>
        </p:spPr>
        <p:txBody>
          <a:bodyPr/>
          <a:lstStyle/>
          <a:p>
            <a:r>
              <a:rPr lang="en-US" dirty="0">
                <a:latin typeface="+mn-lt"/>
              </a:rPr>
              <a:t>Antes del 9/11/2001</a:t>
            </a:r>
          </a:p>
        </p:txBody>
      </p:sp>
      <p:pic>
        <p:nvPicPr>
          <p:cNvPr id="3" name="Picture 2">
            <a:extLst>
              <a:ext uri="{FF2B5EF4-FFF2-40B4-BE49-F238E27FC236}">
                <a16:creationId xmlns:a16="http://schemas.microsoft.com/office/drawing/2014/main" id="{118374C9-879A-F924-AE42-8AB4B1108E56}"/>
              </a:ext>
            </a:extLst>
          </p:cNvPr>
          <p:cNvPicPr>
            <a:picLocks noChangeAspect="1"/>
          </p:cNvPicPr>
          <p:nvPr/>
        </p:nvPicPr>
        <p:blipFill>
          <a:blip r:embed="rId2"/>
          <a:stretch>
            <a:fillRect/>
          </a:stretch>
        </p:blipFill>
        <p:spPr>
          <a:xfrm>
            <a:off x="7147584" y="3024237"/>
            <a:ext cx="4485092" cy="2936240"/>
          </a:xfrm>
          <a:prstGeom prst="rect">
            <a:avLst/>
          </a:prstGeom>
        </p:spPr>
      </p:pic>
      <p:sp>
        <p:nvSpPr>
          <p:cNvPr id="5" name="TextBox 4">
            <a:extLst>
              <a:ext uri="{FF2B5EF4-FFF2-40B4-BE49-F238E27FC236}">
                <a16:creationId xmlns:a16="http://schemas.microsoft.com/office/drawing/2014/main" id="{D3AB8A4E-6349-3713-38CF-0EDF2B11EE0B}"/>
              </a:ext>
            </a:extLst>
          </p:cNvPr>
          <p:cNvSpPr txBox="1"/>
          <p:nvPr/>
        </p:nvSpPr>
        <p:spPr>
          <a:xfrm>
            <a:off x="1726678" y="1351508"/>
            <a:ext cx="5286864" cy="52629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buFont typeface="Arial" panose="020B0604020202020204" pitchFamily="34" charset="0"/>
              <a:buChar char="•"/>
            </a:pPr>
            <a:r>
              <a:rPr lang="es-ES" sz="2400" dirty="0"/>
              <a:t>Los incidentes terroristas tenían más que ver con asegurar las entradas y los puntos débiles como los garajes</a:t>
            </a:r>
            <a:endParaRPr lang="en-US" sz="2400" dirty="0"/>
          </a:p>
          <a:p>
            <a:pPr marL="285750" indent="-285750">
              <a:buFont typeface="Arial" panose="020B0604020202020204" pitchFamily="34" charset="0"/>
              <a:buChar char="•"/>
            </a:pPr>
            <a:r>
              <a:rPr lang="es-ES" sz="2400" dirty="0"/>
              <a:t>El ataque de 1993 al WTC fue un ataque desde el interior</a:t>
            </a:r>
            <a:endParaRPr lang="en-US" sz="2400" dirty="0"/>
          </a:p>
          <a:p>
            <a:pPr marL="285750" lvl="6" indent="-285750">
              <a:buFont typeface="Arial" panose="020B0604020202020204" pitchFamily="34" charset="0"/>
              <a:buChar char="•"/>
            </a:pPr>
            <a:r>
              <a:rPr lang="en-US" sz="2400" dirty="0" err="1"/>
              <a:t>Camión</a:t>
            </a:r>
            <a:r>
              <a:rPr lang="en-US" sz="2400" dirty="0"/>
              <a:t> </a:t>
            </a:r>
            <a:r>
              <a:rPr lang="en-US" sz="2400" dirty="0" err="1"/>
              <a:t>bomba</a:t>
            </a:r>
            <a:r>
              <a:rPr lang="en-US" sz="2400" dirty="0"/>
              <a:t> </a:t>
            </a:r>
            <a:r>
              <a:rPr lang="en-US" sz="2400" dirty="0" err="1"/>
              <a:t>debajo</a:t>
            </a:r>
            <a:r>
              <a:rPr lang="en-US" sz="2400" dirty="0"/>
              <a:t> de la </a:t>
            </a:r>
            <a:r>
              <a:rPr lang="en-US" sz="2400" dirty="0" err="1"/>
              <a:t>torre</a:t>
            </a:r>
            <a:r>
              <a:rPr lang="en-US" sz="2400" dirty="0"/>
              <a:t> </a:t>
            </a:r>
            <a:r>
              <a:rPr lang="en-US" sz="2400" dirty="0" err="1"/>
              <a:t>norte</a:t>
            </a:r>
            <a:r>
              <a:rPr lang="en-US" sz="2400" dirty="0"/>
              <a:t>: </a:t>
            </a:r>
            <a:r>
              <a:rPr lang="en-US" sz="2400" dirty="0" err="1"/>
              <a:t>dispositivo</a:t>
            </a:r>
            <a:r>
              <a:rPr lang="en-US" sz="2400" dirty="0"/>
              <a:t> de gas de </a:t>
            </a:r>
            <a:r>
              <a:rPr lang="en-US" sz="2400" dirty="0" err="1"/>
              <a:t>nitrato</a:t>
            </a:r>
            <a:r>
              <a:rPr lang="en-US" sz="2400" dirty="0"/>
              <a:t> de urea e </a:t>
            </a:r>
            <a:r>
              <a:rPr lang="en-US" sz="2400" dirty="0" err="1"/>
              <a:t>hidrógeno</a:t>
            </a:r>
            <a:r>
              <a:rPr lang="en-US" sz="2400" dirty="0"/>
              <a:t> de 1336 libras (606 kg)</a:t>
            </a:r>
          </a:p>
          <a:p>
            <a:pPr marL="285750" lvl="3" indent="-285750">
              <a:buFont typeface="Arial" panose="020B0604020202020204" pitchFamily="34" charset="0"/>
              <a:buChar char="•"/>
            </a:pPr>
            <a:r>
              <a:rPr lang="es-ES" sz="2400" dirty="0"/>
              <a:t>6 personas murieron &gt; 1000 resultaron heridas</a:t>
            </a:r>
            <a:endParaRPr lang="en-US" sz="2400" dirty="0"/>
          </a:p>
          <a:p>
            <a:pPr marL="285750" lvl="3" indent="-285750">
              <a:buFont typeface="Arial" panose="020B0604020202020204" pitchFamily="34" charset="0"/>
              <a:buChar char="•"/>
            </a:pPr>
            <a:r>
              <a:rPr lang="en-US" sz="2400" dirty="0"/>
              <a:t>50.000 personas </a:t>
            </a:r>
            <a:r>
              <a:rPr lang="en-US" sz="2400" dirty="0" err="1"/>
              <a:t>evacuadas</a:t>
            </a:r>
            <a:endParaRPr lang="en-US" sz="2400" dirty="0"/>
          </a:p>
          <a:p>
            <a:pPr marL="285750" lvl="3" indent="-285750">
              <a:buFont typeface="Arial" panose="020B0604020202020204" pitchFamily="34" charset="0"/>
              <a:buChar char="•"/>
            </a:pPr>
            <a:r>
              <a:rPr lang="en-US" sz="2400" dirty="0"/>
              <a:t>10 horas para </a:t>
            </a:r>
            <a:r>
              <a:rPr lang="en-US" sz="2400" dirty="0" err="1"/>
              <a:t>evacuar</a:t>
            </a:r>
            <a:endParaRPr lang="en-US" sz="2400" dirty="0"/>
          </a:p>
        </p:txBody>
      </p:sp>
    </p:spTree>
    <p:extLst>
      <p:ext uri="{BB962C8B-B14F-4D97-AF65-F5344CB8AC3E}">
        <p14:creationId xmlns:p14="http://schemas.microsoft.com/office/powerpoint/2010/main" val="130103742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7572-4629-8DE1-CDC4-2EFB2F282A67}"/>
              </a:ext>
            </a:extLst>
          </p:cNvPr>
          <p:cNvSpPr>
            <a:spLocks noGrp="1"/>
          </p:cNvSpPr>
          <p:nvPr>
            <p:ph type="title"/>
          </p:nvPr>
        </p:nvSpPr>
        <p:spPr>
          <a:xfrm>
            <a:off x="1866900" y="393465"/>
            <a:ext cx="4229100" cy="539790"/>
          </a:xfrm>
        </p:spPr>
        <p:txBody>
          <a:bodyPr/>
          <a:lstStyle/>
          <a:p>
            <a:r>
              <a:rPr lang="en-US" dirty="0" err="1">
                <a:latin typeface="+mn-lt"/>
              </a:rPr>
              <a:t>Reacción</a:t>
            </a:r>
            <a:r>
              <a:rPr lang="en-US" dirty="0">
                <a:latin typeface="+mn-lt"/>
              </a:rPr>
              <a:t> al 9/11/2001</a:t>
            </a:r>
          </a:p>
        </p:txBody>
      </p:sp>
      <p:pic>
        <p:nvPicPr>
          <p:cNvPr id="3" name="Picture 2">
            <a:extLst>
              <a:ext uri="{FF2B5EF4-FFF2-40B4-BE49-F238E27FC236}">
                <a16:creationId xmlns:a16="http://schemas.microsoft.com/office/drawing/2014/main" id="{0652B551-9CF1-B935-329D-7567103428F2}"/>
              </a:ext>
            </a:extLst>
          </p:cNvPr>
          <p:cNvPicPr>
            <a:picLocks noChangeAspect="1"/>
          </p:cNvPicPr>
          <p:nvPr/>
        </p:nvPicPr>
        <p:blipFill>
          <a:blip r:embed="rId3"/>
          <a:stretch>
            <a:fillRect/>
          </a:stretch>
        </p:blipFill>
        <p:spPr>
          <a:xfrm>
            <a:off x="7535169" y="2297677"/>
            <a:ext cx="4333654" cy="3622355"/>
          </a:xfrm>
          <a:prstGeom prst="rect">
            <a:avLst/>
          </a:prstGeom>
        </p:spPr>
      </p:pic>
      <p:sp>
        <p:nvSpPr>
          <p:cNvPr id="4" name="Text Placeholder 2">
            <a:extLst>
              <a:ext uri="{FF2B5EF4-FFF2-40B4-BE49-F238E27FC236}">
                <a16:creationId xmlns:a16="http://schemas.microsoft.com/office/drawing/2014/main" id="{51A83142-77CF-0C7C-BCCA-492E3DBF8482}"/>
              </a:ext>
            </a:extLst>
          </p:cNvPr>
          <p:cNvSpPr txBox="1">
            <a:spLocks/>
          </p:cNvSpPr>
          <p:nvPr/>
        </p:nvSpPr>
        <p:spPr>
          <a:xfrm>
            <a:off x="1762812" y="1140643"/>
            <a:ext cx="5363851" cy="5043341"/>
          </a:xfrm>
          <a:prstGeom prst="rect">
            <a:avLst/>
          </a:prstGeom>
        </p:spPr>
        <p:txBody>
          <a:bodyPr vert="horz" lIns="91440" tIns="45720" rIns="91440" bIns="45720" rtlCol="0">
            <a:normAutofit fontScale="92500" lnSpcReduction="20000"/>
          </a:bodyPr>
          <a:lstStyle>
            <a:lvl1pPr marL="171450" indent="-171450" algn="l" defTabSz="685800" rtl="0" eaLnBrk="1" latinLnBrk="0" hangingPunct="1">
              <a:lnSpc>
                <a:spcPct val="150000"/>
              </a:lnSpc>
              <a:spcBef>
                <a:spcPts val="0"/>
              </a:spcBef>
              <a:buFont typeface="Arial" panose="020B0604020202020204" pitchFamily="34" charset="0"/>
              <a:buChar char="•"/>
              <a:defRPr sz="1600" b="0" i="0" kern="1200">
                <a:solidFill>
                  <a:schemeClr val="tx2"/>
                </a:solidFill>
                <a:latin typeface="Calibri Light" panose="020F0302020204030204" pitchFamily="34" charset="0"/>
                <a:ea typeface="+mn-ea"/>
                <a:cs typeface="Calibri Light" panose="020F0302020204030204" pitchFamily="34" charset="0"/>
              </a:defRPr>
            </a:lvl1pPr>
            <a:lvl2pPr marL="347472" indent="-173736" algn="l" defTabSz="685800" rtl="0" eaLnBrk="1" latinLnBrk="0" hangingPunct="1">
              <a:lnSpc>
                <a:spcPct val="150000"/>
              </a:lnSpc>
              <a:spcBef>
                <a:spcPts val="0"/>
              </a:spcBef>
              <a:buFont typeface="System Font Regular"/>
              <a:buChar char="–"/>
              <a:defRPr sz="1400" b="0" i="0" kern="1200">
                <a:solidFill>
                  <a:schemeClr val="tx2"/>
                </a:solidFill>
                <a:latin typeface="Calibri Light" panose="020F0302020204030204" pitchFamily="34" charset="0"/>
                <a:ea typeface="+mn-ea"/>
                <a:cs typeface="Calibri Light" panose="020F03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es-ES" sz="2400" dirty="0">
                <a:solidFill>
                  <a:srgbClr val="242C41"/>
                </a:solidFill>
                <a:latin typeface="+mn-lt"/>
              </a:rPr>
              <a:t>El ataque más mortífero en la historia de EE. UU.</a:t>
            </a:r>
            <a:r>
              <a:rPr kumimoji="0" lang="en-US" sz="2400" b="0" i="0" u="none" strike="noStrike" kern="1200" cap="none" spc="0" normalizeH="0" baseline="0" noProof="0" dirty="0">
                <a:ln>
                  <a:noFill/>
                </a:ln>
                <a:solidFill>
                  <a:srgbClr val="242C41"/>
                </a:solidFill>
                <a:effectLst/>
                <a:uLnTx/>
                <a:uFillTx/>
                <a:latin typeface="+mn-lt"/>
                <a:ea typeface="+mn-ea"/>
                <a:cs typeface="Calibri Light" panose="020F0302020204030204" pitchFamily="34" charset="0"/>
              </a:rPr>
              <a:t>.</a:t>
            </a:r>
          </a:p>
          <a:p>
            <a:pPr lvl="1">
              <a:defRPr/>
            </a:pPr>
            <a:r>
              <a:rPr lang="es-ES" sz="2000" dirty="0">
                <a:solidFill>
                  <a:srgbClr val="242C41"/>
                </a:solidFill>
                <a:latin typeface="+mn-lt"/>
              </a:rPr>
              <a:t>2977 personas murieron – 2763 en el WTC y sus alrededores</a:t>
            </a:r>
            <a:r>
              <a:rPr kumimoji="0" lang="en-US" sz="2000" b="0" i="0" u="none" strike="noStrike" kern="1200" cap="none" spc="0" normalizeH="0" baseline="0" noProof="0" dirty="0">
                <a:ln>
                  <a:noFill/>
                </a:ln>
                <a:solidFill>
                  <a:srgbClr val="242C41"/>
                </a:solidFill>
                <a:effectLst/>
                <a:uLnTx/>
                <a:uFillTx/>
                <a:latin typeface="+mn-lt"/>
                <a:ea typeface="+mn-ea"/>
                <a:cs typeface="Calibri Light" panose="020F0302020204030204" pitchFamily="34" charset="0"/>
              </a:rPr>
              <a:t>.</a:t>
            </a:r>
            <a:endParaRPr kumimoji="0" lang="en-US" sz="4800" b="0" i="0" u="none" strike="noStrike" kern="1200" cap="none" spc="0" normalizeH="0" baseline="0" noProof="0" dirty="0">
              <a:ln>
                <a:noFill/>
              </a:ln>
              <a:solidFill>
                <a:srgbClr val="242C41"/>
              </a:solidFill>
              <a:effectLst/>
              <a:uLnTx/>
              <a:uFillTx/>
              <a:latin typeface="+mn-lt"/>
              <a:ea typeface="+mn-ea"/>
              <a:cs typeface="Calibri Light" panose="020F0302020204030204" pitchFamily="34" charset="0"/>
            </a:endParaRPr>
          </a:p>
          <a:p>
            <a:pPr lvl="1">
              <a:defRPr/>
            </a:pPr>
            <a:r>
              <a:rPr lang="en-US" sz="2000" dirty="0">
                <a:solidFill>
                  <a:srgbClr val="242C41"/>
                </a:solidFill>
                <a:latin typeface="+mn-lt"/>
              </a:rPr>
              <a:t>414 </a:t>
            </a:r>
            <a:r>
              <a:rPr lang="es-419" sz="2000" noProof="0" dirty="0">
                <a:solidFill>
                  <a:srgbClr val="242C41"/>
                </a:solidFill>
                <a:latin typeface="+mn-lt"/>
              </a:rPr>
              <a:t>socorristas perecieron</a:t>
            </a:r>
            <a:r>
              <a:rPr lang="en-US" sz="2000" dirty="0">
                <a:solidFill>
                  <a:srgbClr val="242C41"/>
                </a:solidFill>
                <a:latin typeface="+mn-lt"/>
              </a:rPr>
              <a:t>.</a:t>
            </a:r>
            <a:endParaRPr kumimoji="0" lang="en-US" sz="4800" b="0" i="0" u="none" strike="noStrike" kern="1200" cap="none" spc="0" normalizeH="0" baseline="0" noProof="0" dirty="0">
              <a:ln>
                <a:noFill/>
              </a:ln>
              <a:solidFill>
                <a:srgbClr val="242C41"/>
              </a:solidFill>
              <a:effectLst/>
              <a:uLnTx/>
              <a:uFillTx/>
              <a:latin typeface="+mn-lt"/>
              <a:ea typeface="+mn-ea"/>
              <a:cs typeface="Calibri Light" panose="020F0302020204030204" pitchFamily="34" charset="0"/>
            </a:endParaRPr>
          </a:p>
          <a:p>
            <a:pPr marL="347472" marR="0" lvl="1" indent="-173736" algn="l" defTabSz="685800" rtl="0" eaLnBrk="1" fontAlgn="auto" latinLnBrk="0" hangingPunct="1">
              <a:lnSpc>
                <a:spcPct val="150000"/>
              </a:lnSpc>
              <a:spcBef>
                <a:spcPts val="0"/>
              </a:spcBef>
              <a:spcAft>
                <a:spcPts val="0"/>
              </a:spcAft>
              <a:buClrTx/>
              <a:buSzTx/>
              <a:buFont typeface="System Font Regular"/>
              <a:buChar char="–"/>
              <a:tabLst/>
              <a:defRPr/>
            </a:pPr>
            <a:r>
              <a:rPr kumimoji="0" lang="en-US" sz="2000" b="0" i="0" u="none" strike="noStrike" kern="1200" cap="none" spc="0" normalizeH="0" baseline="0" noProof="0" dirty="0">
                <a:ln>
                  <a:noFill/>
                </a:ln>
                <a:solidFill>
                  <a:srgbClr val="242C41"/>
                </a:solidFill>
                <a:effectLst/>
                <a:uLnTx/>
                <a:uFillTx/>
                <a:latin typeface="+mn-lt"/>
                <a:ea typeface="+mn-ea"/>
                <a:cs typeface="Calibri Light" panose="020F0302020204030204" pitchFamily="34" charset="0"/>
              </a:rPr>
              <a:t>343 FDNY (Bomberos)</a:t>
            </a:r>
            <a:endParaRPr kumimoji="0" lang="en-US" sz="4800" b="0" i="0" u="none" strike="noStrike" kern="1200" cap="none" spc="0" normalizeH="0" baseline="0" noProof="0" dirty="0">
              <a:ln>
                <a:noFill/>
              </a:ln>
              <a:solidFill>
                <a:srgbClr val="242C41"/>
              </a:solidFill>
              <a:effectLst/>
              <a:uLnTx/>
              <a:uFillTx/>
              <a:latin typeface="+mn-lt"/>
              <a:ea typeface="+mn-ea"/>
              <a:cs typeface="Calibri Light" panose="020F0302020204030204" pitchFamily="34" charset="0"/>
            </a:endParaRPr>
          </a:p>
          <a:p>
            <a:pPr marL="347472" marR="0" lvl="1" indent="-173736" algn="l" defTabSz="685800" rtl="0" eaLnBrk="1" fontAlgn="auto" latinLnBrk="0" hangingPunct="1">
              <a:lnSpc>
                <a:spcPct val="150000"/>
              </a:lnSpc>
              <a:spcBef>
                <a:spcPts val="0"/>
              </a:spcBef>
              <a:spcAft>
                <a:spcPts val="0"/>
              </a:spcAft>
              <a:buClrTx/>
              <a:buSzTx/>
              <a:buFont typeface="System Font Regular"/>
              <a:buChar char="–"/>
              <a:tabLst/>
              <a:defRPr/>
            </a:pPr>
            <a:r>
              <a:rPr kumimoji="0" lang="en-US" sz="2000" b="0" i="0" u="none" strike="noStrike" kern="1200" cap="none" spc="0" normalizeH="0" baseline="0" noProof="0" dirty="0">
                <a:ln>
                  <a:noFill/>
                </a:ln>
                <a:solidFill>
                  <a:srgbClr val="242C41"/>
                </a:solidFill>
                <a:effectLst/>
                <a:uLnTx/>
                <a:uFillTx/>
                <a:latin typeface="+mn-lt"/>
                <a:ea typeface="+mn-ea"/>
                <a:cs typeface="Calibri Light" panose="020F0302020204030204" pitchFamily="34" charset="0"/>
              </a:rPr>
              <a:t>71 PDNY (Policia)</a:t>
            </a:r>
          </a:p>
          <a:p>
            <a:pPr lvl="0">
              <a:defRPr/>
            </a:pPr>
            <a:r>
              <a:rPr lang="es-ES" sz="2800" u="sng" dirty="0">
                <a:solidFill>
                  <a:srgbClr val="242C41"/>
                </a:solidFill>
                <a:latin typeface="+mn-lt"/>
              </a:rPr>
              <a:t>El derrumbe de un edificio parecía imposible</a:t>
            </a:r>
            <a:r>
              <a:rPr kumimoji="0" lang="en-US" sz="2800" b="0" i="0" u="sng" strike="noStrike" kern="1200" cap="none" spc="0" normalizeH="0" baseline="0" noProof="0" dirty="0">
                <a:ln>
                  <a:noFill/>
                </a:ln>
                <a:solidFill>
                  <a:srgbClr val="242C41"/>
                </a:solidFill>
                <a:effectLst/>
                <a:uLnTx/>
                <a:uFillTx/>
                <a:latin typeface="+mn-lt"/>
                <a:ea typeface="+mn-ea"/>
                <a:cs typeface="Calibri Light" panose="020F0302020204030204" pitchFamily="34" charset="0"/>
              </a:rPr>
              <a:t>.</a:t>
            </a:r>
          </a:p>
          <a:p>
            <a:pPr lvl="0">
              <a:defRPr/>
            </a:pPr>
            <a:r>
              <a:rPr lang="es-ES" sz="2400" dirty="0">
                <a:solidFill>
                  <a:srgbClr val="242C41"/>
                </a:solidFill>
                <a:latin typeface="+mn-lt"/>
              </a:rPr>
              <a:t>Un evento más allá de los límites de la imaginación más desbordada de todos.</a:t>
            </a:r>
            <a:endParaRPr kumimoji="0" lang="en-US" sz="2400" b="0" i="0" u="none" strike="noStrike" kern="1200" cap="none" spc="0" normalizeH="0" baseline="0" noProof="0" dirty="0">
              <a:ln>
                <a:noFill/>
              </a:ln>
              <a:solidFill>
                <a:srgbClr val="242C41"/>
              </a:solidFill>
              <a:effectLst/>
              <a:uLnTx/>
              <a:uFillTx/>
              <a:latin typeface="+mn-lt"/>
              <a:ea typeface="+mn-ea"/>
              <a:cs typeface="Calibri Light" panose="020F0302020204030204" pitchFamily="34" charset="0"/>
            </a:endParaRPr>
          </a:p>
        </p:txBody>
      </p:sp>
    </p:spTree>
    <p:extLst>
      <p:ext uri="{BB962C8B-B14F-4D97-AF65-F5344CB8AC3E}">
        <p14:creationId xmlns:p14="http://schemas.microsoft.com/office/powerpoint/2010/main" val="2292649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CCC96-AE0B-755A-5A87-41B980ABB9DD}"/>
              </a:ext>
            </a:extLst>
          </p:cNvPr>
          <p:cNvSpPr>
            <a:spLocks noGrp="1"/>
          </p:cNvSpPr>
          <p:nvPr>
            <p:ph type="title"/>
          </p:nvPr>
        </p:nvSpPr>
        <p:spPr>
          <a:xfrm>
            <a:off x="1612377" y="327476"/>
            <a:ext cx="6466394" cy="690620"/>
          </a:xfrm>
        </p:spPr>
        <p:txBody>
          <a:bodyPr>
            <a:normAutofit fontScale="90000"/>
          </a:bodyPr>
          <a:lstStyle/>
          <a:p>
            <a:r>
              <a:rPr lang="es-ES" dirty="0">
                <a:latin typeface="+mn-lt"/>
              </a:rPr>
              <a:t>Propósito de los Códigos de Edificación</a:t>
            </a:r>
            <a:endParaRPr lang="en-US" dirty="0">
              <a:latin typeface="+mn-lt"/>
            </a:endParaRPr>
          </a:p>
        </p:txBody>
      </p:sp>
      <p:sp>
        <p:nvSpPr>
          <p:cNvPr id="4" name="Diamond 3">
            <a:extLst>
              <a:ext uri="{FF2B5EF4-FFF2-40B4-BE49-F238E27FC236}">
                <a16:creationId xmlns:a16="http://schemas.microsoft.com/office/drawing/2014/main" id="{2C3FD5CD-85C9-8E61-50F7-C68ED49B50E2}"/>
              </a:ext>
            </a:extLst>
          </p:cNvPr>
          <p:cNvSpPr/>
          <p:nvPr/>
        </p:nvSpPr>
        <p:spPr>
          <a:xfrm>
            <a:off x="3223968" y="1310326"/>
            <a:ext cx="5514680" cy="4939645"/>
          </a:xfrm>
          <a:prstGeom prst="diamond">
            <a:avLst/>
          </a:prstGeom>
          <a:solidFill>
            <a:schemeClr val="accent4">
              <a:lumMod val="20000"/>
              <a:lumOff val="80000"/>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1F1F1F"/>
              </a:solidFill>
              <a:effectLst/>
              <a:uFillTx/>
              <a:latin typeface="+mj-lt"/>
              <a:ea typeface="+mj-ea"/>
              <a:cs typeface="+mj-cs"/>
              <a:sym typeface="Helvetica"/>
            </a:endParaRPr>
          </a:p>
        </p:txBody>
      </p:sp>
      <p:sp>
        <p:nvSpPr>
          <p:cNvPr id="5" name="Rectangle: Rounded Corners 4">
            <a:extLst>
              <a:ext uri="{FF2B5EF4-FFF2-40B4-BE49-F238E27FC236}">
                <a16:creationId xmlns:a16="http://schemas.microsoft.com/office/drawing/2014/main" id="{17D891FF-090E-13EB-0434-5C687E9C679E}"/>
              </a:ext>
            </a:extLst>
          </p:cNvPr>
          <p:cNvSpPr/>
          <p:nvPr/>
        </p:nvSpPr>
        <p:spPr>
          <a:xfrm>
            <a:off x="3223968" y="1696825"/>
            <a:ext cx="2347273" cy="1720392"/>
          </a:xfrm>
          <a:prstGeom prst="roundRect">
            <a:avLst/>
          </a:prstGeom>
          <a:solidFill>
            <a:schemeClr val="accent3">
              <a:lumMod val="90000"/>
            </a:schemeClr>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effectLst/>
              <a:uFillTx/>
              <a:latin typeface="+mj-lt"/>
              <a:ea typeface="+mj-ea"/>
              <a:cs typeface="+mj-cs"/>
              <a:sym typeface="Helvetica"/>
            </a:endParaRPr>
          </a:p>
        </p:txBody>
      </p:sp>
      <p:sp>
        <p:nvSpPr>
          <p:cNvPr id="6" name="Rectangle: Rounded Corners 5">
            <a:extLst>
              <a:ext uri="{FF2B5EF4-FFF2-40B4-BE49-F238E27FC236}">
                <a16:creationId xmlns:a16="http://schemas.microsoft.com/office/drawing/2014/main" id="{4953E12C-D316-E34C-18C0-BF68F283F802}"/>
              </a:ext>
            </a:extLst>
          </p:cNvPr>
          <p:cNvSpPr/>
          <p:nvPr/>
        </p:nvSpPr>
        <p:spPr>
          <a:xfrm>
            <a:off x="6440078" y="1696824"/>
            <a:ext cx="2298570" cy="1732175"/>
          </a:xfrm>
          <a:prstGeom prst="roundRect">
            <a:avLst/>
          </a:prstGeom>
          <a:solidFill>
            <a:srgbClr val="33CCCC"/>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1F1F1F"/>
              </a:solidFill>
              <a:effectLst/>
              <a:uFillTx/>
              <a:latin typeface="+mj-lt"/>
              <a:ea typeface="+mj-ea"/>
              <a:cs typeface="+mj-cs"/>
              <a:sym typeface="Helvetica"/>
            </a:endParaRPr>
          </a:p>
        </p:txBody>
      </p:sp>
      <p:sp>
        <p:nvSpPr>
          <p:cNvPr id="7" name="Rectangle: Rounded Corners 6">
            <a:extLst>
              <a:ext uri="{FF2B5EF4-FFF2-40B4-BE49-F238E27FC236}">
                <a16:creationId xmlns:a16="http://schemas.microsoft.com/office/drawing/2014/main" id="{E4FD80CB-8F94-9BBB-E4E9-177DDDB99AE6}"/>
              </a:ext>
            </a:extLst>
          </p:cNvPr>
          <p:cNvSpPr/>
          <p:nvPr/>
        </p:nvSpPr>
        <p:spPr>
          <a:xfrm>
            <a:off x="3223968" y="4166647"/>
            <a:ext cx="2347273" cy="1720392"/>
          </a:xfrm>
          <a:prstGeom prst="roundRect">
            <a:avLst/>
          </a:prstGeom>
          <a:solidFill>
            <a:srgbClr val="92D050"/>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1F1F1F"/>
              </a:solidFill>
              <a:effectLst/>
              <a:uFillTx/>
              <a:latin typeface="+mj-lt"/>
              <a:ea typeface="+mj-ea"/>
              <a:cs typeface="+mj-cs"/>
              <a:sym typeface="Helvetica"/>
            </a:endParaRPr>
          </a:p>
        </p:txBody>
      </p:sp>
      <p:sp>
        <p:nvSpPr>
          <p:cNvPr id="8" name="Rectangle: Rounded Corners 7">
            <a:extLst>
              <a:ext uri="{FF2B5EF4-FFF2-40B4-BE49-F238E27FC236}">
                <a16:creationId xmlns:a16="http://schemas.microsoft.com/office/drawing/2014/main" id="{5E608A21-0D66-C889-6C23-FFC372E71863}"/>
              </a:ext>
            </a:extLst>
          </p:cNvPr>
          <p:cNvSpPr/>
          <p:nvPr/>
        </p:nvSpPr>
        <p:spPr>
          <a:xfrm>
            <a:off x="6440078" y="4242062"/>
            <a:ext cx="2347273" cy="1644977"/>
          </a:xfrm>
          <a:prstGeom prst="roundRect">
            <a:avLst/>
          </a:prstGeom>
          <a:solidFill>
            <a:srgbClr val="00B050"/>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1F1F1F"/>
              </a:solidFill>
              <a:effectLst/>
              <a:uFillTx/>
              <a:latin typeface="+mj-lt"/>
              <a:ea typeface="+mj-ea"/>
              <a:cs typeface="+mj-cs"/>
              <a:sym typeface="Helvetica"/>
            </a:endParaRPr>
          </a:p>
        </p:txBody>
      </p:sp>
      <p:sp>
        <p:nvSpPr>
          <p:cNvPr id="9" name="TextBox 8">
            <a:extLst>
              <a:ext uri="{FF2B5EF4-FFF2-40B4-BE49-F238E27FC236}">
                <a16:creationId xmlns:a16="http://schemas.microsoft.com/office/drawing/2014/main" id="{12CFA220-3FA1-1FB0-D17C-0E7B58AAA42F}"/>
              </a:ext>
            </a:extLst>
          </p:cNvPr>
          <p:cNvSpPr txBox="1"/>
          <p:nvPr/>
        </p:nvSpPr>
        <p:spPr>
          <a:xfrm>
            <a:off x="3544478" y="1941695"/>
            <a:ext cx="1706252"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2000" dirty="0">
                <a:solidFill>
                  <a:schemeClr val="bg1"/>
                </a:solidFill>
                <a:latin typeface="+mn-lt"/>
              </a:rPr>
              <a:t>Código </a:t>
            </a:r>
            <a:r>
              <a:rPr lang="en-US" sz="2000" dirty="0" err="1">
                <a:solidFill>
                  <a:schemeClr val="bg1"/>
                </a:solidFill>
                <a:latin typeface="+mn-lt"/>
              </a:rPr>
              <a:t>históricamente</a:t>
            </a:r>
            <a:r>
              <a:rPr lang="en-US" sz="2000" dirty="0">
                <a:solidFill>
                  <a:schemeClr val="bg1"/>
                </a:solidFill>
                <a:latin typeface="+mn-lt"/>
              </a:rPr>
              <a:t> </a:t>
            </a:r>
            <a:r>
              <a:rPr lang="en-US" sz="2000" dirty="0" err="1">
                <a:solidFill>
                  <a:schemeClr val="bg1"/>
                </a:solidFill>
                <a:latin typeface="+mn-lt"/>
              </a:rPr>
              <a:t>centrado</a:t>
            </a:r>
            <a:r>
              <a:rPr lang="en-US" sz="2000" dirty="0">
                <a:solidFill>
                  <a:schemeClr val="bg1"/>
                </a:solidFill>
                <a:latin typeface="+mn-lt"/>
              </a:rPr>
              <a:t> </a:t>
            </a:r>
            <a:r>
              <a:rPr lang="en-US" sz="2000" dirty="0" err="1">
                <a:solidFill>
                  <a:schemeClr val="bg1"/>
                </a:solidFill>
                <a:latin typeface="+mn-lt"/>
              </a:rPr>
              <a:t>en</a:t>
            </a:r>
            <a:r>
              <a:rPr lang="en-US" sz="2000" dirty="0">
                <a:solidFill>
                  <a:schemeClr val="bg1"/>
                </a:solidFill>
                <a:latin typeface="+mn-lt"/>
              </a:rPr>
              <a:t> un solo </a:t>
            </a:r>
            <a:r>
              <a:rPr lang="en-US" sz="2000" dirty="0" err="1">
                <a:solidFill>
                  <a:schemeClr val="bg1"/>
                </a:solidFill>
                <a:latin typeface="+mn-lt"/>
              </a:rPr>
              <a:t>incendio</a:t>
            </a:r>
            <a:r>
              <a:rPr lang="en-US" sz="2000" dirty="0">
                <a:solidFill>
                  <a:schemeClr val="bg1"/>
                </a:solidFill>
                <a:latin typeface="+mn-lt"/>
              </a:rPr>
              <a:t>.</a:t>
            </a:r>
            <a:endParaRPr kumimoji="0" lang="en-US" sz="2000" b="0" i="0" u="none" strike="noStrike" cap="none" spc="0" normalizeH="0" baseline="0" dirty="0">
              <a:ln>
                <a:noFill/>
              </a:ln>
              <a:solidFill>
                <a:schemeClr val="bg1"/>
              </a:solidFill>
              <a:effectLst/>
              <a:uFillTx/>
              <a:latin typeface="+mn-lt"/>
              <a:ea typeface="+mj-ea"/>
              <a:cs typeface="+mj-cs"/>
              <a:sym typeface="Helvetica"/>
            </a:endParaRPr>
          </a:p>
        </p:txBody>
      </p:sp>
      <p:sp>
        <p:nvSpPr>
          <p:cNvPr id="10" name="TextBox 9">
            <a:extLst>
              <a:ext uri="{FF2B5EF4-FFF2-40B4-BE49-F238E27FC236}">
                <a16:creationId xmlns:a16="http://schemas.microsoft.com/office/drawing/2014/main" id="{87C749B8-279D-76C9-8AFD-181C5E4DF90D}"/>
              </a:ext>
            </a:extLst>
          </p:cNvPr>
          <p:cNvSpPr txBox="1"/>
          <p:nvPr/>
        </p:nvSpPr>
        <p:spPr>
          <a:xfrm>
            <a:off x="6635682" y="1788729"/>
            <a:ext cx="1956062" cy="16312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s-ES" sz="2000" dirty="0">
                <a:solidFill>
                  <a:schemeClr val="bg1"/>
                </a:solidFill>
                <a:latin typeface="+mn-lt"/>
              </a:rPr>
              <a:t>Evento más allá del alcance de lo que se centraron los códigos de construcción.</a:t>
            </a:r>
            <a:endParaRPr kumimoji="0" lang="en-US" sz="2000" b="0" i="0" u="none" strike="noStrike" cap="none" spc="0" normalizeH="0" baseline="0" dirty="0">
              <a:ln>
                <a:noFill/>
              </a:ln>
              <a:solidFill>
                <a:schemeClr val="bg1"/>
              </a:solidFill>
              <a:effectLst/>
              <a:uFillTx/>
              <a:latin typeface="+mn-lt"/>
              <a:ea typeface="+mj-ea"/>
              <a:cs typeface="+mj-cs"/>
              <a:sym typeface="Helvetica"/>
            </a:endParaRPr>
          </a:p>
        </p:txBody>
      </p:sp>
      <p:sp>
        <p:nvSpPr>
          <p:cNvPr id="11" name="TextBox 10">
            <a:extLst>
              <a:ext uri="{FF2B5EF4-FFF2-40B4-BE49-F238E27FC236}">
                <a16:creationId xmlns:a16="http://schemas.microsoft.com/office/drawing/2014/main" id="{02EB029E-F230-61B4-B922-FB5509CB62C0}"/>
              </a:ext>
            </a:extLst>
          </p:cNvPr>
          <p:cNvSpPr txBox="1"/>
          <p:nvPr/>
        </p:nvSpPr>
        <p:spPr>
          <a:xfrm>
            <a:off x="3412502" y="4242062"/>
            <a:ext cx="1970203" cy="16312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s-ES" sz="2000" dirty="0">
                <a:solidFill>
                  <a:schemeClr val="bg1"/>
                </a:solidFill>
                <a:latin typeface="+mn-lt"/>
              </a:rPr>
              <a:t>Los ascensores no estaban destinados a la evacuación, solo al rescate</a:t>
            </a:r>
            <a:r>
              <a:rPr lang="en-US" sz="2000" dirty="0">
                <a:solidFill>
                  <a:schemeClr val="bg1"/>
                </a:solidFill>
                <a:latin typeface="+mn-lt"/>
              </a:rPr>
              <a:t>.</a:t>
            </a:r>
            <a:endParaRPr kumimoji="0" lang="en-US" sz="2000" b="0" i="0" u="none" strike="noStrike" cap="none" spc="0" normalizeH="0" baseline="0" dirty="0">
              <a:ln>
                <a:noFill/>
              </a:ln>
              <a:solidFill>
                <a:schemeClr val="bg1"/>
              </a:solidFill>
              <a:effectLst/>
              <a:uFillTx/>
              <a:latin typeface="+mn-lt"/>
              <a:ea typeface="+mj-ea"/>
              <a:cs typeface="+mj-cs"/>
              <a:sym typeface="Helvetica"/>
            </a:endParaRPr>
          </a:p>
        </p:txBody>
      </p:sp>
      <p:sp>
        <p:nvSpPr>
          <p:cNvPr id="12" name="TextBox 11">
            <a:extLst>
              <a:ext uri="{FF2B5EF4-FFF2-40B4-BE49-F238E27FC236}">
                <a16:creationId xmlns:a16="http://schemas.microsoft.com/office/drawing/2014/main" id="{1A447A14-7850-DFFC-413E-FABF12A8366F}"/>
              </a:ext>
            </a:extLst>
          </p:cNvPr>
          <p:cNvSpPr txBox="1"/>
          <p:nvPr/>
        </p:nvSpPr>
        <p:spPr>
          <a:xfrm>
            <a:off x="6868212" y="4255825"/>
            <a:ext cx="1442301" cy="16312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s-ES" sz="2000" dirty="0">
                <a:solidFill>
                  <a:schemeClr val="bg1"/>
                </a:solidFill>
                <a:latin typeface="+mn-lt"/>
              </a:rPr>
              <a:t>Se esperaba que la evacuación fuera gradual</a:t>
            </a:r>
            <a:r>
              <a:rPr kumimoji="0" lang="en-US" sz="2000" b="0" i="0" u="none" strike="noStrike" cap="none" spc="0" normalizeH="0" baseline="0" dirty="0">
                <a:ln>
                  <a:noFill/>
                </a:ln>
                <a:solidFill>
                  <a:schemeClr val="bg1"/>
                </a:solidFill>
                <a:effectLst/>
                <a:uFillTx/>
                <a:latin typeface="+mn-lt"/>
                <a:ea typeface="+mj-ea"/>
                <a:cs typeface="+mj-cs"/>
                <a:sym typeface="Helvetica"/>
              </a:rPr>
              <a:t>.</a:t>
            </a:r>
          </a:p>
        </p:txBody>
      </p:sp>
    </p:spTree>
    <p:extLst>
      <p:ext uri="{BB962C8B-B14F-4D97-AF65-F5344CB8AC3E}">
        <p14:creationId xmlns:p14="http://schemas.microsoft.com/office/powerpoint/2010/main" val="356834818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B329A-B350-2EE8-E698-3A0439A64490}"/>
              </a:ext>
            </a:extLst>
          </p:cNvPr>
          <p:cNvSpPr>
            <a:spLocks noGrp="1"/>
          </p:cNvSpPr>
          <p:nvPr>
            <p:ph type="title"/>
          </p:nvPr>
        </p:nvSpPr>
        <p:spPr>
          <a:xfrm>
            <a:off x="1678364" y="1270156"/>
            <a:ext cx="4229100" cy="643485"/>
          </a:xfrm>
        </p:spPr>
        <p:txBody>
          <a:bodyPr/>
          <a:lstStyle/>
          <a:p>
            <a:r>
              <a:rPr lang="en-US" dirty="0" err="1">
                <a:latin typeface="+mn-lt"/>
              </a:rPr>
              <a:t>Revisiones</a:t>
            </a:r>
            <a:r>
              <a:rPr lang="en-US" dirty="0">
                <a:latin typeface="+mn-lt"/>
              </a:rPr>
              <a:t> al 2009 IBC </a:t>
            </a:r>
          </a:p>
        </p:txBody>
      </p:sp>
      <p:pic>
        <p:nvPicPr>
          <p:cNvPr id="4" name="Picture 3" descr="A blue and white map of the world&#10;&#10;AI-generated content may be incorrect.">
            <a:extLst>
              <a:ext uri="{FF2B5EF4-FFF2-40B4-BE49-F238E27FC236}">
                <a16:creationId xmlns:a16="http://schemas.microsoft.com/office/drawing/2014/main" id="{1C01A476-FE59-2339-1E7F-6734CE7AA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3786" y="1039368"/>
            <a:ext cx="3879960" cy="5024548"/>
          </a:xfrm>
          <a:prstGeom prst="rect">
            <a:avLst/>
          </a:prstGeom>
        </p:spPr>
      </p:pic>
      <p:pic>
        <p:nvPicPr>
          <p:cNvPr id="5" name="Picture 4">
            <a:extLst>
              <a:ext uri="{FF2B5EF4-FFF2-40B4-BE49-F238E27FC236}">
                <a16:creationId xmlns:a16="http://schemas.microsoft.com/office/drawing/2014/main" id="{B00927C1-F327-F9AA-0CCE-5D63E258045C}"/>
              </a:ext>
            </a:extLst>
          </p:cNvPr>
          <p:cNvPicPr>
            <a:picLocks noChangeAspect="1"/>
          </p:cNvPicPr>
          <p:nvPr/>
        </p:nvPicPr>
        <p:blipFill>
          <a:blip r:embed="rId4"/>
          <a:stretch>
            <a:fillRect/>
          </a:stretch>
        </p:blipFill>
        <p:spPr>
          <a:xfrm>
            <a:off x="1550233" y="155371"/>
            <a:ext cx="2103302" cy="883997"/>
          </a:xfrm>
          <a:prstGeom prst="rect">
            <a:avLst/>
          </a:prstGeom>
        </p:spPr>
      </p:pic>
      <p:sp>
        <p:nvSpPr>
          <p:cNvPr id="6" name="Text Placeholder 2">
            <a:extLst>
              <a:ext uri="{FF2B5EF4-FFF2-40B4-BE49-F238E27FC236}">
                <a16:creationId xmlns:a16="http://schemas.microsoft.com/office/drawing/2014/main" id="{5C3851A3-0C9D-B070-2410-B97C16AB4F82}"/>
              </a:ext>
            </a:extLst>
          </p:cNvPr>
          <p:cNvSpPr txBox="1">
            <a:spLocks/>
          </p:cNvSpPr>
          <p:nvPr/>
        </p:nvSpPr>
        <p:spPr>
          <a:xfrm>
            <a:off x="1678364" y="1913641"/>
            <a:ext cx="5819099" cy="3919487"/>
          </a:xfrm>
          <a:prstGeom prst="rect">
            <a:avLst/>
          </a:prstGeom>
        </p:spPr>
        <p:txBody>
          <a:bodyPr vert="horz" lIns="91440" tIns="45720" rIns="91440" bIns="45720" rtlCol="0">
            <a:normAutofit/>
          </a:bodyPr>
          <a:lstStyle>
            <a:lvl1pPr marL="171450" indent="-171450" algn="l" defTabSz="685800" rtl="0" eaLnBrk="1" latinLnBrk="0" hangingPunct="1">
              <a:lnSpc>
                <a:spcPct val="150000"/>
              </a:lnSpc>
              <a:spcBef>
                <a:spcPts val="0"/>
              </a:spcBef>
              <a:buFont typeface="Arial" panose="020B0604020202020204" pitchFamily="34" charset="0"/>
              <a:buChar char="•"/>
              <a:defRPr sz="1600" b="0" i="0" kern="1200">
                <a:solidFill>
                  <a:schemeClr val="tx2"/>
                </a:solidFill>
                <a:latin typeface="Calibri Light" panose="020F0302020204030204" pitchFamily="34" charset="0"/>
                <a:ea typeface="+mn-ea"/>
                <a:cs typeface="Calibri Light" panose="020F0302020204030204" pitchFamily="34" charset="0"/>
              </a:defRPr>
            </a:lvl1pPr>
            <a:lvl2pPr marL="347472" indent="-173736" algn="l" defTabSz="685800" rtl="0" eaLnBrk="1" latinLnBrk="0" hangingPunct="1">
              <a:lnSpc>
                <a:spcPct val="150000"/>
              </a:lnSpc>
              <a:spcBef>
                <a:spcPts val="0"/>
              </a:spcBef>
              <a:buFont typeface="System Font Regular"/>
              <a:buChar char="–"/>
              <a:defRPr sz="1400" b="0" i="0" kern="1200">
                <a:solidFill>
                  <a:schemeClr val="tx2"/>
                </a:solidFill>
                <a:latin typeface="Calibri Light" panose="020F0302020204030204" pitchFamily="34" charset="0"/>
                <a:ea typeface="+mn-ea"/>
                <a:cs typeface="Calibri Light" panose="020F03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es-ES" sz="2400" dirty="0">
                <a:solidFill>
                  <a:srgbClr val="242C41"/>
                </a:solidFill>
              </a:rPr>
              <a:t>Categorías de riesgo
Pasivo 
Activo
Salida
Funciones de respuesta a emergencias</a:t>
            </a:r>
            <a:endParaRPr kumimoji="0" lang="en-US" sz="2400" b="0" i="0" u="none" strike="noStrike" kern="1200" cap="none" spc="0" normalizeH="0" baseline="0" noProof="0" dirty="0">
              <a:ln>
                <a:noFill/>
              </a:ln>
              <a:solidFill>
                <a:srgbClr val="242C41"/>
              </a:solidFill>
              <a:effectLst/>
              <a:uLnTx/>
              <a:uFillTx/>
              <a:latin typeface="Calibri Light" panose="020F0302020204030204" pitchFamily="34" charset="0"/>
              <a:ea typeface="+mn-ea"/>
              <a:cs typeface="Calibri Light" panose="020F0302020204030204" pitchFamily="34" charset="0"/>
            </a:endParaRPr>
          </a:p>
        </p:txBody>
      </p:sp>
      <p:pic>
        <p:nvPicPr>
          <p:cNvPr id="7" name="Picture 6">
            <a:extLst>
              <a:ext uri="{FF2B5EF4-FFF2-40B4-BE49-F238E27FC236}">
                <a16:creationId xmlns:a16="http://schemas.microsoft.com/office/drawing/2014/main" id="{60EB3203-29F1-459C-BA4A-351424EDEB5C}"/>
              </a:ext>
            </a:extLst>
          </p:cNvPr>
          <p:cNvPicPr>
            <a:picLocks noChangeAspect="1"/>
          </p:cNvPicPr>
          <p:nvPr/>
        </p:nvPicPr>
        <p:blipFill>
          <a:blip r:embed="rId5"/>
          <a:stretch>
            <a:fillRect/>
          </a:stretch>
        </p:blipFill>
        <p:spPr>
          <a:xfrm>
            <a:off x="6113818" y="367870"/>
            <a:ext cx="1493649" cy="902286"/>
          </a:xfrm>
          <a:prstGeom prst="rect">
            <a:avLst/>
          </a:prstGeom>
        </p:spPr>
      </p:pic>
      <p:pic>
        <p:nvPicPr>
          <p:cNvPr id="8" name="Picture 7">
            <a:extLst>
              <a:ext uri="{FF2B5EF4-FFF2-40B4-BE49-F238E27FC236}">
                <a16:creationId xmlns:a16="http://schemas.microsoft.com/office/drawing/2014/main" id="{C7749BA2-6D99-8D7F-329B-DFB6EB78539E}"/>
              </a:ext>
            </a:extLst>
          </p:cNvPr>
          <p:cNvPicPr>
            <a:picLocks noChangeAspect="1"/>
          </p:cNvPicPr>
          <p:nvPr/>
        </p:nvPicPr>
        <p:blipFill>
          <a:blip r:embed="rId6"/>
          <a:stretch>
            <a:fillRect/>
          </a:stretch>
        </p:blipFill>
        <p:spPr>
          <a:xfrm>
            <a:off x="5632323" y="4936939"/>
            <a:ext cx="2103302" cy="1213209"/>
          </a:xfrm>
          <a:prstGeom prst="rect">
            <a:avLst/>
          </a:prstGeom>
        </p:spPr>
      </p:pic>
      <p:pic>
        <p:nvPicPr>
          <p:cNvPr id="9" name="Picture 8">
            <a:extLst>
              <a:ext uri="{FF2B5EF4-FFF2-40B4-BE49-F238E27FC236}">
                <a16:creationId xmlns:a16="http://schemas.microsoft.com/office/drawing/2014/main" id="{EC58A596-4FB8-7E08-B51C-9143696B73B9}"/>
              </a:ext>
            </a:extLst>
          </p:cNvPr>
          <p:cNvPicPr>
            <a:picLocks noChangeAspect="1"/>
          </p:cNvPicPr>
          <p:nvPr/>
        </p:nvPicPr>
        <p:blipFill>
          <a:blip r:embed="rId7"/>
          <a:stretch>
            <a:fillRect/>
          </a:stretch>
        </p:blipFill>
        <p:spPr>
          <a:xfrm>
            <a:off x="2122040" y="5147268"/>
            <a:ext cx="2103302" cy="792549"/>
          </a:xfrm>
          <a:prstGeom prst="rect">
            <a:avLst/>
          </a:prstGeom>
        </p:spPr>
      </p:pic>
    </p:spTree>
    <p:extLst>
      <p:ext uri="{BB962C8B-B14F-4D97-AF65-F5344CB8AC3E}">
        <p14:creationId xmlns:p14="http://schemas.microsoft.com/office/powerpoint/2010/main" val="172790055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B9BB1A-81F0-4B9D-B959-6266EC70D07C}"/>
              </a:ext>
            </a:extLst>
          </p:cNvPr>
          <p:cNvPicPr>
            <a:picLocks noChangeAspect="1"/>
          </p:cNvPicPr>
          <p:nvPr/>
        </p:nvPicPr>
        <p:blipFill rotWithShape="1">
          <a:blip r:embed="rId2">
            <a:alphaModFix amt="35000"/>
          </a:blip>
          <a:srcRect t="877" b="14853"/>
          <a:stretch/>
        </p:blipFill>
        <p:spPr>
          <a:xfrm>
            <a:off x="27" y="11030"/>
            <a:ext cx="12191973" cy="6857987"/>
          </a:xfrm>
          <a:prstGeom prst="rect">
            <a:avLst/>
          </a:prstGeom>
        </p:spPr>
      </p:pic>
      <p:sp>
        <p:nvSpPr>
          <p:cNvPr id="2" name="Title 1">
            <a:extLst>
              <a:ext uri="{FF2B5EF4-FFF2-40B4-BE49-F238E27FC236}">
                <a16:creationId xmlns:a16="http://schemas.microsoft.com/office/drawing/2014/main" id="{BAE7BF96-916E-490E-9791-A3CA4B630B52}"/>
              </a:ext>
            </a:extLst>
          </p:cNvPr>
          <p:cNvSpPr>
            <a:spLocks noGrp="1"/>
          </p:cNvSpPr>
          <p:nvPr>
            <p:ph type="title"/>
          </p:nvPr>
        </p:nvSpPr>
        <p:spPr>
          <a:xfrm>
            <a:off x="838200" y="365125"/>
            <a:ext cx="10515600" cy="1325564"/>
          </a:xfrm>
        </p:spPr>
        <p:txBody>
          <a:bodyPr vert="horz" lIns="121920" tIns="60960" rIns="121920" bIns="60960" rtlCol="0" anchor="ctr">
            <a:normAutofit fontScale="90000"/>
          </a:bodyPr>
          <a:lstStyle/>
          <a:p>
            <a:pPr defTabSz="1219170"/>
            <a:r>
              <a:rPr lang="en-US" sz="5867" dirty="0">
                <a:solidFill>
                  <a:srgbClr val="FFFFFF"/>
                </a:solidFill>
              </a:rPr>
              <a:t>Se </a:t>
            </a:r>
            <a:r>
              <a:rPr lang="en-US" sz="5867" dirty="0" err="1">
                <a:solidFill>
                  <a:srgbClr val="FFFFFF"/>
                </a:solidFill>
              </a:rPr>
              <a:t>establecen</a:t>
            </a:r>
            <a:r>
              <a:rPr lang="en-US" sz="5867" dirty="0">
                <a:solidFill>
                  <a:srgbClr val="FFFFFF"/>
                </a:solidFill>
              </a:rPr>
              <a:t> dos </a:t>
            </a:r>
            <a:r>
              <a:rPr lang="en-US" sz="5867" dirty="0" err="1">
                <a:solidFill>
                  <a:srgbClr val="FFFFFF"/>
                </a:solidFill>
              </a:rPr>
              <a:t>Categorías</a:t>
            </a:r>
            <a:r>
              <a:rPr lang="en-US" sz="5867" dirty="0">
                <a:solidFill>
                  <a:srgbClr val="FFFFFF"/>
                </a:solidFill>
              </a:rPr>
              <a:t> de Riesgo </a:t>
            </a:r>
          </a:p>
        </p:txBody>
      </p:sp>
      <p:sp>
        <p:nvSpPr>
          <p:cNvPr id="4" name="Slide Number Placeholder 3">
            <a:extLst>
              <a:ext uri="{FF2B5EF4-FFF2-40B4-BE49-F238E27FC236}">
                <a16:creationId xmlns:a16="http://schemas.microsoft.com/office/drawing/2014/main" id="{7DE986BF-7B24-4C36-9C0E-309D14046805}"/>
              </a:ext>
            </a:extLst>
          </p:cNvPr>
          <p:cNvSpPr>
            <a:spLocks noGrp="1"/>
          </p:cNvSpPr>
          <p:nvPr>
            <p:ph type="sldNum" sz="quarter" idx="4"/>
          </p:nvPr>
        </p:nvSpPr>
        <p:spPr>
          <a:xfrm>
            <a:off x="8610600" y="6356350"/>
            <a:ext cx="2743200" cy="365125"/>
          </a:xfrm>
        </p:spPr>
        <p:txBody>
          <a:bodyPr vert="horz" wrap="none" lIns="121920" tIns="60960" rIns="121920" bIns="60960" rtlCol="0" anchor="ctr">
            <a:normAutofit/>
          </a:bodyPr>
          <a:lstStyle/>
          <a:p>
            <a:pPr defTabSz="1219170">
              <a:spcAft>
                <a:spcPts val="800"/>
              </a:spcAft>
              <a:defRPr/>
            </a:pPr>
            <a:fld id="{0371F868-C29A-DB44-9E83-8ECE8C5D78DD}" type="slidenum">
              <a:rPr lang="en-US">
                <a:solidFill>
                  <a:srgbClr val="FFFFFF"/>
                </a:solidFill>
                <a:latin typeface="Calibri" panose="020F0502020204030204"/>
              </a:rPr>
              <a:pPr defTabSz="1219170">
                <a:spcAft>
                  <a:spcPts val="800"/>
                </a:spcAft>
                <a:defRPr/>
              </a:pPr>
              <a:t>10</a:t>
            </a:fld>
            <a:endParaRPr lang="en-US" dirty="0">
              <a:solidFill>
                <a:srgbClr val="FFFFFF"/>
              </a:solidFill>
              <a:latin typeface="Calibri" panose="020F0502020204030204"/>
            </a:endParaRPr>
          </a:p>
        </p:txBody>
      </p:sp>
      <p:graphicFrame>
        <p:nvGraphicFramePr>
          <p:cNvPr id="6" name="Text Placeholder 2">
            <a:extLst>
              <a:ext uri="{FF2B5EF4-FFF2-40B4-BE49-F238E27FC236}">
                <a16:creationId xmlns:a16="http://schemas.microsoft.com/office/drawing/2014/main" id="{5DA6D23C-C542-40A9-81C5-5C750265095C}"/>
              </a:ext>
            </a:extLst>
          </p:cNvPr>
          <p:cNvGraphicFramePr/>
          <p:nvPr>
            <p:extLst>
              <p:ext uri="{D42A27DB-BD31-4B8C-83A1-F6EECF244321}">
                <p14:modId xmlns:p14="http://schemas.microsoft.com/office/powerpoint/2010/main" val="4033685455"/>
              </p:ext>
            </p:extLst>
          </p:nvPr>
        </p:nvGraphicFramePr>
        <p:xfrm>
          <a:off x="838200" y="1825624"/>
          <a:ext cx="10515600" cy="4351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8643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2A319-0899-40A9-EAA5-7E917B069C83}"/>
              </a:ext>
            </a:extLst>
          </p:cNvPr>
          <p:cNvSpPr>
            <a:spLocks noGrp="1"/>
          </p:cNvSpPr>
          <p:nvPr>
            <p:ph type="title"/>
          </p:nvPr>
        </p:nvSpPr>
        <p:spPr>
          <a:xfrm>
            <a:off x="1744351" y="516011"/>
            <a:ext cx="4229100" cy="568071"/>
          </a:xfrm>
        </p:spPr>
        <p:txBody>
          <a:bodyPr/>
          <a:lstStyle/>
          <a:p>
            <a:r>
              <a:rPr lang="en-US" dirty="0">
                <a:latin typeface="+mn-lt"/>
              </a:rPr>
              <a:t>403.1 </a:t>
            </a:r>
            <a:r>
              <a:rPr lang="en-US" dirty="0" err="1">
                <a:latin typeface="+mn-lt"/>
              </a:rPr>
              <a:t>Aplicabilidad</a:t>
            </a:r>
            <a:endParaRPr lang="en-US" dirty="0">
              <a:latin typeface="+mn-lt"/>
            </a:endParaRPr>
          </a:p>
        </p:txBody>
      </p:sp>
      <p:sp>
        <p:nvSpPr>
          <p:cNvPr id="4" name="TextBox 3">
            <a:extLst>
              <a:ext uri="{FF2B5EF4-FFF2-40B4-BE49-F238E27FC236}">
                <a16:creationId xmlns:a16="http://schemas.microsoft.com/office/drawing/2014/main" id="{3B510FED-5DD9-03A8-8093-1D22A9B01C4A}"/>
              </a:ext>
            </a:extLst>
          </p:cNvPr>
          <p:cNvSpPr txBox="1"/>
          <p:nvPr/>
        </p:nvSpPr>
        <p:spPr>
          <a:xfrm>
            <a:off x="2220012" y="1641180"/>
            <a:ext cx="7890234" cy="43550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Todos los edificios de gran altura, según se define en la Sección 202, están sujetos a las disposiciones especiales de la Sección 403, excepto</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685800" lvl="1" indent="-228600" defTabSz="914400" hangingPunct="1">
              <a:spcAft>
                <a:spcPts val="600"/>
              </a:spcAft>
              <a:buFont typeface="Wingdings" panose="05000000000000000000" pitchFamily="2" charset="2"/>
              <a:buChar char="§"/>
              <a:defRPr/>
            </a:pPr>
            <a:r>
              <a:rPr lang="en-US" sz="2400" kern="1200" dirty="0">
                <a:solidFill>
                  <a:srgbClr val="000000"/>
                </a:solidFill>
                <a:latin typeface="Calibri" panose="020F0502020204030204"/>
                <a:ea typeface="+mn-ea"/>
                <a:cs typeface="+mn-cs"/>
              </a:rPr>
              <a:t>Torres de control de </a:t>
            </a:r>
            <a:r>
              <a:rPr lang="en-US" sz="2400" kern="1200" dirty="0" err="1">
                <a:solidFill>
                  <a:srgbClr val="000000"/>
                </a:solidFill>
                <a:latin typeface="Calibri" panose="020F0502020204030204"/>
                <a:ea typeface="+mn-ea"/>
                <a:cs typeface="+mn-cs"/>
              </a:rPr>
              <a:t>tráfico</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aeronaves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n-US" sz="2400" kern="1200" dirty="0" err="1">
                <a:solidFill>
                  <a:srgbClr val="000000"/>
                </a:solidFill>
                <a:latin typeface="Calibri" panose="020F0502020204030204"/>
                <a:ea typeface="+mn-ea"/>
                <a:cs typeface="+mn-cs"/>
              </a:rPr>
              <a:t>Garajes</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Estacionamientos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Abiertos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Partes de edificios que contienen una ocupación del Grupo A-5</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n-US" sz="2400" kern="1200" dirty="0" err="1">
                <a:solidFill>
                  <a:srgbClr val="000000"/>
                </a:solidFill>
                <a:latin typeface="Calibri" panose="020F0502020204030204"/>
                <a:ea typeface="+mn-ea"/>
                <a:cs typeface="+mn-cs"/>
              </a:rPr>
              <a:t>Ocupaciones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industriales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especiales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Edificios con ocupaciones del Grupo H-1 y del Grupo H-2 y H-3</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434295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1E5B6-7BDC-8E57-5101-613713E1422C}"/>
              </a:ext>
            </a:extLst>
          </p:cNvPr>
          <p:cNvSpPr>
            <a:spLocks noGrp="1"/>
          </p:cNvSpPr>
          <p:nvPr>
            <p:ph type="title"/>
          </p:nvPr>
        </p:nvSpPr>
        <p:spPr>
          <a:xfrm>
            <a:off x="1744350" y="553719"/>
            <a:ext cx="9239467" cy="615205"/>
          </a:xfrm>
        </p:spPr>
        <p:txBody>
          <a:bodyPr>
            <a:normAutofit/>
          </a:bodyPr>
          <a:lstStyle/>
          <a:p>
            <a:r>
              <a:rPr lang="en-US" dirty="0">
                <a:latin typeface="+mn-lt"/>
              </a:rPr>
              <a:t>403.2.1 </a:t>
            </a:r>
            <a:r>
              <a:rPr lang="es-ES" dirty="0">
                <a:latin typeface="+mn-lt"/>
              </a:rPr>
              <a:t>Clasificaciones de resistencia al fuego</a:t>
            </a:r>
            <a:endParaRPr lang="en-US" dirty="0">
              <a:latin typeface="+mn-lt"/>
            </a:endParaRPr>
          </a:p>
        </p:txBody>
      </p:sp>
      <p:sp>
        <p:nvSpPr>
          <p:cNvPr id="4" name="TextBox 3">
            <a:extLst>
              <a:ext uri="{FF2B5EF4-FFF2-40B4-BE49-F238E27FC236}">
                <a16:creationId xmlns:a16="http://schemas.microsoft.com/office/drawing/2014/main" id="{3AFFC315-6DD2-F296-575D-3BB19B06BDE5}"/>
              </a:ext>
            </a:extLst>
          </p:cNvPr>
          <p:cNvSpPr txBox="1"/>
          <p:nvPr/>
        </p:nvSpPr>
        <p:spPr>
          <a:xfrm>
            <a:off x="2150883" y="1836256"/>
            <a:ext cx="7890234" cy="40472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Se permite una reducción en las clasificaciones de resistencia al fuego requeridas para el tipo de propósitos de construcción donde el edificio tiene válvulas de control de rociadores equipadas con dispositivos de inicio de supervisión y dispositivos de inicio de flujo de agua para cada piso</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Las reducciones se aplican selectivamente a varios elementos de construcción como se aborda en la Tabla 601</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645460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C61F2-0346-ECC8-0486-9600516EE6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ED5F5A-AB80-05E3-85E2-241740786B52}"/>
              </a:ext>
            </a:extLst>
          </p:cNvPr>
          <p:cNvSpPr>
            <a:spLocks noGrp="1"/>
          </p:cNvSpPr>
          <p:nvPr>
            <p:ph type="title"/>
          </p:nvPr>
        </p:nvSpPr>
        <p:spPr>
          <a:xfrm>
            <a:off x="1744350" y="553719"/>
            <a:ext cx="8930995" cy="615205"/>
          </a:xfrm>
        </p:spPr>
        <p:txBody>
          <a:bodyPr>
            <a:normAutofit/>
          </a:bodyPr>
          <a:lstStyle/>
          <a:p>
            <a:r>
              <a:rPr lang="en-US" dirty="0">
                <a:latin typeface="+mn-lt"/>
              </a:rPr>
              <a:t>403.2.1.1 </a:t>
            </a:r>
            <a:r>
              <a:rPr lang="es-ES" dirty="0">
                <a:latin typeface="+mn-lt"/>
              </a:rPr>
              <a:t>Clasificaciones de resistencia al fuego</a:t>
            </a:r>
            <a:endParaRPr lang="en-US" dirty="0">
              <a:latin typeface="+mn-lt"/>
            </a:endParaRPr>
          </a:p>
        </p:txBody>
      </p:sp>
      <p:sp>
        <p:nvSpPr>
          <p:cNvPr id="4" name="TextBox 3">
            <a:extLst>
              <a:ext uri="{FF2B5EF4-FFF2-40B4-BE49-F238E27FC236}">
                <a16:creationId xmlns:a16="http://schemas.microsoft.com/office/drawing/2014/main" id="{C32F7C98-ED8B-6D2F-85E8-394A3A559EAF}"/>
              </a:ext>
            </a:extLst>
          </p:cNvPr>
          <p:cNvSpPr txBox="1"/>
          <p:nvPr/>
        </p:nvSpPr>
        <p:spPr>
          <a:xfrm>
            <a:off x="1924638" y="1318301"/>
            <a:ext cx="9538355" cy="45550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Para edificios de no más de 420 pies de altura, se permite que los elementos de construcción (que no sean columnas que sostengan pisos) en la construcción Tipo IA se reduzcan a los requeridos para edificios Tipo IB</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En las ocupaciones distintas de las de los grupos F-1, H-2, H-3, H-4, M y S-1, se permite que los elementos de construcción en la construcción de tipo IB se reduzcan a los requeridos para los edificios de tipo IIA</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La clasificación como tipo de construcción reducida solo se aplica a las clasificaciones establecidas en la Tabla 601</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47754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F3A6E-8C39-02F7-EC8C-F17AB44C8E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023AA-7A6F-304F-D631-D89476E89877}"/>
              </a:ext>
            </a:extLst>
          </p:cNvPr>
          <p:cNvSpPr>
            <a:spLocks noGrp="1"/>
          </p:cNvSpPr>
          <p:nvPr>
            <p:ph type="title"/>
          </p:nvPr>
        </p:nvSpPr>
        <p:spPr>
          <a:xfrm>
            <a:off x="1744349" y="553719"/>
            <a:ext cx="7873375" cy="615205"/>
          </a:xfrm>
        </p:spPr>
        <p:txBody>
          <a:bodyPr>
            <a:normAutofit/>
          </a:bodyPr>
          <a:lstStyle/>
          <a:p>
            <a:r>
              <a:rPr lang="en-US" dirty="0">
                <a:latin typeface="+mn-lt"/>
              </a:rPr>
              <a:t>403.2.1.2 </a:t>
            </a:r>
            <a:r>
              <a:rPr lang="en-US" dirty="0" err="1">
                <a:latin typeface="+mn-lt"/>
              </a:rPr>
              <a:t>Cerramiento</a:t>
            </a:r>
            <a:r>
              <a:rPr lang="en-US" dirty="0">
                <a:latin typeface="+mn-lt"/>
              </a:rPr>
              <a:t> del </a:t>
            </a:r>
            <a:r>
              <a:rPr lang="en-US" dirty="0" err="1">
                <a:latin typeface="+mn-lt"/>
              </a:rPr>
              <a:t>Ducto</a:t>
            </a:r>
            <a:r>
              <a:rPr lang="en-US" dirty="0">
                <a:latin typeface="+mn-lt"/>
              </a:rPr>
              <a:t> Vertical</a:t>
            </a:r>
          </a:p>
        </p:txBody>
      </p:sp>
      <p:sp>
        <p:nvSpPr>
          <p:cNvPr id="4" name="TextBox 3">
            <a:extLst>
              <a:ext uri="{FF2B5EF4-FFF2-40B4-BE49-F238E27FC236}">
                <a16:creationId xmlns:a16="http://schemas.microsoft.com/office/drawing/2014/main" id="{1E95F6E4-C5F3-801D-114C-1EF1C6DD4FE8}"/>
              </a:ext>
            </a:extLst>
          </p:cNvPr>
          <p:cNvSpPr txBox="1"/>
          <p:nvPr/>
        </p:nvSpPr>
        <p:spPr>
          <a:xfrm>
            <a:off x="1830370" y="1921617"/>
            <a:ext cx="9538355" cy="27546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Para edificios &lt;420 pies de altura, se permite que las clasificaciones de resistencia al fuego requeridas para cerramientos verticales (que no sean recintos de escaleras de salida interiores y huecos de ascensores) se reduzcan a 1 hora</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228600" lvl="2"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Se requiere que los rociadores automáticos se instalen dentro de los cerramientos en la parte superior y en pisos alternativos</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453750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E3574-F976-EE5C-6DA7-6FBB2D0FC5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479C2-7E91-04C3-7144-D3F9569B789B}"/>
              </a:ext>
            </a:extLst>
          </p:cNvPr>
          <p:cNvSpPr>
            <a:spLocks noGrp="1"/>
          </p:cNvSpPr>
          <p:nvPr>
            <p:ph type="title"/>
          </p:nvPr>
        </p:nvSpPr>
        <p:spPr>
          <a:xfrm>
            <a:off x="1744350" y="553719"/>
            <a:ext cx="7917443" cy="615205"/>
          </a:xfrm>
        </p:spPr>
        <p:txBody>
          <a:bodyPr>
            <a:normAutofit/>
          </a:bodyPr>
          <a:lstStyle/>
          <a:p>
            <a:r>
              <a:rPr lang="en-US" dirty="0">
                <a:latin typeface="+mn-lt"/>
              </a:rPr>
              <a:t>403.2.2 </a:t>
            </a:r>
            <a:r>
              <a:rPr lang="es-ES" dirty="0">
                <a:latin typeface="+mn-lt"/>
              </a:rPr>
              <a:t>Integridad estructural de los recintos</a:t>
            </a:r>
            <a:endParaRPr lang="en-US" dirty="0">
              <a:latin typeface="+mn-lt"/>
            </a:endParaRPr>
          </a:p>
        </p:txBody>
      </p:sp>
      <p:sp>
        <p:nvSpPr>
          <p:cNvPr id="4" name="TextBox 3">
            <a:extLst>
              <a:ext uri="{FF2B5EF4-FFF2-40B4-BE49-F238E27FC236}">
                <a16:creationId xmlns:a16="http://schemas.microsoft.com/office/drawing/2014/main" id="{0BD717A8-DC1D-9736-03B5-9B024620B7DA}"/>
              </a:ext>
            </a:extLst>
          </p:cNvPr>
          <p:cNvSpPr txBox="1"/>
          <p:nvPr/>
        </p:nvSpPr>
        <p:spPr>
          <a:xfrm>
            <a:off x="1924638" y="1318301"/>
            <a:ext cx="9538355" cy="4139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3200" kern="1200" dirty="0">
                <a:solidFill>
                  <a:srgbClr val="000000"/>
                </a:solidFill>
                <a:latin typeface="Calibri" panose="020F0502020204030204"/>
                <a:ea typeface="+mn-ea"/>
                <a:cs typeface="+mn-cs"/>
              </a:rPr>
              <a:t>Se deben aplicar disposiciones especiales de integridad estructural para escaleras de salida interiores y recintos de huecos de ascensores</a:t>
            </a:r>
            <a:r>
              <a:rPr kumimoji="0" lang="en-US" sz="32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685800" lvl="1"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Edificios de gran altura de Categoría de Riesgo III o IV, y</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 </a:t>
            </a:r>
          </a:p>
          <a:p>
            <a:pPr marL="685800" lvl="1"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Todos los edificios de más de 420 pies de altura</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3200" kern="1200" dirty="0">
                <a:solidFill>
                  <a:srgbClr val="000000"/>
                </a:solidFill>
                <a:latin typeface="Calibri" panose="020F0502020204030204"/>
                <a:ea typeface="+mn-ea"/>
                <a:cs typeface="+mn-cs"/>
              </a:rPr>
              <a:t>Los conjuntos de paredes deben cumplir con los niveles establecidos de resistencia al impacto según lo establecido en las disposiciones</a:t>
            </a:r>
            <a:endParaRPr kumimoji="0" lang="en-US" sz="3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07986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AB89E-617F-15EB-C7C2-00F8B075AA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6FE6C0-DB70-BEA0-D8B3-1744DDD68964}"/>
              </a:ext>
            </a:extLst>
          </p:cNvPr>
          <p:cNvSpPr>
            <a:spLocks noGrp="1"/>
          </p:cNvSpPr>
          <p:nvPr>
            <p:ph type="title"/>
          </p:nvPr>
        </p:nvSpPr>
        <p:spPr>
          <a:xfrm>
            <a:off x="1744350" y="553719"/>
            <a:ext cx="9239467" cy="615205"/>
          </a:xfrm>
        </p:spPr>
        <p:txBody>
          <a:bodyPr>
            <a:normAutofit fontScale="90000"/>
          </a:bodyPr>
          <a:lstStyle/>
          <a:p>
            <a:r>
              <a:rPr lang="en-US" dirty="0">
                <a:latin typeface="+mn-lt"/>
              </a:rPr>
              <a:t>403.2.3 M</a:t>
            </a:r>
            <a:r>
              <a:rPr lang="es-ES" dirty="0" err="1">
                <a:latin typeface="+mn-lt"/>
              </a:rPr>
              <a:t>ateriales</a:t>
            </a:r>
            <a:r>
              <a:rPr lang="es-ES" dirty="0">
                <a:latin typeface="+mn-lt"/>
              </a:rPr>
              <a:t> en aerosol Resistentes al Fuego (SFRM)</a:t>
            </a:r>
            <a:endParaRPr lang="en-US" dirty="0">
              <a:latin typeface="+mn-lt"/>
            </a:endParaRPr>
          </a:p>
        </p:txBody>
      </p:sp>
      <p:sp>
        <p:nvSpPr>
          <p:cNvPr id="4" name="TextBox 3">
            <a:extLst>
              <a:ext uri="{FF2B5EF4-FFF2-40B4-BE49-F238E27FC236}">
                <a16:creationId xmlns:a16="http://schemas.microsoft.com/office/drawing/2014/main" id="{B35B2107-5C2A-4A5F-1230-56BD9CA40B19}"/>
              </a:ext>
            </a:extLst>
          </p:cNvPr>
          <p:cNvSpPr txBox="1"/>
          <p:nvPr/>
        </p:nvSpPr>
        <p:spPr>
          <a:xfrm>
            <a:off x="1924638" y="1318301"/>
            <a:ext cx="9538355"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3200" kern="1200" dirty="0">
                <a:solidFill>
                  <a:srgbClr val="000000"/>
                </a:solidFill>
                <a:latin typeface="Calibri" panose="020F0502020204030204"/>
                <a:ea typeface="+mn-ea"/>
                <a:cs typeface="+mn-cs"/>
              </a:rPr>
              <a:t>La fuerza de unión del SFRM instalado en todo el edificio debe cumplir con:</a:t>
            </a:r>
            <a:endParaRPr kumimoji="0" lang="en-US" sz="3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C8B0522-0C8B-DC22-9504-9A42D3BAA939}"/>
              </a:ext>
            </a:extLst>
          </p:cNvPr>
          <p:cNvSpPr txBox="1"/>
          <p:nvPr/>
        </p:nvSpPr>
        <p:spPr>
          <a:xfrm>
            <a:off x="2746931" y="2620564"/>
            <a:ext cx="789023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s-ES" b="1" dirty="0"/>
              <a:t>Tabla 403.2.3 Resistencia mínima de la unión</a:t>
            </a:r>
            <a:endParaRPr lang="en-US" sz="1800" b="1" dirty="0"/>
          </a:p>
        </p:txBody>
      </p:sp>
      <p:graphicFrame>
        <p:nvGraphicFramePr>
          <p:cNvPr id="6" name="Table 5">
            <a:extLst>
              <a:ext uri="{FF2B5EF4-FFF2-40B4-BE49-F238E27FC236}">
                <a16:creationId xmlns:a16="http://schemas.microsoft.com/office/drawing/2014/main" id="{B88454A3-A473-12E3-1A36-C622BA255F56}"/>
              </a:ext>
            </a:extLst>
          </p:cNvPr>
          <p:cNvGraphicFramePr>
            <a:graphicFrameLocks noGrp="1"/>
          </p:cNvGraphicFramePr>
          <p:nvPr>
            <p:extLst>
              <p:ext uri="{D42A27DB-BD31-4B8C-83A1-F6EECF244321}">
                <p14:modId xmlns:p14="http://schemas.microsoft.com/office/powerpoint/2010/main" val="1752055995"/>
              </p:ext>
            </p:extLst>
          </p:nvPr>
        </p:nvGraphicFramePr>
        <p:xfrm>
          <a:off x="2746931" y="3214941"/>
          <a:ext cx="7620000" cy="1737360"/>
        </p:xfrm>
        <a:graphic>
          <a:graphicData uri="http://schemas.openxmlformats.org/drawingml/2006/table">
            <a:tbl>
              <a:tblPr firstRow="1" bandRow="1">
                <a:tableStyleId>{5C22544A-7EE6-4342-B048-85BDC9FD1C3A}</a:tableStyleId>
              </a:tblPr>
              <a:tblGrid>
                <a:gridCol w="3370385">
                  <a:extLst>
                    <a:ext uri="{9D8B030D-6E8A-4147-A177-3AD203B41FA5}">
                      <a16:colId xmlns:a16="http://schemas.microsoft.com/office/drawing/2014/main" val="20000"/>
                    </a:ext>
                  </a:extLst>
                </a:gridCol>
                <a:gridCol w="4249615">
                  <a:extLst>
                    <a:ext uri="{9D8B030D-6E8A-4147-A177-3AD203B41FA5}">
                      <a16:colId xmlns:a16="http://schemas.microsoft.com/office/drawing/2014/main" val="20001"/>
                    </a:ext>
                  </a:extLst>
                </a:gridCol>
              </a:tblGrid>
              <a:tr h="717078">
                <a:tc>
                  <a:txBody>
                    <a:bodyPr/>
                    <a:lstStyle/>
                    <a:p>
                      <a:pPr algn="ctr"/>
                      <a:r>
                        <a:rPr lang="en-US" sz="2400" dirty="0"/>
                        <a:t>ALTURA DEL EDIFICIO</a:t>
                      </a:r>
                    </a:p>
                  </a:txBody>
                  <a:tcPr anchor="ctr">
                    <a:solidFill>
                      <a:srgbClr val="0046AB"/>
                    </a:solidFill>
                  </a:tcPr>
                </a:tc>
                <a:tc>
                  <a:txBody>
                    <a:bodyPr/>
                    <a:lstStyle/>
                    <a:p>
                      <a:pPr algn="ctr"/>
                      <a:r>
                        <a:rPr lang="es-ES" sz="2400" dirty="0"/>
                        <a:t>FUERZA DE UNIÓN MÍNIMA DE SFRM</a:t>
                      </a:r>
                      <a:endParaRPr lang="en-US" sz="2400" dirty="0"/>
                    </a:p>
                  </a:txBody>
                  <a:tcPr anchor="ctr">
                    <a:solidFill>
                      <a:srgbClr val="0046AB"/>
                    </a:solidFill>
                  </a:tcPr>
                </a:tc>
                <a:extLst>
                  <a:ext uri="{0D108BD9-81ED-4DB2-BD59-A6C34878D82A}">
                    <a16:rowId xmlns:a16="http://schemas.microsoft.com/office/drawing/2014/main" val="10000"/>
                  </a:ext>
                </a:extLst>
              </a:tr>
              <a:tr h="433862">
                <a:tc>
                  <a:txBody>
                    <a:bodyPr/>
                    <a:lstStyle/>
                    <a:p>
                      <a:pPr algn="ctr"/>
                      <a:r>
                        <a:rPr lang="en-US" sz="2400" dirty="0"/>
                        <a:t>Hasta 420 pies</a:t>
                      </a:r>
                      <a:endParaRPr lang="en-US" sz="2400" baseline="0" dirty="0"/>
                    </a:p>
                  </a:txBody>
                  <a:tcPr anchor="ctr"/>
                </a:tc>
                <a:tc>
                  <a:txBody>
                    <a:bodyPr/>
                    <a:lstStyle/>
                    <a:p>
                      <a:pPr algn="ctr"/>
                      <a:r>
                        <a:rPr lang="en-US" sz="2400" dirty="0"/>
                        <a:t>430 </a:t>
                      </a:r>
                      <a:r>
                        <a:rPr lang="en-US" sz="2400" dirty="0" err="1"/>
                        <a:t>psf</a:t>
                      </a:r>
                      <a:endParaRPr lang="en-US" sz="2400" dirty="0"/>
                    </a:p>
                  </a:txBody>
                  <a:tcPr anchor="ctr"/>
                </a:tc>
                <a:extLst>
                  <a:ext uri="{0D108BD9-81ED-4DB2-BD59-A6C34878D82A}">
                    <a16:rowId xmlns:a16="http://schemas.microsoft.com/office/drawing/2014/main" val="10001"/>
                  </a:ext>
                </a:extLst>
              </a:tr>
              <a:tr h="433862">
                <a:tc>
                  <a:txBody>
                    <a:bodyPr/>
                    <a:lstStyle/>
                    <a:p>
                      <a:pPr algn="ctr"/>
                      <a:r>
                        <a:rPr lang="en-US" sz="2400" dirty="0"/>
                        <a:t>Más de 420 pies</a:t>
                      </a:r>
                    </a:p>
                  </a:txBody>
                  <a:tcPr anchor="ctr"/>
                </a:tc>
                <a:tc>
                  <a:txBody>
                    <a:bodyPr/>
                    <a:lstStyle/>
                    <a:p>
                      <a:pPr algn="ctr"/>
                      <a:r>
                        <a:rPr lang="en-US" sz="2400" dirty="0"/>
                        <a:t>1,000 </a:t>
                      </a:r>
                      <a:r>
                        <a:rPr lang="en-US" sz="2400" dirty="0" err="1"/>
                        <a:t>psf</a:t>
                      </a:r>
                      <a:endParaRPr lang="en-US" sz="2400" dirty="0"/>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245567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AB143-7965-0A0E-DF84-A7A3BC9B57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58982-C034-8980-E3F7-137EDA62B465}"/>
              </a:ext>
            </a:extLst>
          </p:cNvPr>
          <p:cNvSpPr>
            <a:spLocks noGrp="1"/>
          </p:cNvSpPr>
          <p:nvPr>
            <p:ph type="title"/>
          </p:nvPr>
        </p:nvSpPr>
        <p:spPr>
          <a:xfrm>
            <a:off x="1744350" y="553719"/>
            <a:ext cx="8997096" cy="615205"/>
          </a:xfrm>
        </p:spPr>
        <p:txBody>
          <a:bodyPr>
            <a:normAutofit/>
          </a:bodyPr>
          <a:lstStyle/>
          <a:p>
            <a:r>
              <a:rPr lang="en-US" dirty="0">
                <a:latin typeface="+mn-lt"/>
              </a:rPr>
              <a:t>403.3 Sistema de </a:t>
            </a:r>
            <a:r>
              <a:rPr lang="en-US" dirty="0" err="1">
                <a:latin typeface="+mn-lt"/>
              </a:rPr>
              <a:t>rociadores</a:t>
            </a:r>
            <a:r>
              <a:rPr lang="en-US" dirty="0">
                <a:latin typeface="+mn-lt"/>
              </a:rPr>
              <a:t> </a:t>
            </a:r>
            <a:r>
              <a:rPr lang="en-US" dirty="0" err="1">
                <a:latin typeface="+mn-lt"/>
              </a:rPr>
              <a:t>automáticos</a:t>
            </a:r>
            <a:endParaRPr lang="en-US" dirty="0">
              <a:latin typeface="+mn-lt"/>
            </a:endParaRPr>
          </a:p>
        </p:txBody>
      </p:sp>
      <p:sp>
        <p:nvSpPr>
          <p:cNvPr id="4" name="TextBox 3">
            <a:extLst>
              <a:ext uri="{FF2B5EF4-FFF2-40B4-BE49-F238E27FC236}">
                <a16:creationId xmlns:a16="http://schemas.microsoft.com/office/drawing/2014/main" id="{AED55225-FCFB-FF6C-0C38-38A19CB5BD8B}"/>
              </a:ext>
            </a:extLst>
          </p:cNvPr>
          <p:cNvSpPr txBox="1"/>
          <p:nvPr/>
        </p:nvSpPr>
        <p:spPr>
          <a:xfrm>
            <a:off x="1868077" y="1805478"/>
            <a:ext cx="9538355" cy="36779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Un componente clave de los edificios de gran altura es el sistema de rociadores requerido</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Las disposiciones de la Sección 403.3 abordan específicamente</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685800" lvl="1" indent="-228600" defTabSz="914400" hangingPunct="1">
              <a:spcAft>
                <a:spcPts val="600"/>
              </a:spcAft>
              <a:buFont typeface="Wingdings" panose="05000000000000000000" pitchFamily="2" charset="2"/>
              <a:buChar char="§"/>
              <a:defRPr/>
            </a:pPr>
            <a:r>
              <a:rPr lang="pt-BR" sz="2400" dirty="0">
                <a:latin typeface="+mn-lt"/>
              </a:rPr>
              <a:t>Numero de montantes de rociadores contra </a:t>
            </a:r>
            <a:r>
              <a:rPr lang="pt-BR" sz="2400" dirty="0" err="1">
                <a:latin typeface="+mn-lt"/>
              </a:rPr>
              <a:t>incendios</a:t>
            </a:r>
            <a:endParaRPr kumimoji="0" lang="en-US" sz="2400" b="0" i="0" u="none" strike="noStrike" kern="1200" cap="none" spc="0" normalizeH="0" baseline="0" noProof="0" dirty="0">
              <a:ln>
                <a:noFill/>
              </a:ln>
              <a:solidFill>
                <a:srgbClr val="000000"/>
              </a:solidFill>
              <a:effectLst/>
              <a:uLnTx/>
              <a:uFillTx/>
              <a:latin typeface="+mn-lt"/>
              <a:ea typeface="+mn-ea"/>
              <a:cs typeface="+mn-cs"/>
            </a:endParaRPr>
          </a:p>
          <a:p>
            <a:pPr marL="685800" lvl="1" indent="-228600" defTabSz="914400" hangingPunct="1">
              <a:spcAft>
                <a:spcPts val="600"/>
              </a:spcAft>
              <a:buFont typeface="Wingdings" panose="05000000000000000000" pitchFamily="2" charset="2"/>
              <a:buChar char="§"/>
              <a:defRPr/>
            </a:pPr>
            <a:r>
              <a:rPr lang="en-US" sz="2400" kern="1200" dirty="0" err="1">
                <a:solidFill>
                  <a:srgbClr val="000000"/>
                </a:solidFill>
                <a:latin typeface="Calibri" panose="020F0502020204030204"/>
                <a:ea typeface="+mn-ea"/>
                <a:cs typeface="+mn-cs"/>
              </a:rPr>
              <a:t>Ubicación</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los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montantes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n-US" sz="2400" kern="1200" dirty="0" err="1">
                <a:solidFill>
                  <a:srgbClr val="000000"/>
                </a:solidFill>
                <a:latin typeface="Calibri" panose="020F0502020204030204"/>
                <a:ea typeface="+mn-ea"/>
                <a:cs typeface="+mn-cs"/>
              </a:rPr>
              <a:t>Suministro</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agua</a:t>
            </a:r>
            <a:r>
              <a:rPr lang="en-US" sz="2400" kern="1200" dirty="0">
                <a:solidFill>
                  <a:srgbClr val="000000"/>
                </a:solidFill>
                <a:latin typeface="Calibri" panose="020F0502020204030204"/>
                <a:ea typeface="+mn-ea"/>
                <a:cs typeface="+mn-cs"/>
              </a:rPr>
              <a:t> a </a:t>
            </a:r>
            <a:r>
              <a:rPr lang="en-US" sz="2400" kern="1200" dirty="0" err="1">
                <a:solidFill>
                  <a:srgbClr val="000000"/>
                </a:solidFill>
                <a:latin typeface="Calibri" panose="020F0502020204030204"/>
                <a:ea typeface="+mn-ea"/>
                <a:cs typeface="+mn-cs"/>
              </a:rPr>
              <a:t>bombas</a:t>
            </a:r>
            <a:r>
              <a:rPr lang="en-US" sz="2400" kern="1200" dirty="0">
                <a:solidFill>
                  <a:srgbClr val="000000"/>
                </a:solidFill>
                <a:latin typeface="Calibri" panose="020F0502020204030204"/>
                <a:ea typeface="+mn-ea"/>
                <a:cs typeface="+mn-cs"/>
              </a:rPr>
              <a:t> contra </a:t>
            </a:r>
            <a:r>
              <a:rPr lang="en-US" sz="2400" kern="1200" dirty="0" err="1">
                <a:solidFill>
                  <a:srgbClr val="000000"/>
                </a:solidFill>
                <a:latin typeface="Calibri" panose="020F0502020204030204"/>
                <a:ea typeface="+mn-ea"/>
                <a:cs typeface="+mn-cs"/>
              </a:rPr>
              <a:t>incendios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n-US" sz="2400" kern="1200" dirty="0" err="1">
                <a:solidFill>
                  <a:srgbClr val="000000"/>
                </a:solidFill>
                <a:latin typeface="Calibri" panose="020F0502020204030204"/>
                <a:ea typeface="+mn-ea"/>
                <a:cs typeface="+mn-cs"/>
              </a:rPr>
              <a:t>Suministro</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agua</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secundario</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02775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54C18-83D9-DE56-F51F-6D3EAC8C03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C87A81-9AEC-2324-C03C-1869B8863B86}"/>
              </a:ext>
            </a:extLst>
          </p:cNvPr>
          <p:cNvSpPr>
            <a:spLocks noGrp="1"/>
          </p:cNvSpPr>
          <p:nvPr>
            <p:ph type="title"/>
          </p:nvPr>
        </p:nvSpPr>
        <p:spPr>
          <a:xfrm>
            <a:off x="1744350" y="553719"/>
            <a:ext cx="8479303" cy="615205"/>
          </a:xfrm>
        </p:spPr>
        <p:txBody>
          <a:bodyPr>
            <a:normAutofit/>
          </a:bodyPr>
          <a:lstStyle/>
          <a:p>
            <a:r>
              <a:rPr lang="en-US" dirty="0">
                <a:latin typeface="+mn-lt"/>
              </a:rPr>
              <a:t>403.3.1 Sistema de </a:t>
            </a:r>
            <a:r>
              <a:rPr lang="en-US" dirty="0" err="1">
                <a:latin typeface="+mn-lt"/>
              </a:rPr>
              <a:t>rociadores</a:t>
            </a:r>
            <a:r>
              <a:rPr lang="en-US" dirty="0">
                <a:latin typeface="+mn-lt"/>
              </a:rPr>
              <a:t> </a:t>
            </a:r>
            <a:r>
              <a:rPr lang="en-US" dirty="0" err="1">
                <a:latin typeface="+mn-lt"/>
              </a:rPr>
              <a:t>automáticos</a:t>
            </a:r>
            <a:endParaRPr lang="en-US" dirty="0">
              <a:latin typeface="+mn-lt"/>
            </a:endParaRPr>
          </a:p>
        </p:txBody>
      </p:sp>
      <p:sp>
        <p:nvSpPr>
          <p:cNvPr id="4" name="TextBox 3">
            <a:extLst>
              <a:ext uri="{FF2B5EF4-FFF2-40B4-BE49-F238E27FC236}">
                <a16:creationId xmlns:a16="http://schemas.microsoft.com/office/drawing/2014/main" id="{10AD2818-6117-6928-DC2C-B56AED930BE1}"/>
              </a:ext>
            </a:extLst>
          </p:cNvPr>
          <p:cNvSpPr txBox="1"/>
          <p:nvPr/>
        </p:nvSpPr>
        <p:spPr>
          <a:xfrm>
            <a:off x="1868077" y="1805478"/>
            <a:ext cx="9538355" cy="45858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n-US" sz="2800" kern="1200" dirty="0" err="1">
                <a:solidFill>
                  <a:srgbClr val="000000"/>
                </a:solidFill>
                <a:latin typeface="Calibri" panose="020F0502020204030204"/>
                <a:ea typeface="+mn-ea"/>
                <a:cs typeface="+mn-cs"/>
              </a:rPr>
              <a:t>Edificios</a:t>
            </a:r>
            <a:r>
              <a:rPr lang="en-US" sz="2800" kern="1200" dirty="0">
                <a:solidFill>
                  <a:srgbClr val="000000"/>
                </a:solidFill>
                <a:latin typeface="Calibri" panose="020F0502020204030204"/>
                <a:ea typeface="+mn-ea"/>
                <a:cs typeface="+mn-cs"/>
              </a:rPr>
              <a:t> &lt; 420 pies de </a:t>
            </a:r>
            <a:r>
              <a:rPr lang="en-US" sz="2800" kern="1200" dirty="0" err="1">
                <a:solidFill>
                  <a:srgbClr val="000000"/>
                </a:solidFill>
                <a:latin typeface="Calibri" panose="020F0502020204030204"/>
                <a:ea typeface="+mn-ea"/>
                <a:cs typeface="+mn-cs"/>
              </a:rPr>
              <a:t>altura</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n-US" sz="2400" kern="1200" dirty="0">
                <a:solidFill>
                  <a:srgbClr val="000000"/>
                </a:solidFill>
                <a:latin typeface="Calibri" panose="020F0502020204030204"/>
                <a:ea typeface="+mn-ea"/>
                <a:cs typeface="+mn-cs"/>
              </a:rPr>
              <a:t>Se </a:t>
            </a:r>
            <a:r>
              <a:rPr lang="en-US" sz="2400" kern="1200" dirty="0" err="1">
                <a:solidFill>
                  <a:srgbClr val="000000"/>
                </a:solidFill>
                <a:latin typeface="Calibri" panose="020F0502020204030204"/>
                <a:ea typeface="+mn-ea"/>
                <a:cs typeface="+mn-cs"/>
              </a:rPr>
              <a:t>permite</a:t>
            </a:r>
            <a:r>
              <a:rPr lang="en-US" sz="2400" kern="1200" dirty="0">
                <a:solidFill>
                  <a:srgbClr val="000000"/>
                </a:solidFill>
                <a:latin typeface="Calibri" panose="020F0502020204030204"/>
                <a:ea typeface="+mn-ea"/>
                <a:cs typeface="+mn-cs"/>
              </a:rPr>
              <a:t> que </a:t>
            </a:r>
            <a:r>
              <a:rPr lang="en-US" sz="2400" kern="1200" dirty="0" err="1">
                <a:solidFill>
                  <a:srgbClr val="000000"/>
                </a:solidFill>
                <a:latin typeface="Calibri" panose="020F0502020204030204"/>
                <a:ea typeface="+mn-ea"/>
                <a:cs typeface="+mn-cs"/>
              </a:rPr>
              <a:t>los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sistemas</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rociadores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sean</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alimentados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por</a:t>
            </a:r>
            <a:r>
              <a:rPr lang="en-US" sz="2400" kern="1200" dirty="0">
                <a:solidFill>
                  <a:srgbClr val="000000"/>
                </a:solidFill>
                <a:latin typeface="Calibri" panose="020F0502020204030204"/>
                <a:ea typeface="+mn-ea"/>
                <a:cs typeface="+mn-cs"/>
              </a:rPr>
              <a:t> un solo </a:t>
            </a:r>
            <a:r>
              <a:rPr lang="en-US" sz="2400" kern="1200" dirty="0" err="1">
                <a:solidFill>
                  <a:srgbClr val="000000"/>
                </a:solidFill>
                <a:latin typeface="Calibri" panose="020F0502020204030204"/>
                <a:ea typeface="+mn-ea"/>
                <a:cs typeface="+mn-cs"/>
              </a:rPr>
              <a:t>tubo</a:t>
            </a:r>
            <a:r>
              <a:rPr lang="en-US" sz="2400" kern="1200" dirty="0">
                <a:solidFill>
                  <a:srgbClr val="000000"/>
                </a:solidFill>
                <a:latin typeface="Calibri" panose="020F0502020204030204"/>
                <a:ea typeface="+mn-ea"/>
                <a:cs typeface="+mn-cs"/>
              </a:rPr>
              <a:t> vertical (</a:t>
            </a:r>
            <a:r>
              <a:rPr lang="en-US" sz="2400" kern="1200" dirty="0" err="1">
                <a:solidFill>
                  <a:srgbClr val="000000"/>
                </a:solidFill>
                <a:latin typeface="Calibri" panose="020F0502020204030204"/>
                <a:ea typeface="+mn-ea"/>
                <a:cs typeface="+mn-cs"/>
              </a:rPr>
              <a:t>columna</a:t>
            </a:r>
            <a:r>
              <a:rPr lang="en-US" sz="2400" kern="1200" dirty="0">
                <a:solidFill>
                  <a:srgbClr val="000000"/>
                </a:solidFill>
                <a:latin typeface="Calibri" panose="020F0502020204030204"/>
                <a:ea typeface="+mn-ea"/>
                <a:cs typeface="+mn-cs"/>
              </a:rPr>
              <a:t> contra </a:t>
            </a:r>
            <a:r>
              <a:rPr lang="en-US" sz="2400" kern="1200" dirty="0" err="1">
                <a:solidFill>
                  <a:srgbClr val="000000"/>
                </a:solidFill>
                <a:latin typeface="Calibri" panose="020F0502020204030204"/>
                <a:ea typeface="+mn-ea"/>
                <a:cs typeface="+mn-cs"/>
              </a:rPr>
              <a:t>incendios</a:t>
            </a:r>
            <a:r>
              <a:rPr lang="en-US" sz="2400" kern="1200" dirty="0">
                <a:solidFill>
                  <a:srgbClr val="000000"/>
                </a:solidFill>
                <a:latin typeface="Calibri" panose="020F0502020204030204"/>
                <a:ea typeface="+mn-ea"/>
                <a:cs typeface="+mn-cs"/>
              </a:rPr>
              <a:t>) o un </a:t>
            </a:r>
            <a:r>
              <a:rPr lang="en-US" sz="2400" kern="1200" dirty="0" err="1">
                <a:solidFill>
                  <a:srgbClr val="000000"/>
                </a:solidFill>
                <a:latin typeface="Calibri" panose="020F0502020204030204"/>
                <a:ea typeface="+mn-ea"/>
                <a:cs typeface="+mn-cs"/>
              </a:rPr>
              <a:t>montante</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expreso</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rociadores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dentro</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cada</a:t>
            </a:r>
            <a:r>
              <a:rPr lang="en-US" sz="2400" kern="1200" dirty="0">
                <a:solidFill>
                  <a:srgbClr val="000000"/>
                </a:solidFill>
                <a:latin typeface="Calibri" panose="020F0502020204030204"/>
                <a:ea typeface="+mn-ea"/>
                <a:cs typeface="+mn-cs"/>
              </a:rPr>
              <a:t> zona vertical de </a:t>
            </a:r>
            <a:r>
              <a:rPr lang="en-US" sz="2400" kern="1200" dirty="0" err="1">
                <a:solidFill>
                  <a:srgbClr val="000000"/>
                </a:solidFill>
                <a:latin typeface="Calibri" panose="020F0502020204030204"/>
                <a:ea typeface="+mn-ea"/>
                <a:cs typeface="+mn-cs"/>
              </a:rPr>
              <a:t>suministro</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agua</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n-US" sz="2800" kern="1200" dirty="0" err="1">
                <a:solidFill>
                  <a:srgbClr val="000000"/>
                </a:solidFill>
                <a:latin typeface="Calibri" panose="020F0502020204030204"/>
                <a:ea typeface="+mn-ea"/>
                <a:cs typeface="+mn-cs"/>
              </a:rPr>
              <a:t>Edificios</a:t>
            </a:r>
            <a:r>
              <a:rPr lang="en-US" sz="2800" kern="1200" dirty="0">
                <a:solidFill>
                  <a:srgbClr val="000000"/>
                </a:solidFill>
                <a:latin typeface="Calibri" panose="020F0502020204030204"/>
                <a:ea typeface="+mn-ea"/>
                <a:cs typeface="+mn-cs"/>
              </a:rPr>
              <a:t> &gt; 420 pies de </a:t>
            </a:r>
            <a:r>
              <a:rPr lang="en-US" sz="2800" kern="1200" dirty="0" err="1">
                <a:solidFill>
                  <a:srgbClr val="000000"/>
                </a:solidFill>
                <a:latin typeface="Calibri" panose="020F0502020204030204"/>
                <a:ea typeface="+mn-ea"/>
                <a:cs typeface="+mn-cs"/>
              </a:rPr>
              <a:t>altura</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n-US" sz="2400" kern="1200" dirty="0">
                <a:solidFill>
                  <a:srgbClr val="000000"/>
                </a:solidFill>
                <a:latin typeface="Calibri" panose="020F0502020204030204"/>
                <a:ea typeface="+mn-ea"/>
                <a:cs typeface="+mn-cs"/>
              </a:rPr>
              <a:t>Se </a:t>
            </a:r>
            <a:r>
              <a:rPr lang="en-US" sz="2400" kern="1200" dirty="0" err="1">
                <a:solidFill>
                  <a:srgbClr val="000000"/>
                </a:solidFill>
                <a:latin typeface="Calibri" panose="020F0502020204030204"/>
                <a:ea typeface="+mn-ea"/>
                <a:cs typeface="+mn-cs"/>
              </a:rPr>
              <a:t>requiere</a:t>
            </a:r>
            <a:r>
              <a:rPr lang="en-US" sz="2400" kern="1200" dirty="0">
                <a:solidFill>
                  <a:srgbClr val="000000"/>
                </a:solidFill>
                <a:latin typeface="Calibri" panose="020F0502020204030204"/>
                <a:ea typeface="+mn-ea"/>
                <a:cs typeface="+mn-cs"/>
              </a:rPr>
              <a:t> un </a:t>
            </a:r>
            <a:r>
              <a:rPr lang="en-US" sz="2400" kern="1200" dirty="0" err="1">
                <a:solidFill>
                  <a:srgbClr val="000000"/>
                </a:solidFill>
                <a:latin typeface="Calibri" panose="020F0502020204030204"/>
                <a:ea typeface="+mn-ea"/>
                <a:cs typeface="+mn-cs"/>
              </a:rPr>
              <a:t>mínimo</a:t>
            </a:r>
            <a:r>
              <a:rPr lang="en-US" sz="2400" kern="1200" dirty="0">
                <a:solidFill>
                  <a:srgbClr val="000000"/>
                </a:solidFill>
                <a:latin typeface="Calibri" panose="020F0502020204030204"/>
                <a:ea typeface="+mn-ea"/>
                <a:cs typeface="+mn-cs"/>
              </a:rPr>
              <a:t> de dos </a:t>
            </a:r>
            <a:r>
              <a:rPr lang="en-US" sz="2400" kern="1200" dirty="0" err="1">
                <a:solidFill>
                  <a:srgbClr val="000000"/>
                </a:solidFill>
                <a:latin typeface="Calibri" panose="020F0502020204030204"/>
                <a:ea typeface="+mn-ea"/>
                <a:cs typeface="+mn-cs"/>
              </a:rPr>
              <a:t>tuberías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verticales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columnas</a:t>
            </a:r>
            <a:r>
              <a:rPr lang="en-US" sz="2400" kern="1200" dirty="0">
                <a:solidFill>
                  <a:srgbClr val="000000"/>
                </a:solidFill>
                <a:latin typeface="Calibri" panose="020F0502020204030204"/>
                <a:ea typeface="+mn-ea"/>
                <a:cs typeface="+mn-cs"/>
              </a:rPr>
              <a:t> contra </a:t>
            </a:r>
            <a:r>
              <a:rPr lang="en-US" sz="2400" kern="1200" dirty="0" err="1">
                <a:solidFill>
                  <a:srgbClr val="000000"/>
                </a:solidFill>
                <a:latin typeface="Calibri" panose="020F0502020204030204"/>
                <a:ea typeface="+mn-ea"/>
                <a:cs typeface="+mn-cs"/>
              </a:rPr>
              <a:t>incendios</a:t>
            </a:r>
            <a:r>
              <a:rPr lang="en-US" sz="2400" kern="1200" dirty="0">
                <a:solidFill>
                  <a:srgbClr val="000000"/>
                </a:solidFill>
                <a:latin typeface="Calibri" panose="020F0502020204030204"/>
                <a:ea typeface="+mn-ea"/>
                <a:cs typeface="+mn-cs"/>
              </a:rPr>
              <a:t>) para </a:t>
            </a:r>
            <a:r>
              <a:rPr lang="en-US" sz="2400" kern="1200" dirty="0" err="1">
                <a:solidFill>
                  <a:srgbClr val="000000"/>
                </a:solidFill>
                <a:latin typeface="Calibri" panose="020F0502020204030204"/>
                <a:ea typeface="+mn-ea"/>
                <a:cs typeface="+mn-cs"/>
              </a:rPr>
              <a:t>alimentar</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los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sistemas</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rociadores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automáticos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dentro</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cada</a:t>
            </a:r>
            <a:r>
              <a:rPr lang="en-US" sz="2400" kern="1200" dirty="0">
                <a:solidFill>
                  <a:srgbClr val="000000"/>
                </a:solidFill>
                <a:latin typeface="Calibri" panose="020F0502020204030204"/>
                <a:ea typeface="+mn-ea"/>
                <a:cs typeface="+mn-cs"/>
              </a:rPr>
              <a:t> zona de </a:t>
            </a:r>
            <a:r>
              <a:rPr lang="en-US" sz="2400" kern="1200" dirty="0" err="1">
                <a:solidFill>
                  <a:srgbClr val="000000"/>
                </a:solidFill>
                <a:latin typeface="Calibri" panose="020F0502020204030204"/>
                <a:ea typeface="+mn-ea"/>
                <a:cs typeface="+mn-cs"/>
              </a:rPr>
              <a:t>suministro</a:t>
            </a:r>
            <a:r>
              <a:rPr lang="en-US" sz="2400" kern="1200" dirty="0">
                <a:solidFill>
                  <a:srgbClr val="000000"/>
                </a:solidFill>
                <a:latin typeface="Calibri" panose="020F0502020204030204"/>
                <a:ea typeface="+mn-ea"/>
                <a:cs typeface="+mn-cs"/>
              </a:rPr>
              <a:t> de </a:t>
            </a:r>
            <a:r>
              <a:rPr lang="en-US" sz="2400" kern="1200" dirty="0" err="1">
                <a:solidFill>
                  <a:srgbClr val="000000"/>
                </a:solidFill>
                <a:latin typeface="Calibri" panose="020F0502020204030204"/>
                <a:ea typeface="+mn-ea"/>
                <a:cs typeface="+mn-cs"/>
              </a:rPr>
              <a:t>agua</a:t>
            </a:r>
            <a:r>
              <a:rPr lang="en-US" sz="2400" kern="1200" dirty="0">
                <a:solidFill>
                  <a:srgbClr val="000000"/>
                </a:solidFill>
                <a:latin typeface="Calibri" panose="020F0502020204030204"/>
                <a:ea typeface="+mn-ea"/>
                <a:cs typeface="+mn-cs"/>
              </a:rPr>
              <a:t> vertical</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n-US" sz="2400" kern="1200" dirty="0">
                <a:solidFill>
                  <a:srgbClr val="000000"/>
                </a:solidFill>
                <a:latin typeface="Calibri" panose="020F0502020204030204"/>
                <a:ea typeface="+mn-ea"/>
                <a:cs typeface="+mn-cs"/>
              </a:rPr>
              <a:t>Cada </a:t>
            </a:r>
            <a:r>
              <a:rPr lang="en-US" sz="2400" kern="1200" dirty="0" err="1">
                <a:solidFill>
                  <a:srgbClr val="000000"/>
                </a:solidFill>
                <a:latin typeface="Calibri" panose="020F0502020204030204"/>
                <a:ea typeface="+mn-ea"/>
                <a:cs typeface="+mn-cs"/>
              </a:rPr>
              <a:t>tubería</a:t>
            </a:r>
            <a:r>
              <a:rPr lang="en-US" sz="2400" kern="1200" dirty="0">
                <a:solidFill>
                  <a:srgbClr val="000000"/>
                </a:solidFill>
                <a:latin typeface="Calibri" panose="020F0502020204030204"/>
                <a:ea typeface="+mn-ea"/>
                <a:cs typeface="+mn-cs"/>
              </a:rPr>
              <a:t> vertical (</a:t>
            </a:r>
            <a:r>
              <a:rPr lang="en-US" sz="2400" kern="1200" dirty="0" err="1">
                <a:solidFill>
                  <a:srgbClr val="000000"/>
                </a:solidFill>
                <a:latin typeface="Calibri" panose="020F0502020204030204"/>
              </a:rPr>
              <a:t>columnas</a:t>
            </a:r>
            <a:r>
              <a:rPr lang="en-US" sz="2400" kern="1200" dirty="0">
                <a:solidFill>
                  <a:srgbClr val="000000"/>
                </a:solidFill>
                <a:latin typeface="Calibri" panose="020F0502020204030204"/>
              </a:rPr>
              <a:t> contra </a:t>
            </a:r>
            <a:r>
              <a:rPr lang="en-US" sz="2400" kern="1200" dirty="0" err="1">
                <a:solidFill>
                  <a:srgbClr val="000000"/>
                </a:solidFill>
                <a:latin typeface="Calibri" panose="020F0502020204030204"/>
              </a:rPr>
              <a:t>incendios</a:t>
            </a:r>
            <a:r>
              <a:rPr lang="en-US" sz="2400" kern="1200" dirty="0">
                <a:solidFill>
                  <a:srgbClr val="000000"/>
                </a:solidFill>
                <a:latin typeface="Calibri" panose="020F0502020204030204"/>
              </a:rPr>
              <a:t>)</a:t>
            </a:r>
            <a:r>
              <a:rPr lang="en-US" sz="2400" kern="1200" dirty="0">
                <a:solidFill>
                  <a:srgbClr val="000000"/>
                </a:solidFill>
                <a:latin typeface="Calibri" panose="020F0502020204030204"/>
                <a:ea typeface="+mn-ea"/>
                <a:cs typeface="+mn-cs"/>
              </a:rPr>
              <a:t>o </a:t>
            </a:r>
            <a:r>
              <a:rPr lang="en-US" sz="2400" kern="1200" dirty="0" err="1">
                <a:solidFill>
                  <a:srgbClr val="000000"/>
                </a:solidFill>
                <a:latin typeface="Calibri" panose="020F0502020204030204"/>
                <a:ea typeface="+mn-ea"/>
                <a:cs typeface="+mn-cs"/>
              </a:rPr>
              <a:t>rociador</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exprés</a:t>
            </a:r>
            <a:r>
              <a:rPr lang="en-US" sz="2400" kern="1200" dirty="0">
                <a:solidFill>
                  <a:srgbClr val="000000"/>
                </a:solidFill>
                <a:latin typeface="Calibri" panose="020F0502020204030204"/>
                <a:ea typeface="+mn-ea"/>
                <a:cs typeface="+mn-cs"/>
              </a:rPr>
              <a:t> se </a:t>
            </a:r>
            <a:r>
              <a:rPr lang="en-US" sz="2400" kern="1200" dirty="0" err="1">
                <a:solidFill>
                  <a:srgbClr val="000000"/>
                </a:solidFill>
                <a:latin typeface="Calibri" panose="020F0502020204030204"/>
                <a:ea typeface="+mn-ea"/>
                <a:cs typeface="+mn-cs"/>
              </a:rPr>
              <a:t>eleva</a:t>
            </a:r>
            <a:r>
              <a:rPr lang="en-US" sz="2400" kern="1200" dirty="0">
                <a:solidFill>
                  <a:srgbClr val="000000"/>
                </a:solidFill>
                <a:latin typeface="Calibri" panose="020F0502020204030204"/>
                <a:ea typeface="+mn-ea"/>
                <a:cs typeface="+mn-cs"/>
              </a:rPr>
              <a:t> para </a:t>
            </a:r>
            <a:r>
              <a:rPr lang="en-US" sz="2400" kern="1200" dirty="0" err="1">
                <a:solidFill>
                  <a:srgbClr val="000000"/>
                </a:solidFill>
                <a:latin typeface="Calibri" panose="020F0502020204030204"/>
                <a:ea typeface="+mn-ea"/>
                <a:cs typeface="+mn-cs"/>
              </a:rPr>
              <a:t>suministrar</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sistemas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en</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pisos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alternos</a:t>
            </a:r>
            <a:r>
              <a:rPr lang="en-US" sz="2400" kern="1200" dirty="0">
                <a:solidFill>
                  <a:srgbClr val="000000"/>
                </a:solidFill>
                <a:latin typeface="Calibri" panose="020F0502020204030204"/>
                <a:ea typeface="+mn-ea"/>
                <a:cs typeface="+mn-cs"/>
              </a:rPr>
              <a:t> de modo que dos </a:t>
            </a:r>
            <a:r>
              <a:rPr lang="en-US" sz="2400" kern="1200" dirty="0" err="1">
                <a:solidFill>
                  <a:srgbClr val="000000"/>
                </a:solidFill>
                <a:latin typeface="Calibri" panose="020F0502020204030204"/>
                <a:ea typeface="+mn-ea"/>
                <a:cs typeface="+mn-cs"/>
              </a:rPr>
              <a:t>pisos</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adyacentes</a:t>
            </a:r>
            <a:r>
              <a:rPr lang="en-US" sz="2400" kern="1200" dirty="0">
                <a:solidFill>
                  <a:srgbClr val="000000"/>
                </a:solidFill>
                <a:latin typeface="Calibri" panose="020F0502020204030204"/>
                <a:ea typeface="+mn-ea"/>
                <a:cs typeface="+mn-cs"/>
              </a:rPr>
              <a:t> no se </a:t>
            </a:r>
            <a:r>
              <a:rPr lang="en-US" sz="2400" kern="1200" dirty="0" err="1">
                <a:solidFill>
                  <a:srgbClr val="000000"/>
                </a:solidFill>
                <a:latin typeface="Calibri" panose="020F0502020204030204"/>
                <a:ea typeface="+mn-ea"/>
                <a:cs typeface="+mn-cs"/>
              </a:rPr>
              <a:t>alimenten</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desde</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el</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mismo</a:t>
            </a:r>
            <a:r>
              <a:rPr lang="en-US" sz="2400" kern="1200" dirty="0">
                <a:solidFill>
                  <a:srgbClr val="000000"/>
                </a:solidFill>
                <a:latin typeface="Calibri" panose="020F0502020204030204"/>
                <a:ea typeface="+mn-ea"/>
                <a:cs typeface="+mn-cs"/>
              </a:rPr>
              <a:t> </a:t>
            </a:r>
            <a:r>
              <a:rPr lang="en-US" sz="2400" kern="1200" dirty="0" err="1">
                <a:solidFill>
                  <a:srgbClr val="000000"/>
                </a:solidFill>
                <a:latin typeface="Calibri" panose="020F0502020204030204"/>
                <a:ea typeface="+mn-ea"/>
                <a:cs typeface="+mn-cs"/>
              </a:rPr>
              <a:t>montante</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43948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7AFC8-7B40-24BB-199C-5BA619A41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6B3E3-F9D1-AAF1-C7CF-77A1FC4F6A11}"/>
              </a:ext>
            </a:extLst>
          </p:cNvPr>
          <p:cNvSpPr>
            <a:spLocks noGrp="1"/>
          </p:cNvSpPr>
          <p:nvPr>
            <p:ph type="title"/>
          </p:nvPr>
        </p:nvSpPr>
        <p:spPr>
          <a:xfrm>
            <a:off x="1744350" y="553719"/>
            <a:ext cx="9662082" cy="615205"/>
          </a:xfrm>
        </p:spPr>
        <p:txBody>
          <a:bodyPr>
            <a:normAutofit/>
          </a:bodyPr>
          <a:lstStyle/>
          <a:p>
            <a:r>
              <a:rPr lang="pt-BR" dirty="0">
                <a:latin typeface="+mn-lt"/>
              </a:rPr>
              <a:t>403.3.1.3 Sistema de rociadores automáticos</a:t>
            </a:r>
            <a:endParaRPr lang="en-US" dirty="0">
              <a:latin typeface="+mn-lt"/>
            </a:endParaRPr>
          </a:p>
        </p:txBody>
      </p:sp>
      <p:sp>
        <p:nvSpPr>
          <p:cNvPr id="4" name="TextBox 3">
            <a:extLst>
              <a:ext uri="{FF2B5EF4-FFF2-40B4-BE49-F238E27FC236}">
                <a16:creationId xmlns:a16="http://schemas.microsoft.com/office/drawing/2014/main" id="{D13E7D29-E094-3836-6E07-9AE31529A693}"/>
              </a:ext>
            </a:extLst>
          </p:cNvPr>
          <p:cNvSpPr txBox="1"/>
          <p:nvPr/>
        </p:nvSpPr>
        <p:spPr>
          <a:xfrm>
            <a:off x="1868077" y="1805478"/>
            <a:ext cx="9538355" cy="1815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Tuberías verticales (</a:t>
            </a:r>
            <a:r>
              <a:rPr lang="en-US" sz="2800" kern="1200" dirty="0" err="1">
                <a:solidFill>
                  <a:srgbClr val="000000"/>
                </a:solidFill>
                <a:latin typeface="Calibri" panose="020F0502020204030204"/>
              </a:rPr>
              <a:t>columnas</a:t>
            </a:r>
            <a:r>
              <a:rPr lang="en-US" sz="2800" kern="1200" dirty="0">
                <a:solidFill>
                  <a:srgbClr val="000000"/>
                </a:solidFill>
                <a:latin typeface="Calibri" panose="020F0502020204030204"/>
              </a:rPr>
              <a:t> contra </a:t>
            </a:r>
            <a:r>
              <a:rPr lang="en-US" sz="2800" kern="1200" dirty="0" err="1">
                <a:solidFill>
                  <a:srgbClr val="000000"/>
                </a:solidFill>
                <a:latin typeface="Calibri" panose="020F0502020204030204"/>
              </a:rPr>
              <a:t>incendios</a:t>
            </a:r>
            <a:r>
              <a:rPr lang="en-US" sz="2800" kern="1200" dirty="0">
                <a:solidFill>
                  <a:srgbClr val="000000"/>
                </a:solidFill>
                <a:latin typeface="Calibri" panose="020F0502020204030204"/>
              </a:rPr>
              <a:t>) </a:t>
            </a:r>
            <a:r>
              <a:rPr lang="es-ES" sz="2800" kern="1200" dirty="0">
                <a:solidFill>
                  <a:srgbClr val="000000"/>
                </a:solidFill>
                <a:latin typeface="Calibri" panose="020F0502020204030204"/>
                <a:ea typeface="+mn-ea"/>
                <a:cs typeface="+mn-cs"/>
              </a:rPr>
              <a:t>o montantes exprés de rociadores que se ubicarán en escaleras de salida interiores que estén ubicadas remotamente según la Sección 1007.1</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626823"/>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5D39D-F3AA-0E28-6F31-1A98187BF4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E233E4-DD24-F126-647A-5DFA8235744A}"/>
              </a:ext>
            </a:extLst>
          </p:cNvPr>
          <p:cNvSpPr>
            <a:spLocks noGrp="1"/>
          </p:cNvSpPr>
          <p:nvPr>
            <p:ph type="title"/>
          </p:nvPr>
        </p:nvSpPr>
        <p:spPr>
          <a:xfrm>
            <a:off x="1744350" y="553719"/>
            <a:ext cx="8864893" cy="615205"/>
          </a:xfrm>
        </p:spPr>
        <p:txBody>
          <a:bodyPr>
            <a:normAutofit/>
          </a:bodyPr>
          <a:lstStyle/>
          <a:p>
            <a:r>
              <a:rPr lang="en-US" dirty="0">
                <a:latin typeface="+mn-lt"/>
              </a:rPr>
              <a:t>403.3.2 Sistema de </a:t>
            </a:r>
            <a:r>
              <a:rPr lang="en-US" dirty="0" err="1">
                <a:latin typeface="+mn-lt"/>
              </a:rPr>
              <a:t>rociadores</a:t>
            </a:r>
            <a:r>
              <a:rPr lang="en-US" dirty="0">
                <a:latin typeface="+mn-lt"/>
              </a:rPr>
              <a:t> </a:t>
            </a:r>
            <a:r>
              <a:rPr lang="en-US" dirty="0" err="1">
                <a:latin typeface="+mn-lt"/>
              </a:rPr>
              <a:t>automáticos</a:t>
            </a:r>
            <a:endParaRPr lang="en-US" dirty="0">
              <a:latin typeface="+mn-lt"/>
            </a:endParaRPr>
          </a:p>
        </p:txBody>
      </p:sp>
      <p:sp>
        <p:nvSpPr>
          <p:cNvPr id="4" name="TextBox 3">
            <a:extLst>
              <a:ext uri="{FF2B5EF4-FFF2-40B4-BE49-F238E27FC236}">
                <a16:creationId xmlns:a16="http://schemas.microsoft.com/office/drawing/2014/main" id="{C6C6A859-D061-804B-F69D-8599CAD27728}"/>
              </a:ext>
            </a:extLst>
          </p:cNvPr>
          <p:cNvSpPr txBox="1"/>
          <p:nvPr/>
        </p:nvSpPr>
        <p:spPr>
          <a:xfrm>
            <a:off x="1901127" y="1276668"/>
            <a:ext cx="9538355" cy="47397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En edificios &gt; 420 pies de altura y en edificios de construcción Tipo IV-A y IV-B &gt; 120 pies de altura, las bombas contra incendios se suministrarán mediante conexiones a al menos dos tuberías principales de agua ubicadas en calles diferentes</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Se permiten dos conexiones a la misma tubería principal donde la tubería principal tiene una válvula de modo que se pueda aislar una interrupción para que el suministro de agua pueda continuar a través de al menos una de las conexiones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Se debe proporcionar una tubería de suministro separada entre cada conexión a la tubería principal de agua y las bombas contra incendios</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59957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DD960-18C2-17B1-A8B5-113767457C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6F3A6-070A-FC50-36C8-71956279389F}"/>
              </a:ext>
            </a:extLst>
          </p:cNvPr>
          <p:cNvSpPr>
            <a:spLocks noGrp="1"/>
          </p:cNvSpPr>
          <p:nvPr>
            <p:ph type="title"/>
          </p:nvPr>
        </p:nvSpPr>
        <p:spPr>
          <a:xfrm>
            <a:off x="1744350" y="553719"/>
            <a:ext cx="8765742" cy="615205"/>
          </a:xfrm>
        </p:spPr>
        <p:txBody>
          <a:bodyPr>
            <a:normAutofit/>
          </a:bodyPr>
          <a:lstStyle/>
          <a:p>
            <a:r>
              <a:rPr lang="en-US" dirty="0">
                <a:latin typeface="+mn-lt"/>
              </a:rPr>
              <a:t>403.3.3 Sistema de </a:t>
            </a:r>
            <a:r>
              <a:rPr lang="en-US" dirty="0" err="1">
                <a:latin typeface="+mn-lt"/>
              </a:rPr>
              <a:t>Rociadores</a:t>
            </a:r>
            <a:r>
              <a:rPr lang="en-US" dirty="0">
                <a:latin typeface="+mn-lt"/>
              </a:rPr>
              <a:t> </a:t>
            </a:r>
            <a:r>
              <a:rPr lang="en-US" dirty="0" err="1">
                <a:latin typeface="+mn-lt"/>
              </a:rPr>
              <a:t>Automáticos</a:t>
            </a:r>
            <a:endParaRPr lang="en-US" dirty="0">
              <a:latin typeface="+mn-lt"/>
            </a:endParaRPr>
          </a:p>
        </p:txBody>
      </p:sp>
      <p:sp>
        <p:nvSpPr>
          <p:cNvPr id="4" name="TextBox 3">
            <a:extLst>
              <a:ext uri="{FF2B5EF4-FFF2-40B4-BE49-F238E27FC236}">
                <a16:creationId xmlns:a16="http://schemas.microsoft.com/office/drawing/2014/main" id="{92A57829-D6B9-20D5-F4A5-E1C5B5B99C3F}"/>
              </a:ext>
            </a:extLst>
          </p:cNvPr>
          <p:cNvSpPr txBox="1"/>
          <p:nvPr/>
        </p:nvSpPr>
        <p:spPr>
          <a:xfrm>
            <a:off x="1868077" y="1805478"/>
            <a:ext cx="9538355" cy="22006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Los edificios de gran altura en las categorías de diseño sísmico C, D, E y F deben estar provistos de un suministro de agua secundario automático en el sitio</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Capacidad para ser al menos la demanda de rociadores calculada hidráulicamente</a:t>
            </a: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40864449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91CDF-0AA0-EB58-02FF-6F60F39D6A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7F1B14-A16B-2A7B-A9A1-4644E9329DB5}"/>
              </a:ext>
            </a:extLst>
          </p:cNvPr>
          <p:cNvSpPr>
            <a:spLocks noGrp="1"/>
          </p:cNvSpPr>
          <p:nvPr>
            <p:ph type="title"/>
          </p:nvPr>
        </p:nvSpPr>
        <p:spPr>
          <a:xfrm>
            <a:off x="1744350" y="553719"/>
            <a:ext cx="7750524" cy="615205"/>
          </a:xfrm>
        </p:spPr>
        <p:txBody>
          <a:bodyPr>
            <a:normAutofit/>
          </a:bodyPr>
          <a:lstStyle/>
          <a:p>
            <a:r>
              <a:rPr lang="en-US" dirty="0">
                <a:latin typeface="+mn-lt"/>
              </a:rPr>
              <a:t>403.4 Sistemas de </a:t>
            </a:r>
            <a:r>
              <a:rPr lang="en-US" dirty="0" err="1">
                <a:latin typeface="+mn-lt"/>
              </a:rPr>
              <a:t>emergencia</a:t>
            </a:r>
            <a:r>
              <a:rPr lang="en-US" dirty="0">
                <a:latin typeface="+mn-lt"/>
              </a:rPr>
              <a:t> </a:t>
            </a:r>
            <a:r>
              <a:rPr lang="en-US" dirty="0" err="1">
                <a:latin typeface="+mn-lt"/>
              </a:rPr>
              <a:t>requeridos</a:t>
            </a:r>
            <a:endParaRPr lang="en-US" dirty="0">
              <a:latin typeface="+mn-lt"/>
            </a:endParaRPr>
          </a:p>
        </p:txBody>
      </p:sp>
      <p:sp>
        <p:nvSpPr>
          <p:cNvPr id="4" name="TextBox 3">
            <a:extLst>
              <a:ext uri="{FF2B5EF4-FFF2-40B4-BE49-F238E27FC236}">
                <a16:creationId xmlns:a16="http://schemas.microsoft.com/office/drawing/2014/main" id="{27D3CA0B-9F39-73F1-EC51-7797F9722710}"/>
              </a:ext>
            </a:extLst>
          </p:cNvPr>
          <p:cNvSpPr txBox="1"/>
          <p:nvPr/>
        </p:nvSpPr>
        <p:spPr>
          <a:xfrm>
            <a:off x="1830370" y="1349078"/>
            <a:ext cx="9538355" cy="49552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Los sistemas de detección, alarma y emergencia requeridos en un edificio de gran altura también forman parte del paquete de seguridad contra incendios y de vida e incluyen</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685800" lvl="1"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Detección de humo
Sistema de alarma contra incendios
Sistema de tubería vertical (sistemas de columnas contra incendios)
Sistema de comunicación de voz/alarma de emergencia
Cobertura de comunicación de emergencia
Centro de comando de incendios
Eliminación de humos
Energía de reserva y de emergencia</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32583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69588-78EA-F9A4-12AD-50542608DE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722AD-6961-2B91-E22A-5961885EBD4C}"/>
              </a:ext>
            </a:extLst>
          </p:cNvPr>
          <p:cNvSpPr>
            <a:spLocks noGrp="1"/>
          </p:cNvSpPr>
          <p:nvPr>
            <p:ph type="title"/>
          </p:nvPr>
        </p:nvSpPr>
        <p:spPr>
          <a:xfrm>
            <a:off x="1744350" y="553719"/>
            <a:ext cx="8909473" cy="615205"/>
          </a:xfrm>
        </p:spPr>
        <p:txBody>
          <a:bodyPr>
            <a:normAutofit/>
          </a:bodyPr>
          <a:lstStyle/>
          <a:p>
            <a:r>
              <a:rPr lang="en-US" dirty="0">
                <a:latin typeface="+mn-lt"/>
              </a:rPr>
              <a:t>403.5.1 </a:t>
            </a:r>
            <a:r>
              <a:rPr lang="es-ES" dirty="0">
                <a:latin typeface="+mn-lt"/>
              </a:rPr>
              <a:t>Distancia de las escaleras de salida interior</a:t>
            </a:r>
            <a:endParaRPr lang="en-US" dirty="0">
              <a:latin typeface="+mn-lt"/>
            </a:endParaRPr>
          </a:p>
        </p:txBody>
      </p:sp>
      <p:sp>
        <p:nvSpPr>
          <p:cNvPr id="4" name="TextBox 3">
            <a:extLst>
              <a:ext uri="{FF2B5EF4-FFF2-40B4-BE49-F238E27FC236}">
                <a16:creationId xmlns:a16="http://schemas.microsoft.com/office/drawing/2014/main" id="{F41F5591-F926-E14F-8ED6-D6256B60E49A}"/>
              </a:ext>
            </a:extLst>
          </p:cNvPr>
          <p:cNvSpPr txBox="1"/>
          <p:nvPr/>
        </p:nvSpPr>
        <p:spPr>
          <a:xfrm>
            <a:off x="1830370" y="1349078"/>
            <a:ext cx="9538355" cy="40934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Además de las disposiciones generales para la separación de salida según lo establecido en la Sección 1007.1.1, al menos dos escaleras de salida interiores requeridas deben estar separadas por una distancia de al menos</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685800" lvl="1"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30 pies, o
1/4 de la dimensión diagonal total máxima
La distancia que sea menor</a:t>
            </a: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La distancia debe medirse en línea recta entre los puntos mas próximos de los recintos de las escaleras de salida.</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5367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76F9A-D92F-161A-774A-9E742161E4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53E97-633F-F8D3-E91C-BF7D5B3C84DC}"/>
              </a:ext>
            </a:extLst>
          </p:cNvPr>
          <p:cNvSpPr>
            <a:spLocks noGrp="1"/>
          </p:cNvSpPr>
          <p:nvPr>
            <p:ph type="title"/>
          </p:nvPr>
        </p:nvSpPr>
        <p:spPr>
          <a:xfrm>
            <a:off x="1744350" y="553719"/>
            <a:ext cx="9079594" cy="615205"/>
          </a:xfrm>
        </p:spPr>
        <p:txBody>
          <a:bodyPr>
            <a:normAutofit/>
          </a:bodyPr>
          <a:lstStyle/>
          <a:p>
            <a:r>
              <a:rPr lang="en-US" dirty="0">
                <a:latin typeface="+mn-lt"/>
              </a:rPr>
              <a:t>403.5.1 </a:t>
            </a:r>
            <a:r>
              <a:rPr lang="es-ES" dirty="0">
                <a:latin typeface="+mn-lt"/>
              </a:rPr>
              <a:t>Distancia de las escaleras de salida interior</a:t>
            </a:r>
            <a:endParaRPr lang="en-US" dirty="0">
              <a:latin typeface="+mn-lt"/>
            </a:endParaRPr>
          </a:p>
        </p:txBody>
      </p:sp>
      <p:pic>
        <p:nvPicPr>
          <p:cNvPr id="3" name="Content Placeholder 2">
            <a:extLst>
              <a:ext uri="{FF2B5EF4-FFF2-40B4-BE49-F238E27FC236}">
                <a16:creationId xmlns:a16="http://schemas.microsoft.com/office/drawing/2014/main" id="{DDA4EDB3-41D0-462B-2C2E-5C7270DFB20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06181" y="1401378"/>
            <a:ext cx="7380624" cy="515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D76DAEC4-EEA1-D087-0C51-FF71D4153151}"/>
              </a:ext>
            </a:extLst>
          </p:cNvPr>
          <p:cNvSpPr txBox="1"/>
          <p:nvPr/>
        </p:nvSpPr>
        <p:spPr>
          <a:xfrm>
            <a:off x="5802211" y="4757360"/>
            <a:ext cx="1502296" cy="851295"/>
          </a:xfrm>
          <a:prstGeom prst="roundRect">
            <a:avLst/>
          </a:prstGeom>
          <a:solidFill>
            <a:srgbClr val="F9F0A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1100" dirty="0" err="1">
                <a:solidFill>
                  <a:srgbClr val="0B5C89"/>
                </a:solidFill>
              </a:rPr>
              <a:t>Mínimo</a:t>
            </a:r>
            <a:r>
              <a:rPr lang="en-US" sz="1100" dirty="0">
                <a:solidFill>
                  <a:srgbClr val="0B5C89"/>
                </a:solidFill>
              </a:rPr>
              <a:t> de 30 pies (9.14m) o ¼” (.635cm) “d” lo </a:t>
            </a:r>
            <a:r>
              <a:rPr lang="en-US" sz="1100" dirty="0" err="1">
                <a:solidFill>
                  <a:srgbClr val="0B5C89"/>
                </a:solidFill>
              </a:rPr>
              <a:t>que</a:t>
            </a:r>
            <a:r>
              <a:rPr lang="en-US" sz="1100" dirty="0">
                <a:solidFill>
                  <a:srgbClr val="0B5C89"/>
                </a:solidFill>
              </a:rPr>
              <a:t> sea </a:t>
            </a:r>
            <a:r>
              <a:rPr lang="en-US" sz="1100" dirty="0" err="1">
                <a:solidFill>
                  <a:srgbClr val="0B5C89"/>
                </a:solidFill>
              </a:rPr>
              <a:t>menor</a:t>
            </a:r>
            <a:endParaRPr kumimoji="0" lang="en-US" sz="1100" b="0" i="0" u="none" strike="noStrike" cap="none" spc="0" normalizeH="0" baseline="0" dirty="0">
              <a:ln>
                <a:noFill/>
              </a:ln>
              <a:solidFill>
                <a:srgbClr val="0B5C89"/>
              </a:solidFill>
              <a:effectLst/>
              <a:uFillTx/>
              <a:latin typeface="+mj-lt"/>
              <a:ea typeface="+mj-ea"/>
              <a:cs typeface="+mj-cs"/>
              <a:sym typeface="Helvetica"/>
            </a:endParaRPr>
          </a:p>
        </p:txBody>
      </p:sp>
      <p:sp>
        <p:nvSpPr>
          <p:cNvPr id="5" name="TextBox 4">
            <a:extLst>
              <a:ext uri="{FF2B5EF4-FFF2-40B4-BE49-F238E27FC236}">
                <a16:creationId xmlns:a16="http://schemas.microsoft.com/office/drawing/2014/main" id="{6719CD80-51DB-4714-37E8-FE92E1B97965}"/>
              </a:ext>
            </a:extLst>
          </p:cNvPr>
          <p:cNvSpPr txBox="1"/>
          <p:nvPr/>
        </p:nvSpPr>
        <p:spPr>
          <a:xfrm>
            <a:off x="2806181" y="6363331"/>
            <a:ext cx="2207718" cy="261608"/>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dirty="0">
                <a:ln>
                  <a:noFill/>
                </a:ln>
                <a:solidFill>
                  <a:srgbClr val="1F1F1F"/>
                </a:solidFill>
                <a:effectLst/>
                <a:uFillTx/>
                <a:latin typeface="+mj-lt"/>
                <a:ea typeface="+mj-ea"/>
                <a:cs typeface="+mj-cs"/>
                <a:sym typeface="Helvetica"/>
              </a:rPr>
              <a:t>Para SI: 1 </a:t>
            </a:r>
            <a:r>
              <a:rPr kumimoji="0" lang="en-US" sz="1100" b="0" i="0" u="none" strike="noStrike" cap="none" spc="0" normalizeH="0" baseline="0" dirty="0" err="1">
                <a:ln>
                  <a:noFill/>
                </a:ln>
                <a:solidFill>
                  <a:srgbClr val="1F1F1F"/>
                </a:solidFill>
                <a:effectLst/>
                <a:uFillTx/>
                <a:latin typeface="+mj-lt"/>
                <a:ea typeface="+mj-ea"/>
                <a:cs typeface="+mj-cs"/>
                <a:sym typeface="Helvetica"/>
              </a:rPr>
              <a:t>Pulgada</a:t>
            </a:r>
            <a:r>
              <a:rPr kumimoji="0" lang="en-US" sz="1100" b="0" i="0" u="none" strike="noStrike" cap="none" spc="0" normalizeH="0" baseline="0" dirty="0">
                <a:ln>
                  <a:noFill/>
                </a:ln>
                <a:solidFill>
                  <a:srgbClr val="1F1F1F"/>
                </a:solidFill>
                <a:effectLst/>
                <a:uFillTx/>
                <a:latin typeface="+mj-lt"/>
                <a:ea typeface="+mj-ea"/>
                <a:cs typeface="+mj-cs"/>
                <a:sym typeface="Helvetica"/>
              </a:rPr>
              <a:t> = 25.4 mm</a:t>
            </a:r>
          </a:p>
        </p:txBody>
      </p:sp>
    </p:spTree>
    <p:extLst>
      <p:ext uri="{BB962C8B-B14F-4D97-AF65-F5344CB8AC3E}">
        <p14:creationId xmlns:p14="http://schemas.microsoft.com/office/powerpoint/2010/main" val="5349325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3EFBE-563B-0DF4-C914-4A457E7237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34BCFF-56AD-3D59-221E-AED9CF42ACB3}"/>
              </a:ext>
            </a:extLst>
          </p:cNvPr>
          <p:cNvSpPr>
            <a:spLocks noGrp="1"/>
          </p:cNvSpPr>
          <p:nvPr>
            <p:ph type="title"/>
          </p:nvPr>
        </p:nvSpPr>
        <p:spPr>
          <a:xfrm>
            <a:off x="1744350" y="553719"/>
            <a:ext cx="9175287" cy="615205"/>
          </a:xfrm>
        </p:spPr>
        <p:txBody>
          <a:bodyPr>
            <a:normAutofit/>
          </a:bodyPr>
          <a:lstStyle/>
          <a:p>
            <a:r>
              <a:rPr lang="en-US" dirty="0">
                <a:latin typeface="+mn-lt"/>
              </a:rPr>
              <a:t>403.5.2 Escalera de </a:t>
            </a:r>
            <a:r>
              <a:rPr lang="en-US" dirty="0" err="1">
                <a:latin typeface="+mn-lt"/>
              </a:rPr>
              <a:t>salida</a:t>
            </a:r>
            <a:r>
              <a:rPr lang="en-US" dirty="0">
                <a:latin typeface="+mn-lt"/>
              </a:rPr>
              <a:t> interior </a:t>
            </a:r>
            <a:r>
              <a:rPr lang="en-US" dirty="0" err="1">
                <a:latin typeface="+mn-lt"/>
              </a:rPr>
              <a:t>adicional</a:t>
            </a:r>
            <a:endParaRPr lang="en-US" dirty="0">
              <a:latin typeface="+mn-lt"/>
            </a:endParaRPr>
          </a:p>
        </p:txBody>
      </p:sp>
      <p:sp>
        <p:nvSpPr>
          <p:cNvPr id="4" name="TextBox 3">
            <a:extLst>
              <a:ext uri="{FF2B5EF4-FFF2-40B4-BE49-F238E27FC236}">
                <a16:creationId xmlns:a16="http://schemas.microsoft.com/office/drawing/2014/main" id="{BDE298C7-2CE5-6106-9394-97628C2063B3}"/>
              </a:ext>
            </a:extLst>
          </p:cNvPr>
          <p:cNvSpPr txBox="1"/>
          <p:nvPr/>
        </p:nvSpPr>
        <p:spPr>
          <a:xfrm>
            <a:off x="1830370" y="1349078"/>
            <a:ext cx="9538355" cy="43550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Solo se requiere en edificios de más de 420 pies de altura, se proporcionará una escalera de salida adicional además de las que normalmente se exigen</a:t>
            </a:r>
            <a:r>
              <a:rPr lang="en-US" sz="2800" kern="1200" dirty="0">
                <a:solidFill>
                  <a:srgbClr val="000000"/>
                </a:solidFill>
                <a:latin typeface="Calibri" panose="020F0502020204030204"/>
                <a:ea typeface="+mn-ea"/>
                <a:cs typeface="+mn-cs"/>
              </a:rPr>
              <a:t>.</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685800" lvl="1" indent="-228600" defTabSz="914400" hangingPunct="1">
              <a:spcAft>
                <a:spcPts val="600"/>
              </a:spcAft>
              <a:buFont typeface="Wingdings" panose="05000000000000000000" pitchFamily="2" charset="2"/>
              <a:buChar char="§"/>
              <a:defRPr/>
            </a:pPr>
            <a:r>
              <a:rPr lang="en-US" sz="2400" kern="1200" dirty="0">
                <a:solidFill>
                  <a:srgbClr val="000000"/>
                </a:solidFill>
                <a:latin typeface="Calibri" panose="020F0502020204030204"/>
                <a:ea typeface="+mn-ea"/>
                <a:cs typeface="+mn-cs"/>
              </a:rPr>
              <a:t>No </a:t>
            </a:r>
            <a:r>
              <a:rPr lang="en-US" sz="2400" kern="1200" dirty="0" err="1">
                <a:solidFill>
                  <a:srgbClr val="000000"/>
                </a:solidFill>
                <a:latin typeface="Calibri" panose="020F0502020204030204"/>
                <a:ea typeface="+mn-ea"/>
                <a:cs typeface="+mn-cs"/>
              </a:rPr>
              <a:t>aplicable</a:t>
            </a:r>
            <a:r>
              <a:rPr lang="en-US" sz="2400" kern="1200" dirty="0">
                <a:solidFill>
                  <a:srgbClr val="000000"/>
                </a:solidFill>
                <a:latin typeface="Calibri" panose="020F0502020204030204"/>
                <a:ea typeface="+mn-ea"/>
                <a:cs typeface="+mn-cs"/>
              </a:rPr>
              <a:t> a:</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143000" lvl="2" indent="-228600" defTabSz="914400" hangingPunct="1">
              <a:spcAft>
                <a:spcPts val="600"/>
              </a:spcAft>
              <a:buFont typeface="Wingdings" panose="05000000000000000000" pitchFamily="2" charset="2"/>
              <a:buChar char="§"/>
              <a:defRPr/>
            </a:pPr>
            <a:r>
              <a:rPr lang="es-ES" sz="2000" kern="1200" dirty="0">
                <a:solidFill>
                  <a:srgbClr val="000000"/>
                </a:solidFill>
                <a:latin typeface="Calibri" panose="020F0502020204030204"/>
                <a:ea typeface="+mn-ea"/>
                <a:cs typeface="+mn-cs"/>
              </a:rPr>
              <a:t>Ocupaciones del Grupo R-2 y sus espacios auxiliares
Edificios con ascensores utilizados para la </a:t>
            </a:r>
            <a:r>
              <a:rPr lang="es-ES" sz="2000" kern="1200" dirty="0" err="1">
                <a:solidFill>
                  <a:srgbClr val="000000"/>
                </a:solidFill>
                <a:latin typeface="Calibri" panose="020F0502020204030204"/>
                <a:ea typeface="+mn-ea"/>
                <a:cs typeface="+mn-cs"/>
              </a:rPr>
              <a:t>autoevacuación</a:t>
            </a:r>
            <a:r>
              <a:rPr lang="es-ES" sz="2000" kern="1200" dirty="0">
                <a:solidFill>
                  <a:srgbClr val="000000"/>
                </a:solidFill>
                <a:latin typeface="Calibri" panose="020F0502020204030204"/>
                <a:ea typeface="+mn-ea"/>
                <a:cs typeface="+mn-cs"/>
              </a:rPr>
              <a:t> de los ocupantes
Partes del edificio con el piso más alto de menos de 420 pies de altura</a:t>
            </a:r>
            <a:endPar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El ancho total de cualquier combinación de escaleras restantes con una eliminada no debe ser menor que el ancho total requerido por la Sección 1005.1</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9471315"/>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F17AF-FCD1-29CC-6714-4A3E31F5B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C6E425-6536-67D2-86FE-4A0DEE275391}"/>
              </a:ext>
            </a:extLst>
          </p:cNvPr>
          <p:cNvSpPr>
            <a:spLocks noGrp="1"/>
          </p:cNvSpPr>
          <p:nvPr>
            <p:ph type="title"/>
          </p:nvPr>
        </p:nvSpPr>
        <p:spPr>
          <a:xfrm>
            <a:off x="1744350" y="553719"/>
            <a:ext cx="9026431" cy="615205"/>
          </a:xfrm>
        </p:spPr>
        <p:txBody>
          <a:bodyPr>
            <a:normAutofit/>
          </a:bodyPr>
          <a:lstStyle/>
          <a:p>
            <a:r>
              <a:rPr lang="en-US" dirty="0">
                <a:latin typeface="+mn-lt"/>
              </a:rPr>
              <a:t>403.5.3 </a:t>
            </a:r>
            <a:r>
              <a:rPr lang="es-ES" dirty="0">
                <a:latin typeface="+mn-lt"/>
              </a:rPr>
              <a:t>Operatoria de la puerta de la escalera</a:t>
            </a:r>
            <a:endParaRPr lang="en-US" dirty="0">
              <a:latin typeface="+mn-lt"/>
            </a:endParaRPr>
          </a:p>
        </p:txBody>
      </p:sp>
      <p:sp>
        <p:nvSpPr>
          <p:cNvPr id="4" name="TextBox 3">
            <a:extLst>
              <a:ext uri="{FF2B5EF4-FFF2-40B4-BE49-F238E27FC236}">
                <a16:creationId xmlns:a16="http://schemas.microsoft.com/office/drawing/2014/main" id="{CC12D0C9-51A1-381A-458E-EB806100D8DD}"/>
              </a:ext>
            </a:extLst>
          </p:cNvPr>
          <p:cNvSpPr txBox="1"/>
          <p:nvPr/>
        </p:nvSpPr>
        <p:spPr>
          <a:xfrm>
            <a:off x="1744350" y="1168924"/>
            <a:ext cx="10047157" cy="5632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Aparte de las puertas de descarga de salida, las puertas de escalera se pueden bloquear en el lado de la escalera siempre que puedan desbloquearse sin engancharse cuando ocurra alguna de las siguientes condiciones</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685800" lvl="1"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Individual o simultáneamente con una señal del centro de comando de incendios
Simultáneamente al activar el sistema de alarma contra incendios en el área servida por una escalera
En caso de falla de la fuente de alimentación para bloquear o bloquear el sistema</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Un teléfono u otro sistema de comunicaciones bidireccionales conectado a una estación aprobada que se atiende constantemente, como mínimo, en cada 5º piso</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53567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FEA6-E356-220E-869F-E8B11A45A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7D34C7-4184-FD65-9679-C29D7D308F59}"/>
              </a:ext>
            </a:extLst>
          </p:cNvPr>
          <p:cNvSpPr>
            <a:spLocks noGrp="1"/>
          </p:cNvSpPr>
          <p:nvPr>
            <p:ph type="title"/>
          </p:nvPr>
        </p:nvSpPr>
        <p:spPr>
          <a:xfrm>
            <a:off x="1744350" y="553719"/>
            <a:ext cx="8813780" cy="615205"/>
          </a:xfrm>
        </p:spPr>
        <p:txBody>
          <a:bodyPr>
            <a:normAutofit/>
          </a:bodyPr>
          <a:lstStyle/>
          <a:p>
            <a:r>
              <a:rPr lang="en-US" dirty="0">
                <a:latin typeface="+mn-lt"/>
              </a:rPr>
              <a:t>403.5.4 </a:t>
            </a:r>
            <a:r>
              <a:rPr lang="es-ES" dirty="0">
                <a:latin typeface="+mn-lt"/>
              </a:rPr>
              <a:t>Cerramientos a prueba de humo</a:t>
            </a:r>
            <a:endParaRPr lang="en-US" dirty="0">
              <a:latin typeface="+mn-lt"/>
            </a:endParaRPr>
          </a:p>
        </p:txBody>
      </p:sp>
      <p:sp>
        <p:nvSpPr>
          <p:cNvPr id="4" name="TextBox 3">
            <a:extLst>
              <a:ext uri="{FF2B5EF4-FFF2-40B4-BE49-F238E27FC236}">
                <a16:creationId xmlns:a16="http://schemas.microsoft.com/office/drawing/2014/main" id="{19B24BDB-F0C0-6CA8-620A-A8043510EFF5}"/>
              </a:ext>
            </a:extLst>
          </p:cNvPr>
          <p:cNvSpPr txBox="1"/>
          <p:nvPr/>
        </p:nvSpPr>
        <p:spPr>
          <a:xfrm>
            <a:off x="1744350" y="1480008"/>
            <a:ext cx="9538355" cy="36009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Cuando una escalera requerida sirva a un piso por encima del nivel de "rascacielos", se construirá como un cerramiento a prueba de humo</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Se proporcionan tres alternativas para el cumplimiento</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685800" lvl="1"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Ventilación natural (balcón exterior abierto)
Presurización de escaleras (escalera presurizada)
Escalera y vestíbulo presurizados (escalera presurizada y vestíbulo de entrada presurizado)</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650733"/>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A9CFC-03F0-AF03-9B0F-2D6EAEA89D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D03E9-4862-071A-BB67-812096CC7F13}"/>
              </a:ext>
            </a:extLst>
          </p:cNvPr>
          <p:cNvSpPr>
            <a:spLocks noGrp="1"/>
          </p:cNvSpPr>
          <p:nvPr>
            <p:ph type="title"/>
          </p:nvPr>
        </p:nvSpPr>
        <p:spPr>
          <a:xfrm>
            <a:off x="1744350" y="553719"/>
            <a:ext cx="8718087" cy="615205"/>
          </a:xfrm>
        </p:spPr>
        <p:txBody>
          <a:bodyPr>
            <a:normAutofit/>
          </a:bodyPr>
          <a:lstStyle/>
          <a:p>
            <a:r>
              <a:rPr lang="en-US" dirty="0">
                <a:latin typeface="+mn-lt"/>
              </a:rPr>
              <a:t>403.5.5 </a:t>
            </a:r>
            <a:r>
              <a:rPr lang="es-ES" dirty="0">
                <a:latin typeface="+mn-lt"/>
              </a:rPr>
              <a:t>Marcas luminosas de la vía de egreso</a:t>
            </a:r>
            <a:endParaRPr lang="en-US" dirty="0">
              <a:latin typeface="+mn-lt"/>
            </a:endParaRPr>
          </a:p>
        </p:txBody>
      </p:sp>
      <p:sp>
        <p:nvSpPr>
          <p:cNvPr id="4" name="TextBox 3">
            <a:extLst>
              <a:ext uri="{FF2B5EF4-FFF2-40B4-BE49-F238E27FC236}">
                <a16:creationId xmlns:a16="http://schemas.microsoft.com/office/drawing/2014/main" id="{47B61598-B353-DABC-FFCE-7260F3E87653}"/>
              </a:ext>
            </a:extLst>
          </p:cNvPr>
          <p:cNvSpPr txBox="1"/>
          <p:nvPr/>
        </p:nvSpPr>
        <p:spPr>
          <a:xfrm>
            <a:off x="1744350" y="1480008"/>
            <a:ext cx="4929827" cy="46782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Se requieren marcas de salida luminosas aprobadas para delinear las rutas de salida, que no sean al nivel de descarga de salida, en edificios de gran altura de ocupaciones de los Grupos A, B, E, I-1, M y R-1</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Las marcas se colocarán en la escalera de salida interior y en los pasillos de salida</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Disposiciones detalladas proporcionadas en la Sección 1025</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AA5577B-0137-6F0A-BEFA-A99EEDC1D14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0164" y="1773081"/>
            <a:ext cx="5299435" cy="4214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757624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CBFBE-F386-F0BA-543E-5CDFFA46C1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4AB98F-3731-4868-82A0-9E6824983BBD}"/>
              </a:ext>
            </a:extLst>
          </p:cNvPr>
          <p:cNvSpPr>
            <a:spLocks noGrp="1"/>
          </p:cNvSpPr>
          <p:nvPr>
            <p:ph type="title"/>
          </p:nvPr>
        </p:nvSpPr>
        <p:spPr>
          <a:xfrm>
            <a:off x="1744350" y="553719"/>
            <a:ext cx="8409743" cy="615205"/>
          </a:xfrm>
        </p:spPr>
        <p:txBody>
          <a:bodyPr>
            <a:normAutofit fontScale="90000"/>
          </a:bodyPr>
          <a:lstStyle/>
          <a:p>
            <a:r>
              <a:rPr lang="en-US" dirty="0">
                <a:latin typeface="+mn-lt"/>
              </a:rPr>
              <a:t>403.6.1 Ascensor de </a:t>
            </a:r>
            <a:r>
              <a:rPr lang="en-US" dirty="0" err="1">
                <a:latin typeface="+mn-lt"/>
              </a:rPr>
              <a:t>acceso</a:t>
            </a:r>
            <a:r>
              <a:rPr lang="en-US" dirty="0">
                <a:latin typeface="+mn-lt"/>
              </a:rPr>
              <a:t> al </a:t>
            </a:r>
            <a:r>
              <a:rPr lang="en-US" dirty="0" err="1">
                <a:latin typeface="+mn-lt"/>
              </a:rPr>
              <a:t>servicio</a:t>
            </a:r>
            <a:r>
              <a:rPr lang="en-US" dirty="0">
                <a:latin typeface="+mn-lt"/>
              </a:rPr>
              <a:t> contra </a:t>
            </a:r>
            <a:r>
              <a:rPr lang="en-US" dirty="0" err="1">
                <a:latin typeface="+mn-lt"/>
              </a:rPr>
              <a:t>incendios</a:t>
            </a:r>
            <a:endParaRPr lang="en-US" dirty="0">
              <a:latin typeface="+mn-lt"/>
            </a:endParaRPr>
          </a:p>
        </p:txBody>
      </p:sp>
      <p:sp>
        <p:nvSpPr>
          <p:cNvPr id="4" name="TextBox 3">
            <a:extLst>
              <a:ext uri="{FF2B5EF4-FFF2-40B4-BE49-F238E27FC236}">
                <a16:creationId xmlns:a16="http://schemas.microsoft.com/office/drawing/2014/main" id="{2201CFF8-F10C-B9F0-8339-D2A6CDFF8810}"/>
              </a:ext>
            </a:extLst>
          </p:cNvPr>
          <p:cNvSpPr txBox="1"/>
          <p:nvPr/>
        </p:nvSpPr>
        <p:spPr>
          <a:xfrm>
            <a:off x="1744350" y="1480008"/>
            <a:ext cx="4251097" cy="44012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En edificios con un piso ocupado a más de 120 pies (36.576 m) por encima del nivel más bajo de acceso de vehículos del departamento de bomberos, se deben proporcionar al menos dos ascensores de acceso al servicio de bomberos.</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3" name="Picture 6" descr="01190-607-A">
            <a:extLst>
              <a:ext uri="{FF2B5EF4-FFF2-40B4-BE49-F238E27FC236}">
                <a16:creationId xmlns:a16="http://schemas.microsoft.com/office/drawing/2014/main" id="{CF22B2EF-087F-9B4A-E38C-AE838DF5BEB2}"/>
              </a:ext>
            </a:extLst>
          </p:cNvPr>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934200" y="1389931"/>
            <a:ext cx="4647047" cy="515101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6D9E62F-7694-AC4F-6F72-60C769D913E6}"/>
              </a:ext>
            </a:extLst>
          </p:cNvPr>
          <p:cNvSpPr/>
          <p:nvPr/>
        </p:nvSpPr>
        <p:spPr>
          <a:xfrm>
            <a:off x="7152640" y="2086094"/>
            <a:ext cx="853440" cy="461665"/>
          </a:xfrm>
          <a:prstGeom prst="rect">
            <a:avLst/>
          </a:prstGeom>
          <a:solidFill>
            <a:schemeClr val="bg1"/>
          </a:solidFill>
        </p:spPr>
        <p:txBody>
          <a:bodyPr wrap="square">
            <a:spAutoFit/>
          </a:bodyPr>
          <a:lstStyle/>
          <a:p>
            <a:r>
              <a:rPr lang="en-US" sz="1200" dirty="0"/>
              <a:t> gases    calientes</a:t>
            </a:r>
          </a:p>
        </p:txBody>
      </p:sp>
      <p:sp>
        <p:nvSpPr>
          <p:cNvPr id="6" name="TextBox 5">
            <a:extLst>
              <a:ext uri="{FF2B5EF4-FFF2-40B4-BE49-F238E27FC236}">
                <a16:creationId xmlns:a16="http://schemas.microsoft.com/office/drawing/2014/main" id="{03E52A6C-FBF7-8C78-4CDE-9C9414D933C6}"/>
              </a:ext>
            </a:extLst>
          </p:cNvPr>
          <p:cNvSpPr txBox="1"/>
          <p:nvPr/>
        </p:nvSpPr>
        <p:spPr>
          <a:xfrm>
            <a:off x="10038080" y="2418526"/>
            <a:ext cx="1290320" cy="46166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200" dirty="0" err="1"/>
              <a:t>puerta</a:t>
            </a:r>
            <a:r>
              <a:rPr lang="en-US" sz="1200" dirty="0"/>
              <a:t> </a:t>
            </a:r>
            <a:r>
              <a:rPr lang="en-US" sz="1200" dirty="0" err="1"/>
              <a:t>resistente</a:t>
            </a:r>
            <a:r>
              <a:rPr lang="en-US" sz="1200" dirty="0"/>
              <a:t> al </a:t>
            </a:r>
            <a:r>
              <a:rPr lang="en-US" sz="1200" dirty="0" err="1"/>
              <a:t>fuego</a:t>
            </a:r>
            <a:endParaRPr lang="en-US" sz="1200" dirty="0"/>
          </a:p>
        </p:txBody>
      </p:sp>
      <p:sp>
        <p:nvSpPr>
          <p:cNvPr id="7" name="Rectangle 6">
            <a:extLst>
              <a:ext uri="{FF2B5EF4-FFF2-40B4-BE49-F238E27FC236}">
                <a16:creationId xmlns:a16="http://schemas.microsoft.com/office/drawing/2014/main" id="{6C1F3323-777C-2C28-204E-15BF8A0F26A0}"/>
              </a:ext>
            </a:extLst>
          </p:cNvPr>
          <p:cNvSpPr/>
          <p:nvPr/>
        </p:nvSpPr>
        <p:spPr>
          <a:xfrm>
            <a:off x="6934200" y="2743367"/>
            <a:ext cx="393700" cy="369332"/>
          </a:xfrm>
          <a:prstGeom prst="rect">
            <a:avLst/>
          </a:prstGeom>
          <a:solidFill>
            <a:srgbClr val="E98C15"/>
          </a:solidFill>
        </p:spPr>
        <p:txBody>
          <a:bodyPr wrap="square">
            <a:spAutoFit/>
          </a:bodyPr>
          <a:lstStyle/>
          <a:p>
            <a:pPr algn="ctr"/>
            <a:r>
              <a:rPr lang="en-US" sz="600" dirty="0"/>
              <a:t>Nivel de </a:t>
            </a:r>
            <a:r>
              <a:rPr lang="en-US" sz="600" dirty="0" err="1"/>
              <a:t>fuego</a:t>
            </a:r>
            <a:endParaRPr lang="en-US" sz="600" dirty="0"/>
          </a:p>
        </p:txBody>
      </p:sp>
      <p:sp>
        <p:nvSpPr>
          <p:cNvPr id="8" name="Rectangle 7">
            <a:extLst>
              <a:ext uri="{FF2B5EF4-FFF2-40B4-BE49-F238E27FC236}">
                <a16:creationId xmlns:a16="http://schemas.microsoft.com/office/drawing/2014/main" id="{6FD02429-D41C-DC89-A036-BE5292D67C4C}"/>
              </a:ext>
            </a:extLst>
          </p:cNvPr>
          <p:cNvSpPr/>
          <p:nvPr/>
        </p:nvSpPr>
        <p:spPr>
          <a:xfrm>
            <a:off x="6934200" y="5191069"/>
            <a:ext cx="1436802" cy="646331"/>
          </a:xfrm>
          <a:prstGeom prst="rect">
            <a:avLst/>
          </a:prstGeom>
          <a:solidFill>
            <a:schemeClr val="bg1"/>
          </a:solidFill>
        </p:spPr>
        <p:txBody>
          <a:bodyPr wrap="square">
            <a:spAutoFit/>
          </a:bodyPr>
          <a:lstStyle/>
          <a:p>
            <a:r>
              <a:rPr lang="en-US" sz="1200" dirty="0"/>
              <a:t>Ascensor de </a:t>
            </a:r>
            <a:r>
              <a:rPr lang="en-US" sz="1200" dirty="0" err="1"/>
              <a:t>acceso</a:t>
            </a:r>
            <a:r>
              <a:rPr lang="en-US" sz="1200" dirty="0"/>
              <a:t> al </a:t>
            </a:r>
            <a:r>
              <a:rPr lang="en-US" sz="1200" dirty="0" err="1"/>
              <a:t>servicio</a:t>
            </a:r>
            <a:r>
              <a:rPr lang="en-US" sz="1200" dirty="0"/>
              <a:t> de </a:t>
            </a:r>
            <a:r>
              <a:rPr lang="en-US" sz="1200" dirty="0" err="1"/>
              <a:t>bomberos</a:t>
            </a:r>
            <a:endParaRPr lang="en-US" sz="1200" dirty="0"/>
          </a:p>
        </p:txBody>
      </p:sp>
      <p:sp>
        <p:nvSpPr>
          <p:cNvPr id="9" name="Rectangle 8">
            <a:extLst>
              <a:ext uri="{FF2B5EF4-FFF2-40B4-BE49-F238E27FC236}">
                <a16:creationId xmlns:a16="http://schemas.microsoft.com/office/drawing/2014/main" id="{155183AE-17B0-6B23-3AFC-A1A71599289E}"/>
              </a:ext>
            </a:extLst>
          </p:cNvPr>
          <p:cNvSpPr/>
          <p:nvPr/>
        </p:nvSpPr>
        <p:spPr>
          <a:xfrm>
            <a:off x="8695543" y="6235565"/>
            <a:ext cx="1271840" cy="246221"/>
          </a:xfrm>
          <a:prstGeom prst="rect">
            <a:avLst/>
          </a:prstGeom>
          <a:solidFill>
            <a:schemeClr val="bg1"/>
          </a:solidFill>
        </p:spPr>
        <p:txBody>
          <a:bodyPr wrap="square">
            <a:spAutoFit/>
          </a:bodyPr>
          <a:lstStyle/>
          <a:p>
            <a:r>
              <a:rPr lang="en-US" sz="1000" dirty="0" err="1"/>
              <a:t>vestíbulo</a:t>
            </a:r>
            <a:r>
              <a:rPr lang="en-US" sz="1000" dirty="0"/>
              <a:t> </a:t>
            </a:r>
            <a:r>
              <a:rPr lang="en-US" sz="1000" dirty="0" err="1"/>
              <a:t>protegido</a:t>
            </a:r>
            <a:endParaRPr lang="en-US" sz="1000" dirty="0"/>
          </a:p>
        </p:txBody>
      </p:sp>
      <p:sp>
        <p:nvSpPr>
          <p:cNvPr id="10" name="Rectangle 9">
            <a:extLst>
              <a:ext uri="{FF2B5EF4-FFF2-40B4-BE49-F238E27FC236}">
                <a16:creationId xmlns:a16="http://schemas.microsoft.com/office/drawing/2014/main" id="{621FE011-DDF5-3E9E-DCD4-0C5B3BD712BB}"/>
              </a:ext>
            </a:extLst>
          </p:cNvPr>
          <p:cNvSpPr/>
          <p:nvPr/>
        </p:nvSpPr>
        <p:spPr>
          <a:xfrm>
            <a:off x="9996305" y="6250954"/>
            <a:ext cx="1584942" cy="230832"/>
          </a:xfrm>
          <a:prstGeom prst="rect">
            <a:avLst/>
          </a:prstGeom>
          <a:solidFill>
            <a:schemeClr val="bg1"/>
          </a:solidFill>
        </p:spPr>
        <p:txBody>
          <a:bodyPr wrap="square">
            <a:spAutoFit/>
          </a:bodyPr>
          <a:lstStyle/>
          <a:p>
            <a:r>
              <a:rPr lang="en-US" sz="900" dirty="0"/>
              <a:t>Escalera (</a:t>
            </a:r>
            <a:r>
              <a:rPr lang="en-US" sz="900" dirty="0" err="1"/>
              <a:t>ruta</a:t>
            </a:r>
            <a:r>
              <a:rPr lang="en-US" sz="900" dirty="0"/>
              <a:t> de escape)</a:t>
            </a:r>
          </a:p>
        </p:txBody>
      </p:sp>
      <p:sp>
        <p:nvSpPr>
          <p:cNvPr id="11" name="Rectangle 10">
            <a:extLst>
              <a:ext uri="{FF2B5EF4-FFF2-40B4-BE49-F238E27FC236}">
                <a16:creationId xmlns:a16="http://schemas.microsoft.com/office/drawing/2014/main" id="{D15A395D-E21C-B170-BCCC-1DC300550280}"/>
              </a:ext>
            </a:extLst>
          </p:cNvPr>
          <p:cNvSpPr/>
          <p:nvPr/>
        </p:nvSpPr>
        <p:spPr>
          <a:xfrm>
            <a:off x="10038080" y="5822461"/>
            <a:ext cx="1119370" cy="369332"/>
          </a:xfrm>
          <a:prstGeom prst="rect">
            <a:avLst/>
          </a:prstGeom>
          <a:solidFill>
            <a:schemeClr val="bg1"/>
          </a:solidFill>
        </p:spPr>
        <p:txBody>
          <a:bodyPr wrap="square">
            <a:spAutoFit/>
          </a:bodyPr>
          <a:lstStyle/>
          <a:p>
            <a:r>
              <a:rPr lang="en-US" sz="900" dirty="0"/>
              <a:t>Columna contra </a:t>
            </a:r>
          </a:p>
          <a:p>
            <a:r>
              <a:rPr lang="en-US" sz="900" dirty="0" err="1"/>
              <a:t>incendios</a:t>
            </a:r>
            <a:r>
              <a:rPr lang="en-US" sz="900" dirty="0"/>
              <a:t> </a:t>
            </a:r>
            <a:r>
              <a:rPr lang="en-US" sz="900" dirty="0" err="1"/>
              <a:t>clase</a:t>
            </a:r>
            <a:r>
              <a:rPr lang="en-US" sz="900" dirty="0"/>
              <a:t> I</a:t>
            </a:r>
          </a:p>
        </p:txBody>
      </p:sp>
    </p:spTree>
    <p:extLst>
      <p:ext uri="{BB962C8B-B14F-4D97-AF65-F5344CB8AC3E}">
        <p14:creationId xmlns:p14="http://schemas.microsoft.com/office/powerpoint/2010/main" val="261111445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94272-4358-5DD2-4CFB-1432A2609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8C4462-9B6D-1230-F561-A82FC6819D86}"/>
              </a:ext>
            </a:extLst>
          </p:cNvPr>
          <p:cNvSpPr>
            <a:spLocks noGrp="1"/>
          </p:cNvSpPr>
          <p:nvPr>
            <p:ph type="title"/>
          </p:nvPr>
        </p:nvSpPr>
        <p:spPr>
          <a:xfrm>
            <a:off x="1744350" y="553719"/>
            <a:ext cx="9111492" cy="615205"/>
          </a:xfrm>
        </p:spPr>
        <p:txBody>
          <a:bodyPr>
            <a:normAutofit/>
          </a:bodyPr>
          <a:lstStyle/>
          <a:p>
            <a:r>
              <a:rPr lang="en-US" dirty="0">
                <a:latin typeface="+mn-lt"/>
              </a:rPr>
              <a:t>403.6.2 </a:t>
            </a:r>
            <a:r>
              <a:rPr lang="es-ES" dirty="0">
                <a:latin typeface="+mn-lt"/>
              </a:rPr>
              <a:t>Ascensores para evacuación de ocupantes</a:t>
            </a:r>
            <a:endParaRPr lang="en-US" dirty="0">
              <a:latin typeface="+mn-lt"/>
            </a:endParaRPr>
          </a:p>
        </p:txBody>
      </p:sp>
      <p:sp>
        <p:nvSpPr>
          <p:cNvPr id="4" name="TextBox 3">
            <a:extLst>
              <a:ext uri="{FF2B5EF4-FFF2-40B4-BE49-F238E27FC236}">
                <a16:creationId xmlns:a16="http://schemas.microsoft.com/office/drawing/2014/main" id="{5D438BBD-A003-4BF5-101C-B2B3C9259143}"/>
              </a:ext>
            </a:extLst>
          </p:cNvPr>
          <p:cNvSpPr txBox="1"/>
          <p:nvPr/>
        </p:nvSpPr>
        <p:spPr>
          <a:xfrm>
            <a:off x="1744350" y="1480008"/>
            <a:ext cx="9538355" cy="4524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Ascensores de pasajeros instalados según la Sección 3008 permitidos para ser utilizados para la </a:t>
            </a:r>
            <a:r>
              <a:rPr lang="es-ES" sz="2800" kern="1200" dirty="0" err="1">
                <a:solidFill>
                  <a:srgbClr val="000000"/>
                </a:solidFill>
                <a:latin typeface="Calibri" panose="020F0502020204030204"/>
                <a:ea typeface="+mn-ea"/>
                <a:cs typeface="+mn-cs"/>
              </a:rPr>
              <a:t>autoevacuación</a:t>
            </a:r>
            <a:r>
              <a:rPr lang="es-ES" sz="2800" kern="1200" dirty="0">
                <a:solidFill>
                  <a:srgbClr val="000000"/>
                </a:solidFill>
                <a:latin typeface="Calibri" panose="020F0502020204030204"/>
                <a:ea typeface="+mn-ea"/>
                <a:cs typeface="+mn-cs"/>
              </a:rPr>
              <a:t> de ocupantes
Número mínimo requerido de dichos ascensores basado en el análisis de salida</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685800" lvl="1" indent="-228600" defTabSz="914400" hangingPunct="1">
              <a:spcAft>
                <a:spcPts val="600"/>
              </a:spcAft>
              <a:buFont typeface="Wingdings" panose="05000000000000000000" pitchFamily="2" charset="2"/>
              <a:buChar char="§"/>
              <a:defRPr/>
            </a:pPr>
            <a:r>
              <a:rPr lang="es-ES" sz="2400" kern="1200" dirty="0">
                <a:solidFill>
                  <a:srgbClr val="000000"/>
                </a:solidFill>
                <a:latin typeface="Calibri" panose="020F0502020204030204"/>
                <a:ea typeface="+mn-ea"/>
                <a:cs typeface="+mn-cs"/>
              </a:rPr>
              <a:t>Evacuación de todo el edificio en menos de 1 hora, o
Evacuación de 5 pisos consecutivos con la mayor carga de ocupantes de acumulación en menos de 15 minutos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lvl="0" indent="-228600" defTabSz="914400" hangingPunct="1">
              <a:spcAft>
                <a:spcPts val="600"/>
              </a:spcAft>
              <a:buFont typeface="Wingdings" panose="05000000000000000000" pitchFamily="2" charset="2"/>
              <a:buChar char="§"/>
              <a:defRPr/>
            </a:pPr>
            <a:r>
              <a:rPr lang="es-ES" sz="2800" kern="1200" dirty="0">
                <a:solidFill>
                  <a:srgbClr val="000000"/>
                </a:solidFill>
                <a:latin typeface="Calibri" panose="020F0502020204030204"/>
                <a:ea typeface="+mn-ea"/>
                <a:cs typeface="+mn-cs"/>
              </a:rPr>
              <a:t>Cuando se proporcionan ascensores de evacuación de ocupantes, no se requiere la escalera adicional</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04241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27D8E-9245-15B4-F418-C863A5673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5A0576-E3A6-F679-D8E3-586E689BD5A4}"/>
              </a:ext>
            </a:extLst>
          </p:cNvPr>
          <p:cNvSpPr>
            <a:spLocks noGrp="1"/>
          </p:cNvSpPr>
          <p:nvPr>
            <p:ph type="title"/>
          </p:nvPr>
        </p:nvSpPr>
        <p:spPr>
          <a:xfrm>
            <a:off x="1744350" y="553719"/>
            <a:ext cx="9281613" cy="615205"/>
          </a:xfrm>
        </p:spPr>
        <p:txBody>
          <a:bodyPr>
            <a:normAutofit/>
          </a:bodyPr>
          <a:lstStyle/>
          <a:p>
            <a:r>
              <a:rPr lang="en-US" dirty="0">
                <a:latin typeface="+mn-lt"/>
              </a:rPr>
              <a:t>403.6.2 </a:t>
            </a:r>
            <a:r>
              <a:rPr lang="es-ES" dirty="0">
                <a:latin typeface="+mn-lt"/>
              </a:rPr>
              <a:t>Ascensores para evacuación de ocupantes</a:t>
            </a:r>
            <a:endParaRPr lang="en-US" dirty="0">
              <a:latin typeface="+mn-lt"/>
            </a:endParaRPr>
          </a:p>
        </p:txBody>
      </p:sp>
      <p:pic>
        <p:nvPicPr>
          <p:cNvPr id="3" name="Picture 5" descr="01190-3008">
            <a:extLst>
              <a:ext uri="{FF2B5EF4-FFF2-40B4-BE49-F238E27FC236}">
                <a16:creationId xmlns:a16="http://schemas.microsoft.com/office/drawing/2014/main" id="{910C308D-CCAF-E92E-A146-B7CA70E1F5F3}"/>
              </a:ext>
            </a:extLst>
          </p:cNvPr>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2813205" y="1168924"/>
            <a:ext cx="6716418" cy="50300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B22B952-15CD-A3A3-5A56-F67024ECD00B}"/>
              </a:ext>
            </a:extLst>
          </p:cNvPr>
          <p:cNvSpPr txBox="1"/>
          <p:nvPr/>
        </p:nvSpPr>
        <p:spPr>
          <a:xfrm>
            <a:off x="8215830" y="4866290"/>
            <a:ext cx="1313793" cy="95410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err="1"/>
              <a:t>Señalización</a:t>
            </a:r>
            <a:r>
              <a:rPr lang="en-US" sz="1400" dirty="0"/>
              <a:t> e </a:t>
            </a:r>
            <a:r>
              <a:rPr lang="en-US" sz="1400" dirty="0" err="1"/>
              <a:t>indicador</a:t>
            </a:r>
            <a:r>
              <a:rPr lang="en-US" sz="1400" dirty="0"/>
              <a:t> de </a:t>
            </a:r>
            <a:r>
              <a:rPr lang="en-US" sz="1400" dirty="0" err="1"/>
              <a:t>estado</a:t>
            </a:r>
            <a:r>
              <a:rPr lang="en-US" sz="1400" dirty="0"/>
              <a:t> del </a:t>
            </a:r>
            <a:r>
              <a:rPr lang="en-US" sz="1400" dirty="0" err="1"/>
              <a:t>vestíbulo</a:t>
            </a:r>
            <a:endParaRPr kumimoji="0" lang="en-US" sz="1400" b="0" i="0" u="none" strike="noStrike" cap="none" spc="0" normalizeH="0" baseline="0" dirty="0">
              <a:ln>
                <a:noFill/>
              </a:ln>
              <a:solidFill>
                <a:srgbClr val="1F1F1F"/>
              </a:solidFill>
              <a:effectLst/>
              <a:uFillTx/>
              <a:latin typeface="+mj-lt"/>
              <a:ea typeface="+mj-ea"/>
              <a:cs typeface="+mj-cs"/>
              <a:sym typeface="Helvetica"/>
            </a:endParaRPr>
          </a:p>
        </p:txBody>
      </p:sp>
      <p:sp>
        <p:nvSpPr>
          <p:cNvPr id="5" name="Rectangle 4">
            <a:extLst>
              <a:ext uri="{FF2B5EF4-FFF2-40B4-BE49-F238E27FC236}">
                <a16:creationId xmlns:a16="http://schemas.microsoft.com/office/drawing/2014/main" id="{3920CB92-023C-FE71-1917-FF4620EF2727}"/>
              </a:ext>
            </a:extLst>
          </p:cNvPr>
          <p:cNvSpPr/>
          <p:nvPr/>
        </p:nvSpPr>
        <p:spPr>
          <a:xfrm>
            <a:off x="8215830" y="2409497"/>
            <a:ext cx="1579595" cy="738664"/>
          </a:xfrm>
          <a:prstGeom prst="rect">
            <a:avLst/>
          </a:prstGeom>
          <a:solidFill>
            <a:schemeClr val="bg1"/>
          </a:solidFill>
        </p:spPr>
        <p:txBody>
          <a:bodyPr wrap="square">
            <a:spAutoFit/>
          </a:bodyPr>
          <a:lstStyle/>
          <a:p>
            <a:r>
              <a:rPr lang="en-US" sz="1400" dirty="0" err="1"/>
              <a:t>Encerrado</a:t>
            </a:r>
            <a:r>
              <a:rPr lang="en-US" sz="1400" dirty="0"/>
              <a:t> </a:t>
            </a:r>
            <a:r>
              <a:rPr lang="en-US" sz="1400" dirty="0" err="1"/>
              <a:t>por</a:t>
            </a:r>
            <a:r>
              <a:rPr lang="en-US" sz="1400" dirty="0"/>
              <a:t> </a:t>
            </a:r>
            <a:r>
              <a:rPr lang="en-US" sz="1400" dirty="0" err="1"/>
              <a:t>una</a:t>
            </a:r>
            <a:r>
              <a:rPr lang="en-US" sz="1400" dirty="0"/>
              <a:t> barrera de </a:t>
            </a:r>
            <a:r>
              <a:rPr lang="en-US" sz="1400" dirty="0" err="1"/>
              <a:t>humo</a:t>
            </a:r>
            <a:r>
              <a:rPr lang="en-US" sz="1400" dirty="0"/>
              <a:t> de 1 hora</a:t>
            </a:r>
          </a:p>
        </p:txBody>
      </p:sp>
      <p:sp>
        <p:nvSpPr>
          <p:cNvPr id="6" name="Rectangle 5">
            <a:extLst>
              <a:ext uri="{FF2B5EF4-FFF2-40B4-BE49-F238E27FC236}">
                <a16:creationId xmlns:a16="http://schemas.microsoft.com/office/drawing/2014/main" id="{9CFCBCD8-0426-5238-15B8-835BC96F6CE3}"/>
              </a:ext>
            </a:extLst>
          </p:cNvPr>
          <p:cNvSpPr/>
          <p:nvPr/>
        </p:nvSpPr>
        <p:spPr>
          <a:xfrm>
            <a:off x="8215830" y="1499617"/>
            <a:ext cx="1930845" cy="738664"/>
          </a:xfrm>
          <a:prstGeom prst="rect">
            <a:avLst/>
          </a:prstGeom>
          <a:solidFill>
            <a:schemeClr val="bg1"/>
          </a:solidFill>
        </p:spPr>
        <p:txBody>
          <a:bodyPr wrap="square">
            <a:spAutoFit/>
          </a:bodyPr>
          <a:lstStyle/>
          <a:p>
            <a:r>
              <a:rPr lang="en-US" sz="1400" dirty="0"/>
              <a:t>Un </a:t>
            </a:r>
            <a:r>
              <a:rPr lang="en-US" sz="1400" dirty="0" err="1"/>
              <a:t>espacio</a:t>
            </a:r>
            <a:r>
              <a:rPr lang="en-US" sz="1400" dirty="0"/>
              <a:t> para </a:t>
            </a:r>
            <a:r>
              <a:rPr lang="en-US" sz="1400" dirty="0" err="1"/>
              <a:t>sillas</a:t>
            </a:r>
            <a:r>
              <a:rPr lang="en-US" sz="1400" dirty="0"/>
              <a:t> de </a:t>
            </a:r>
            <a:r>
              <a:rPr lang="en-US" sz="1400" dirty="0" err="1"/>
              <a:t>ruedas</a:t>
            </a:r>
            <a:r>
              <a:rPr lang="en-US" sz="1400" dirty="0"/>
              <a:t> </a:t>
            </a:r>
            <a:r>
              <a:rPr lang="en-US" sz="1400" dirty="0" err="1"/>
              <a:t>por</a:t>
            </a:r>
            <a:r>
              <a:rPr lang="en-US" sz="1400" dirty="0"/>
              <a:t> </a:t>
            </a:r>
            <a:r>
              <a:rPr lang="en-US" sz="1400" dirty="0" err="1"/>
              <a:t>cada</a:t>
            </a:r>
            <a:r>
              <a:rPr lang="en-US" sz="1400" dirty="0"/>
              <a:t> 50 </a:t>
            </a:r>
            <a:r>
              <a:rPr lang="en-US" sz="1400" dirty="0" err="1"/>
              <a:t>ocupantes</a:t>
            </a:r>
            <a:endParaRPr lang="en-US" sz="1400" dirty="0"/>
          </a:p>
        </p:txBody>
      </p:sp>
      <p:sp>
        <p:nvSpPr>
          <p:cNvPr id="7" name="Rectangle 6">
            <a:extLst>
              <a:ext uri="{FF2B5EF4-FFF2-40B4-BE49-F238E27FC236}">
                <a16:creationId xmlns:a16="http://schemas.microsoft.com/office/drawing/2014/main" id="{72C41908-8B75-9BFA-9F08-E9978B1A4278}"/>
              </a:ext>
            </a:extLst>
          </p:cNvPr>
          <p:cNvSpPr/>
          <p:nvPr/>
        </p:nvSpPr>
        <p:spPr>
          <a:xfrm>
            <a:off x="8272657" y="4040492"/>
            <a:ext cx="1874018" cy="738664"/>
          </a:xfrm>
          <a:prstGeom prst="rect">
            <a:avLst/>
          </a:prstGeom>
          <a:solidFill>
            <a:schemeClr val="bg1"/>
          </a:solidFill>
        </p:spPr>
        <p:txBody>
          <a:bodyPr wrap="square">
            <a:spAutoFit/>
          </a:bodyPr>
          <a:lstStyle/>
          <a:p>
            <a:r>
              <a:rPr lang="en-US" sz="1400" dirty="0"/>
              <a:t>Conjunto de </a:t>
            </a:r>
            <a:r>
              <a:rPr lang="en-US" sz="1400" dirty="0" err="1"/>
              <a:t>puerta</a:t>
            </a:r>
            <a:r>
              <a:rPr lang="en-US" sz="1400" dirty="0"/>
              <a:t> de 3/4 horas con panel de </a:t>
            </a:r>
            <a:r>
              <a:rPr lang="en-US" sz="1400" dirty="0" err="1"/>
              <a:t>visión</a:t>
            </a:r>
            <a:endParaRPr lang="en-US" sz="1400" dirty="0"/>
          </a:p>
        </p:txBody>
      </p:sp>
      <p:sp>
        <p:nvSpPr>
          <p:cNvPr id="8" name="Rectangle 7">
            <a:extLst>
              <a:ext uri="{FF2B5EF4-FFF2-40B4-BE49-F238E27FC236}">
                <a16:creationId xmlns:a16="http://schemas.microsoft.com/office/drawing/2014/main" id="{F86A626E-A5D4-6BB1-624E-332A7189190A}"/>
              </a:ext>
            </a:extLst>
          </p:cNvPr>
          <p:cNvSpPr/>
          <p:nvPr/>
        </p:nvSpPr>
        <p:spPr>
          <a:xfrm>
            <a:off x="4088694" y="5976819"/>
            <a:ext cx="4592924" cy="307777"/>
          </a:xfrm>
          <a:prstGeom prst="rect">
            <a:avLst/>
          </a:prstGeom>
          <a:solidFill>
            <a:schemeClr val="bg1"/>
          </a:solidFill>
        </p:spPr>
        <p:txBody>
          <a:bodyPr wrap="none">
            <a:spAutoFit/>
          </a:bodyPr>
          <a:lstStyle/>
          <a:p>
            <a:r>
              <a:rPr lang="en-US" sz="1400" b="1" dirty="0" err="1"/>
              <a:t>Vestíbulo</a:t>
            </a:r>
            <a:r>
              <a:rPr lang="en-US" sz="1400" b="1" dirty="0"/>
              <a:t> del ascensor de </a:t>
            </a:r>
            <a:r>
              <a:rPr lang="en-US" sz="1400" b="1" dirty="0" err="1"/>
              <a:t>evacuación</a:t>
            </a:r>
            <a:r>
              <a:rPr lang="en-US" sz="1400" b="1" dirty="0"/>
              <a:t> de </a:t>
            </a:r>
            <a:r>
              <a:rPr lang="en-US" sz="1400" b="1" dirty="0" err="1"/>
              <a:t>ocupantes</a:t>
            </a:r>
            <a:endParaRPr lang="en-US" sz="1400" b="1" dirty="0"/>
          </a:p>
        </p:txBody>
      </p:sp>
      <p:sp>
        <p:nvSpPr>
          <p:cNvPr id="9" name="Rectangle 8">
            <a:extLst>
              <a:ext uri="{FF2B5EF4-FFF2-40B4-BE49-F238E27FC236}">
                <a16:creationId xmlns:a16="http://schemas.microsoft.com/office/drawing/2014/main" id="{EBA7A01B-E192-BD26-96BA-770D121710DA}"/>
              </a:ext>
            </a:extLst>
          </p:cNvPr>
          <p:cNvSpPr/>
          <p:nvPr/>
        </p:nvSpPr>
        <p:spPr>
          <a:xfrm>
            <a:off x="4609041" y="3148161"/>
            <a:ext cx="1579595" cy="738664"/>
          </a:xfrm>
          <a:prstGeom prst="rect">
            <a:avLst/>
          </a:prstGeom>
          <a:solidFill>
            <a:srgbClr val="F1F1EA"/>
          </a:solidFill>
        </p:spPr>
        <p:txBody>
          <a:bodyPr wrap="square">
            <a:spAutoFit/>
          </a:bodyPr>
          <a:lstStyle/>
          <a:p>
            <a:r>
              <a:rPr lang="en-US" sz="1400" dirty="0" err="1"/>
              <a:t>Acceso</a:t>
            </a:r>
            <a:r>
              <a:rPr lang="en-US" sz="1400" dirty="0"/>
              <a:t> </a:t>
            </a:r>
            <a:r>
              <a:rPr lang="en-US" sz="1400" dirty="0" err="1"/>
              <a:t>directo</a:t>
            </a:r>
            <a:r>
              <a:rPr lang="en-US" sz="1400" dirty="0"/>
              <a:t> a un </a:t>
            </a:r>
            <a:r>
              <a:rPr lang="en-US" sz="1400" dirty="0" err="1"/>
              <a:t>recinto</a:t>
            </a:r>
            <a:r>
              <a:rPr lang="en-US" sz="1400" dirty="0"/>
              <a:t> de </a:t>
            </a:r>
            <a:r>
              <a:rPr lang="en-US" sz="1400" dirty="0" err="1"/>
              <a:t>salida</a:t>
            </a:r>
            <a:endParaRPr lang="en-US" sz="1400" dirty="0"/>
          </a:p>
        </p:txBody>
      </p:sp>
      <p:sp>
        <p:nvSpPr>
          <p:cNvPr id="10" name="TextBox 9">
            <a:extLst>
              <a:ext uri="{FF2B5EF4-FFF2-40B4-BE49-F238E27FC236}">
                <a16:creationId xmlns:a16="http://schemas.microsoft.com/office/drawing/2014/main" id="{959986F9-0434-F795-5D1C-378C8739C764}"/>
              </a:ext>
            </a:extLst>
          </p:cNvPr>
          <p:cNvSpPr txBox="1"/>
          <p:nvPr/>
        </p:nvSpPr>
        <p:spPr>
          <a:xfrm>
            <a:off x="2813205" y="4866289"/>
            <a:ext cx="1839309" cy="95410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dirty="0"/>
              <a:t>Sistema de </a:t>
            </a:r>
            <a:r>
              <a:rPr lang="en-US" sz="1400" dirty="0" err="1"/>
              <a:t>comunicación</a:t>
            </a:r>
            <a:r>
              <a:rPr lang="en-US" sz="1400" dirty="0"/>
              <a:t> </a:t>
            </a:r>
            <a:r>
              <a:rPr lang="en-US" sz="1400" dirty="0" err="1"/>
              <a:t>bidireccional</a:t>
            </a:r>
            <a:r>
              <a:rPr lang="en-US" sz="1400" dirty="0"/>
              <a:t> e </a:t>
            </a:r>
            <a:r>
              <a:rPr lang="en-US" sz="1400" dirty="0" err="1"/>
              <a:t>instrucciones</a:t>
            </a:r>
            <a:endParaRPr lang="en-US" sz="1400" dirty="0"/>
          </a:p>
        </p:txBody>
      </p:sp>
      <p:sp>
        <p:nvSpPr>
          <p:cNvPr id="11" name="TextBox 10">
            <a:extLst>
              <a:ext uri="{FF2B5EF4-FFF2-40B4-BE49-F238E27FC236}">
                <a16:creationId xmlns:a16="http://schemas.microsoft.com/office/drawing/2014/main" id="{789E6330-9C77-6B29-F6D9-63A903847DE5}"/>
              </a:ext>
            </a:extLst>
          </p:cNvPr>
          <p:cNvSpPr txBox="1"/>
          <p:nvPr/>
        </p:nvSpPr>
        <p:spPr>
          <a:xfrm>
            <a:off x="2581847" y="3755759"/>
            <a:ext cx="1579595" cy="95410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1400" dirty="0"/>
              <a:t>Cierre </a:t>
            </a:r>
            <a:r>
              <a:rPr lang="en-US" sz="1400" dirty="0" err="1"/>
              <a:t>automático</a:t>
            </a:r>
            <a:r>
              <a:rPr lang="en-US" sz="1400" dirty="0"/>
              <a:t> </a:t>
            </a:r>
            <a:r>
              <a:rPr lang="en-US" sz="1400" dirty="0" err="1"/>
              <a:t>en</a:t>
            </a:r>
            <a:r>
              <a:rPr lang="en-US" sz="1400" dirty="0"/>
              <a:t> </a:t>
            </a:r>
            <a:r>
              <a:rPr lang="en-US" sz="1400" dirty="0" err="1"/>
              <a:t>señal</a:t>
            </a:r>
            <a:r>
              <a:rPr lang="en-US" sz="1400" dirty="0"/>
              <a:t> de </a:t>
            </a:r>
            <a:r>
              <a:rPr lang="en-US" sz="1400" dirty="0" err="1"/>
              <a:t>alarma</a:t>
            </a:r>
            <a:r>
              <a:rPr lang="en-US" sz="1400" dirty="0"/>
              <a:t> de </a:t>
            </a:r>
            <a:r>
              <a:rPr lang="en-US" sz="1400" dirty="0" err="1"/>
              <a:t>incendio</a:t>
            </a:r>
            <a:endParaRPr lang="en-US" sz="1400" dirty="0"/>
          </a:p>
        </p:txBody>
      </p:sp>
      <p:sp>
        <p:nvSpPr>
          <p:cNvPr id="12" name="Rectangle 11">
            <a:extLst>
              <a:ext uri="{FF2B5EF4-FFF2-40B4-BE49-F238E27FC236}">
                <a16:creationId xmlns:a16="http://schemas.microsoft.com/office/drawing/2014/main" id="{13B50C3A-0BFF-642C-9B77-97551E78BEB3}"/>
              </a:ext>
            </a:extLst>
          </p:cNvPr>
          <p:cNvSpPr/>
          <p:nvPr/>
        </p:nvSpPr>
        <p:spPr>
          <a:xfrm>
            <a:off x="2174987" y="1868949"/>
            <a:ext cx="1986455" cy="1600438"/>
          </a:xfrm>
          <a:prstGeom prst="rect">
            <a:avLst/>
          </a:prstGeom>
          <a:solidFill>
            <a:schemeClr val="bg1"/>
          </a:solidFill>
        </p:spPr>
        <p:txBody>
          <a:bodyPr wrap="square">
            <a:spAutoFit/>
          </a:bodyPr>
          <a:lstStyle/>
          <a:p>
            <a:pPr algn="ctr"/>
            <a:r>
              <a:rPr lang="en-US" sz="1400" dirty="0" err="1"/>
              <a:t>Dimensionado</a:t>
            </a:r>
            <a:r>
              <a:rPr lang="en-US" sz="1400" dirty="0"/>
              <a:t> para </a:t>
            </a:r>
            <a:r>
              <a:rPr lang="en-US" sz="1400" dirty="0" err="1"/>
              <a:t>acomodar</a:t>
            </a:r>
            <a:r>
              <a:rPr lang="en-US" sz="1400" dirty="0"/>
              <a:t> </a:t>
            </a:r>
            <a:r>
              <a:rPr lang="en-US" sz="1400" dirty="0" err="1"/>
              <a:t>el</a:t>
            </a:r>
            <a:r>
              <a:rPr lang="en-US" sz="1400" dirty="0"/>
              <a:t> 25% de la carga de </a:t>
            </a:r>
            <a:r>
              <a:rPr lang="en-US" sz="1400" dirty="0" err="1"/>
              <a:t>los</a:t>
            </a:r>
            <a:r>
              <a:rPr lang="en-US" sz="1400" dirty="0"/>
              <a:t> </a:t>
            </a:r>
            <a:r>
              <a:rPr lang="en-US" sz="1400" dirty="0" err="1"/>
              <a:t>ocupantes</a:t>
            </a:r>
            <a:r>
              <a:rPr lang="en-US" sz="1400" dirty="0"/>
              <a:t> a 3 (0.914m) pies </a:t>
            </a:r>
            <a:r>
              <a:rPr lang="en-US" sz="1400" dirty="0" err="1"/>
              <a:t>cuadrados</a:t>
            </a:r>
            <a:r>
              <a:rPr lang="en-US" sz="1400" dirty="0"/>
              <a:t> </a:t>
            </a:r>
            <a:r>
              <a:rPr lang="en-US" sz="1400" dirty="0" err="1"/>
              <a:t>por</a:t>
            </a:r>
            <a:r>
              <a:rPr lang="en-US" sz="1400" dirty="0"/>
              <a:t> persona</a:t>
            </a:r>
          </a:p>
        </p:txBody>
      </p:sp>
    </p:spTree>
    <p:extLst>
      <p:ext uri="{BB962C8B-B14F-4D97-AF65-F5344CB8AC3E}">
        <p14:creationId xmlns:p14="http://schemas.microsoft.com/office/powerpoint/2010/main" val="344514286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7FFE0-754B-DE7B-D077-8675F4EDA66D}"/>
              </a:ext>
            </a:extLst>
          </p:cNvPr>
          <p:cNvSpPr>
            <a:spLocks noGrp="1"/>
          </p:cNvSpPr>
          <p:nvPr>
            <p:ph type="title"/>
          </p:nvPr>
        </p:nvSpPr>
        <p:spPr>
          <a:xfrm>
            <a:off x="1810339" y="629134"/>
            <a:ext cx="6334420" cy="810811"/>
          </a:xfrm>
        </p:spPr>
        <p:txBody>
          <a:bodyPr>
            <a:normAutofit fontScale="90000"/>
          </a:bodyPr>
          <a:lstStyle/>
          <a:p>
            <a:r>
              <a:rPr lang="es-ES" dirty="0"/>
              <a:t>Otras preocupaciones de seguridad contra incendios en edificios altos</a:t>
            </a:r>
            <a:endParaRPr lang="en-US" dirty="0">
              <a:latin typeface="+mn-lt"/>
            </a:endParaRPr>
          </a:p>
        </p:txBody>
      </p:sp>
      <p:sp>
        <p:nvSpPr>
          <p:cNvPr id="4" name="TextBox 3">
            <a:extLst>
              <a:ext uri="{FF2B5EF4-FFF2-40B4-BE49-F238E27FC236}">
                <a16:creationId xmlns:a16="http://schemas.microsoft.com/office/drawing/2014/main" id="{E04ACA8C-5088-D039-B9AE-C35CE290FBC6}"/>
              </a:ext>
            </a:extLst>
          </p:cNvPr>
          <p:cNvSpPr txBox="1"/>
          <p:nvPr/>
        </p:nvSpPr>
        <p:spPr>
          <a:xfrm>
            <a:off x="1576266" y="2034212"/>
            <a:ext cx="5434552" cy="37379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71450" lvl="0" indent="-171450" defTabSz="685800" hangingPunct="1">
              <a:lnSpc>
                <a:spcPct val="150000"/>
              </a:lnSpc>
              <a:buFont typeface="Arial" panose="020B0604020202020204" pitchFamily="34" charset="0"/>
              <a:buChar char="•"/>
              <a:defRPr/>
            </a:pPr>
            <a:r>
              <a:rPr lang="en-US" sz="2000" kern="1200" dirty="0" err="1">
                <a:solidFill>
                  <a:srgbClr val="242C41"/>
                </a:solidFill>
                <a:latin typeface="+mn-lt"/>
                <a:ea typeface="+mn-ea"/>
                <a:cs typeface="Calibri Light" panose="020F0302020204030204" pitchFamily="34" charset="0"/>
              </a:rPr>
              <a:t>Revestimiento</a:t>
            </a:r>
            <a:r>
              <a:rPr lang="en-US" sz="2000" kern="1200" dirty="0">
                <a:solidFill>
                  <a:srgbClr val="242C41"/>
                </a:solidFill>
                <a:latin typeface="+mn-lt"/>
                <a:ea typeface="+mn-ea"/>
                <a:cs typeface="Calibri Light" panose="020F0302020204030204" pitchFamily="34" charset="0"/>
              </a:rPr>
              <a:t> de </a:t>
            </a:r>
            <a:r>
              <a:rPr lang="en-US" sz="2000" kern="1200" dirty="0" err="1">
                <a:solidFill>
                  <a:srgbClr val="242C41"/>
                </a:solidFill>
                <a:latin typeface="+mn-lt"/>
                <a:ea typeface="+mn-ea"/>
                <a:cs typeface="Calibri Light" panose="020F0302020204030204" pitchFamily="34" charset="0"/>
              </a:rPr>
              <a:t>paredes</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exteriores</a:t>
            </a:r>
            <a:r>
              <a:rPr lang="en-US" sz="2000" kern="1200" dirty="0">
                <a:solidFill>
                  <a:srgbClr val="242C41"/>
                </a:solidFill>
                <a:latin typeface="+mn-lt"/>
                <a:ea typeface="+mn-ea"/>
                <a:cs typeface="Calibri Light" panose="020F0302020204030204" pitchFamily="34" charset="0"/>
              </a:rPr>
              <a:t>
Sistemas de </a:t>
            </a:r>
            <a:r>
              <a:rPr lang="en-US" sz="2000" kern="1200" dirty="0" err="1">
                <a:solidFill>
                  <a:srgbClr val="242C41"/>
                </a:solidFill>
                <a:latin typeface="+mn-lt"/>
                <a:ea typeface="+mn-ea"/>
                <a:cs typeface="Calibri Light" panose="020F0302020204030204" pitchFamily="34" charset="0"/>
              </a:rPr>
              <a:t>almacenamiento</a:t>
            </a:r>
            <a:r>
              <a:rPr lang="en-US" sz="2000" kern="1200" dirty="0">
                <a:solidFill>
                  <a:srgbClr val="242C41"/>
                </a:solidFill>
                <a:latin typeface="+mn-lt"/>
                <a:ea typeface="+mn-ea"/>
                <a:cs typeface="Calibri Light" panose="020F0302020204030204" pitchFamily="34" charset="0"/>
              </a:rPr>
              <a:t> de </a:t>
            </a:r>
            <a:r>
              <a:rPr lang="en-US" sz="2000" kern="1200" dirty="0" err="1">
                <a:solidFill>
                  <a:srgbClr val="242C41"/>
                </a:solidFill>
                <a:latin typeface="+mn-lt"/>
                <a:ea typeface="+mn-ea"/>
                <a:cs typeface="Calibri Light" panose="020F0302020204030204" pitchFamily="34" charset="0"/>
              </a:rPr>
              <a:t>energía</a:t>
            </a:r>
            <a:r>
              <a:rPr lang="en-US" sz="2000" kern="1200" dirty="0">
                <a:solidFill>
                  <a:srgbClr val="242C41"/>
                </a:solidFill>
                <a:latin typeface="+mn-lt"/>
                <a:ea typeface="+mn-ea"/>
                <a:cs typeface="Calibri Light" panose="020F0302020204030204" pitchFamily="34" charset="0"/>
              </a:rPr>
              <a:t>
Comunicaciones de </a:t>
            </a:r>
            <a:r>
              <a:rPr lang="en-US" sz="2000" kern="1200" dirty="0" err="1">
                <a:solidFill>
                  <a:srgbClr val="242C41"/>
                </a:solidFill>
                <a:latin typeface="+mn-lt"/>
                <a:ea typeface="+mn-ea"/>
                <a:cs typeface="Calibri Light" panose="020F0302020204030204" pitchFamily="34" charset="0"/>
              </a:rPr>
              <a:t>bomberos</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brigada</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Fotovoltaica</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Vehículos</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modernos</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Edificios</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existentes</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más</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antiguos</a:t>
            </a:r>
            <a:r>
              <a:rPr lang="en-US" sz="2000" kern="1200" dirty="0">
                <a:solidFill>
                  <a:srgbClr val="242C41"/>
                </a:solidFill>
                <a:latin typeface="+mn-lt"/>
                <a:ea typeface="+mn-ea"/>
                <a:cs typeface="Calibri Light" panose="020F0302020204030204" pitchFamily="34" charset="0"/>
              </a:rPr>
              <a:t>/</a:t>
            </a:r>
            <a:r>
              <a:rPr lang="en-US" sz="2000" kern="1200" dirty="0" err="1">
                <a:solidFill>
                  <a:srgbClr val="242C41"/>
                </a:solidFill>
                <a:latin typeface="+mn-lt"/>
                <a:ea typeface="+mn-ea"/>
                <a:cs typeface="Calibri Light" panose="020F0302020204030204" pitchFamily="34" charset="0"/>
              </a:rPr>
              <a:t>Mantenimiento</a:t>
            </a:r>
            <a:r>
              <a:rPr lang="en-US" sz="2000" kern="1200" dirty="0">
                <a:solidFill>
                  <a:srgbClr val="242C41"/>
                </a:solidFill>
                <a:latin typeface="+mn-lt"/>
                <a:ea typeface="+mn-ea"/>
                <a:cs typeface="Calibri Light" panose="020F0302020204030204" pitchFamily="34" charset="0"/>
              </a:rPr>
              <a:t> de las </a:t>
            </a:r>
            <a:r>
              <a:rPr lang="en-US" sz="2000" kern="1200" dirty="0" err="1">
                <a:solidFill>
                  <a:srgbClr val="242C41"/>
                </a:solidFill>
                <a:latin typeface="+mn-lt"/>
                <a:ea typeface="+mn-ea"/>
                <a:cs typeface="Calibri Light" panose="020F0302020204030204" pitchFamily="34" charset="0"/>
              </a:rPr>
              <a:t>características</a:t>
            </a:r>
            <a:r>
              <a:rPr lang="en-US" sz="2000" kern="1200" dirty="0">
                <a:solidFill>
                  <a:srgbClr val="242C41"/>
                </a:solidFill>
                <a:latin typeface="+mn-lt"/>
                <a:ea typeface="+mn-ea"/>
                <a:cs typeface="Calibri Light" panose="020F0302020204030204" pitchFamily="34" charset="0"/>
              </a:rPr>
              <a:t> de </a:t>
            </a:r>
            <a:r>
              <a:rPr lang="en-US" sz="2000" kern="1200" dirty="0" err="1">
                <a:solidFill>
                  <a:srgbClr val="242C41"/>
                </a:solidFill>
                <a:latin typeface="+mn-lt"/>
                <a:ea typeface="+mn-ea"/>
                <a:cs typeface="Calibri Light" panose="020F0302020204030204" pitchFamily="34" charset="0"/>
              </a:rPr>
              <a:t>seguridad</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Contenidos</a:t>
            </a:r>
            <a:r>
              <a:rPr lang="en-US" sz="2000" kern="1200" dirty="0">
                <a:solidFill>
                  <a:srgbClr val="242C41"/>
                </a:solidFill>
                <a:latin typeface="+mn-lt"/>
                <a:ea typeface="+mn-ea"/>
                <a:cs typeface="Calibri Light" panose="020F0302020204030204" pitchFamily="34" charset="0"/>
              </a:rPr>
              <a:t> con </a:t>
            </a:r>
            <a:r>
              <a:rPr lang="en-US" sz="2000" kern="1200" dirty="0" err="1">
                <a:solidFill>
                  <a:srgbClr val="242C41"/>
                </a:solidFill>
                <a:latin typeface="+mn-lt"/>
                <a:ea typeface="+mn-ea"/>
                <a:cs typeface="Calibri Light" panose="020F0302020204030204" pitchFamily="34" charset="0"/>
              </a:rPr>
              <a:t>materiales</a:t>
            </a:r>
            <a:r>
              <a:rPr lang="en-US" sz="2000" kern="1200" dirty="0">
                <a:solidFill>
                  <a:srgbClr val="242C41"/>
                </a:solidFill>
                <a:latin typeface="+mn-lt"/>
                <a:ea typeface="+mn-ea"/>
                <a:cs typeface="Calibri Light" panose="020F0302020204030204" pitchFamily="34" charset="0"/>
              </a:rPr>
              <a:t> </a:t>
            </a:r>
            <a:r>
              <a:rPr lang="en-US" sz="2000" kern="1200" dirty="0" err="1">
                <a:solidFill>
                  <a:srgbClr val="242C41"/>
                </a:solidFill>
                <a:latin typeface="+mn-lt"/>
                <a:ea typeface="+mn-ea"/>
                <a:cs typeface="Calibri Light" panose="020F0302020204030204" pitchFamily="34" charset="0"/>
              </a:rPr>
              <a:t>modernos</a:t>
            </a:r>
            <a:endParaRPr kumimoji="0" lang="en-US" sz="2000" b="0" i="0" u="none" strike="noStrike" kern="1200" cap="none" spc="0" normalizeH="0" baseline="0" noProof="0" dirty="0">
              <a:ln>
                <a:noFill/>
              </a:ln>
              <a:solidFill>
                <a:srgbClr val="242C41"/>
              </a:solidFill>
              <a:effectLst/>
              <a:uLnTx/>
              <a:uFillTx/>
              <a:latin typeface="+mn-lt"/>
              <a:ea typeface="+mn-ea"/>
              <a:cs typeface="Calibri Light" panose="020F0302020204030204" pitchFamily="34" charset="0"/>
            </a:endParaRPr>
          </a:p>
        </p:txBody>
      </p:sp>
      <p:pic>
        <p:nvPicPr>
          <p:cNvPr id="5" name="Picture 4">
            <a:extLst>
              <a:ext uri="{FF2B5EF4-FFF2-40B4-BE49-F238E27FC236}">
                <a16:creationId xmlns:a16="http://schemas.microsoft.com/office/drawing/2014/main" id="{6727A649-39A2-8923-B2FB-E82E760A8BD1}"/>
              </a:ext>
            </a:extLst>
          </p:cNvPr>
          <p:cNvPicPr>
            <a:picLocks noChangeAspect="1"/>
          </p:cNvPicPr>
          <p:nvPr/>
        </p:nvPicPr>
        <p:blipFill>
          <a:blip r:embed="rId2"/>
          <a:stretch>
            <a:fillRect/>
          </a:stretch>
        </p:blipFill>
        <p:spPr>
          <a:xfrm>
            <a:off x="115504" y="409632"/>
            <a:ext cx="1694835" cy="1030313"/>
          </a:xfrm>
          <a:prstGeom prst="rect">
            <a:avLst/>
          </a:prstGeom>
        </p:spPr>
      </p:pic>
      <p:pic>
        <p:nvPicPr>
          <p:cNvPr id="6" name="Picture 5">
            <a:extLst>
              <a:ext uri="{FF2B5EF4-FFF2-40B4-BE49-F238E27FC236}">
                <a16:creationId xmlns:a16="http://schemas.microsoft.com/office/drawing/2014/main" id="{0EDB7F9E-39A1-A444-8ABC-BC43B3EFDF3E}"/>
              </a:ext>
            </a:extLst>
          </p:cNvPr>
          <p:cNvPicPr>
            <a:picLocks noChangeAspect="1"/>
          </p:cNvPicPr>
          <p:nvPr/>
        </p:nvPicPr>
        <p:blipFill>
          <a:blip r:embed="rId3"/>
          <a:stretch>
            <a:fillRect/>
          </a:stretch>
        </p:blipFill>
        <p:spPr>
          <a:xfrm>
            <a:off x="7654565" y="321833"/>
            <a:ext cx="1374444" cy="1576452"/>
          </a:xfrm>
          <a:prstGeom prst="rect">
            <a:avLst/>
          </a:prstGeom>
        </p:spPr>
      </p:pic>
      <p:pic>
        <p:nvPicPr>
          <p:cNvPr id="7" name="Picture 6">
            <a:extLst>
              <a:ext uri="{FF2B5EF4-FFF2-40B4-BE49-F238E27FC236}">
                <a16:creationId xmlns:a16="http://schemas.microsoft.com/office/drawing/2014/main" id="{9DBA83CE-1914-E985-E454-B3C2F98204DE}"/>
              </a:ext>
            </a:extLst>
          </p:cNvPr>
          <p:cNvPicPr>
            <a:picLocks noChangeAspect="1"/>
          </p:cNvPicPr>
          <p:nvPr/>
        </p:nvPicPr>
        <p:blipFill>
          <a:blip r:embed="rId4"/>
          <a:stretch>
            <a:fillRect/>
          </a:stretch>
        </p:blipFill>
        <p:spPr>
          <a:xfrm>
            <a:off x="9572605" y="1360103"/>
            <a:ext cx="2228999" cy="1282560"/>
          </a:xfrm>
          <a:prstGeom prst="rect">
            <a:avLst/>
          </a:prstGeom>
        </p:spPr>
      </p:pic>
      <p:pic>
        <p:nvPicPr>
          <p:cNvPr id="8" name="Picture 7">
            <a:extLst>
              <a:ext uri="{FF2B5EF4-FFF2-40B4-BE49-F238E27FC236}">
                <a16:creationId xmlns:a16="http://schemas.microsoft.com/office/drawing/2014/main" id="{D6C0696F-EBC9-1E93-C61B-F0A39E2BD183}"/>
              </a:ext>
            </a:extLst>
          </p:cNvPr>
          <p:cNvPicPr>
            <a:picLocks noChangeAspect="1"/>
          </p:cNvPicPr>
          <p:nvPr/>
        </p:nvPicPr>
        <p:blipFill>
          <a:blip r:embed="rId5"/>
          <a:stretch>
            <a:fillRect/>
          </a:stretch>
        </p:blipFill>
        <p:spPr>
          <a:xfrm>
            <a:off x="7550291" y="2109279"/>
            <a:ext cx="1390008" cy="2121592"/>
          </a:xfrm>
          <a:prstGeom prst="rect">
            <a:avLst/>
          </a:prstGeom>
        </p:spPr>
      </p:pic>
      <p:pic>
        <p:nvPicPr>
          <p:cNvPr id="9" name="Picture 8">
            <a:extLst>
              <a:ext uri="{FF2B5EF4-FFF2-40B4-BE49-F238E27FC236}">
                <a16:creationId xmlns:a16="http://schemas.microsoft.com/office/drawing/2014/main" id="{F21B3146-5EEE-ADFB-DD06-BB96F9F58078}"/>
              </a:ext>
            </a:extLst>
          </p:cNvPr>
          <p:cNvPicPr>
            <a:picLocks noChangeAspect="1"/>
          </p:cNvPicPr>
          <p:nvPr/>
        </p:nvPicPr>
        <p:blipFill>
          <a:blip r:embed="rId6"/>
          <a:stretch>
            <a:fillRect/>
          </a:stretch>
        </p:blipFill>
        <p:spPr>
          <a:xfrm>
            <a:off x="9269913" y="3785683"/>
            <a:ext cx="2365804" cy="2121592"/>
          </a:xfrm>
          <a:prstGeom prst="rect">
            <a:avLst/>
          </a:prstGeom>
        </p:spPr>
      </p:pic>
      <p:pic>
        <p:nvPicPr>
          <p:cNvPr id="10" name="Picture 9">
            <a:extLst>
              <a:ext uri="{FF2B5EF4-FFF2-40B4-BE49-F238E27FC236}">
                <a16:creationId xmlns:a16="http://schemas.microsoft.com/office/drawing/2014/main" id="{18F3D202-7742-477D-DCBF-9466896C019A}"/>
              </a:ext>
            </a:extLst>
          </p:cNvPr>
          <p:cNvPicPr>
            <a:picLocks noChangeAspect="1"/>
          </p:cNvPicPr>
          <p:nvPr/>
        </p:nvPicPr>
        <p:blipFill>
          <a:blip r:embed="rId7"/>
          <a:stretch>
            <a:fillRect/>
          </a:stretch>
        </p:blipFill>
        <p:spPr>
          <a:xfrm>
            <a:off x="6096000" y="5220605"/>
            <a:ext cx="2094966" cy="1253239"/>
          </a:xfrm>
          <a:prstGeom prst="rect">
            <a:avLst/>
          </a:prstGeom>
        </p:spPr>
      </p:pic>
    </p:spTree>
    <p:extLst>
      <p:ext uri="{BB962C8B-B14F-4D97-AF65-F5344CB8AC3E}">
        <p14:creationId xmlns:p14="http://schemas.microsoft.com/office/powerpoint/2010/main" val="316517776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fondo.png" descr="fondo.png"/>
          <p:cNvPicPr>
            <a:picLocks noGrp="1" noChangeAspect="1"/>
          </p:cNvPicPr>
          <p:nvPr>
            <p:ph type="pic" idx="21"/>
          </p:nvPr>
        </p:nvPicPr>
        <p:blipFill>
          <a:blip r:embed="rId2"/>
          <a:srcRect t="793" b="793"/>
          <a:stretch>
            <a:fillRect/>
          </a:stretch>
        </p:blipFill>
        <p:spPr>
          <a:xfrm>
            <a:off x="0" y="5587"/>
            <a:ext cx="12192000" cy="6858001"/>
          </a:xfrm>
          <a:prstGeom prst="rect">
            <a:avLst/>
          </a:prstGeom>
        </p:spPr>
      </p:pic>
      <p:sp>
        <p:nvSpPr>
          <p:cNvPr id="267" name="Rectángulo"/>
          <p:cNvSpPr/>
          <p:nvPr/>
        </p:nvSpPr>
        <p:spPr>
          <a:xfrm>
            <a:off x="304799" y="337750"/>
            <a:ext cx="12192001" cy="6858001"/>
          </a:xfrm>
          <a:prstGeom prst="rect">
            <a:avLst/>
          </a:prstGeom>
          <a:solidFill>
            <a:srgbClr val="1F1F1F">
              <a:alpha val="70000"/>
            </a:srgbClr>
          </a:solidFill>
          <a:ln w="12700">
            <a:miter lim="400000"/>
          </a:ln>
        </p:spPr>
        <p:txBody>
          <a:bodyPr lIns="45719" rIns="45719" anchor="ctr"/>
          <a:lstStyle/>
          <a:p>
            <a:pPr algn="ctr">
              <a:defRPr>
                <a:solidFill>
                  <a:srgbClr val="FFFFFF"/>
                </a:solidFill>
              </a:defRPr>
            </a:pPr>
            <a:endParaRPr lang="en-US" dirty="0"/>
          </a:p>
        </p:txBody>
      </p:sp>
      <p:sp>
        <p:nvSpPr>
          <p:cNvPr id="268"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FFFFFF">
                    <a:alpha val="70000"/>
                  </a:srgbClr>
                </a:solidFill>
              </a:defRPr>
            </a:lvl1pPr>
          </a:lstStyle>
          <a:p>
            <a:fld id="{86CB4B4D-7CA3-9044-876B-883B54F8677D}" type="slidenum">
              <a:rPr/>
              <a:t>33</a:t>
            </a:fld>
            <a:endParaRPr/>
          </a:p>
        </p:txBody>
      </p:sp>
      <p:sp>
        <p:nvSpPr>
          <p:cNvPr id="269" name="Línea"/>
          <p:cNvSpPr/>
          <p:nvPr/>
        </p:nvSpPr>
        <p:spPr>
          <a:xfrm flipH="1">
            <a:off x="986109" y="5586"/>
            <a:ext cx="1" cy="6858001"/>
          </a:xfrm>
          <a:prstGeom prst="line">
            <a:avLst/>
          </a:prstGeom>
          <a:ln w="6350">
            <a:solidFill>
              <a:srgbClr val="FFFFFF">
                <a:alpha val="20000"/>
              </a:srgbClr>
            </a:solidFill>
            <a:miter/>
          </a:ln>
        </p:spPr>
        <p:txBody>
          <a:bodyPr lIns="45719" rIns="45719"/>
          <a:lstStyle/>
          <a:p>
            <a:endParaRPr/>
          </a:p>
        </p:txBody>
      </p:sp>
      <p:sp>
        <p:nvSpPr>
          <p:cNvPr id="270" name="Línea"/>
          <p:cNvSpPr/>
          <p:nvPr/>
        </p:nvSpPr>
        <p:spPr>
          <a:xfrm flipH="1">
            <a:off x="468886" y="3262747"/>
            <a:ext cx="1" cy="344979"/>
          </a:xfrm>
          <a:prstGeom prst="line">
            <a:avLst/>
          </a:prstGeom>
          <a:ln w="25400">
            <a:solidFill>
              <a:srgbClr val="FFFFFF"/>
            </a:solidFill>
            <a:miter/>
          </a:ln>
        </p:spPr>
        <p:txBody>
          <a:bodyPr lIns="45719" rIns="45719"/>
          <a:lstStyle/>
          <a:p>
            <a:endParaRPr/>
          </a:p>
        </p:txBody>
      </p:sp>
      <p:sp>
        <p:nvSpPr>
          <p:cNvPr id="271" name="Línea"/>
          <p:cNvSpPr/>
          <p:nvPr/>
        </p:nvSpPr>
        <p:spPr>
          <a:xfrm flipH="1">
            <a:off x="516592" y="3262747"/>
            <a:ext cx="1" cy="344979"/>
          </a:xfrm>
          <a:prstGeom prst="line">
            <a:avLst/>
          </a:prstGeom>
          <a:ln w="25400">
            <a:solidFill>
              <a:srgbClr val="FFFFFF"/>
            </a:solidFill>
            <a:miter/>
          </a:ln>
        </p:spPr>
        <p:txBody>
          <a:bodyPr lIns="45719" rIns="45719"/>
          <a:lstStyle/>
          <a:p>
            <a:endParaRPr/>
          </a:p>
        </p:txBody>
      </p:sp>
      <p:sp>
        <p:nvSpPr>
          <p:cNvPr id="272" name="Phrase Here ———."/>
          <p:cNvSpPr txBox="1"/>
          <p:nvPr/>
        </p:nvSpPr>
        <p:spPr>
          <a:xfrm>
            <a:off x="1542535" y="2433663"/>
            <a:ext cx="6544072" cy="9953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914318">
              <a:lnSpc>
                <a:spcPct val="80000"/>
              </a:lnSpc>
              <a:defRPr sz="4000">
                <a:solidFill>
                  <a:srgbClr val="FFFFFF"/>
                </a:solidFill>
                <a:latin typeface="Montserrat Bold"/>
                <a:ea typeface="Montserrat Bold"/>
                <a:cs typeface="Montserrat Bold"/>
                <a:sym typeface="Montserrat Bold"/>
              </a:defRPr>
            </a:pPr>
            <a:r>
              <a:rPr lang="es-ES" dirty="0">
                <a:latin typeface="+mn-lt"/>
              </a:rPr>
              <a:t>Buscando el equilibrio en las regulaciones</a:t>
            </a:r>
            <a:endParaRPr dirty="0">
              <a:solidFill>
                <a:schemeClr val="accent1"/>
              </a:solidFill>
            </a:endParaRPr>
          </a:p>
        </p:txBody>
      </p:sp>
      <p:sp>
        <p:nvSpPr>
          <p:cNvPr id="273" name="Círculo"/>
          <p:cNvSpPr/>
          <p:nvPr/>
        </p:nvSpPr>
        <p:spPr>
          <a:xfrm>
            <a:off x="1866900" y="1181100"/>
            <a:ext cx="790833" cy="790833"/>
          </a:xfrm>
          <a:prstGeom prst="ellipse">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74" name="Círculo"/>
          <p:cNvSpPr/>
          <p:nvPr/>
        </p:nvSpPr>
        <p:spPr>
          <a:xfrm>
            <a:off x="1542535" y="856735"/>
            <a:ext cx="1439561" cy="1439561"/>
          </a:xfrm>
          <a:prstGeom prst="ellipse">
            <a:avLst/>
          </a:prstGeom>
          <a:ln w="6350">
            <a:solidFill>
              <a:srgbClr val="FFFFFF">
                <a:alpha val="30000"/>
              </a:srgbClr>
            </a:solidFill>
            <a:miter/>
          </a:ln>
        </p:spPr>
        <p:txBody>
          <a:bodyPr lIns="45719" rIns="45719" anchor="ctr"/>
          <a:lstStyle/>
          <a:p>
            <a:pPr algn="ctr">
              <a:defRPr>
                <a:solidFill>
                  <a:srgbClr val="FFFFFF"/>
                </a:solidFill>
              </a:defRPr>
            </a:pPr>
            <a:endParaRPr/>
          </a:p>
        </p:txBody>
      </p:sp>
      <p:pic>
        <p:nvPicPr>
          <p:cNvPr id="275" name="Imagen" descr="Imagen"/>
          <p:cNvPicPr>
            <a:picLocks noChangeAspect="1"/>
          </p:cNvPicPr>
          <p:nvPr/>
        </p:nvPicPr>
        <p:blipFill>
          <a:blip r:embed="rId3"/>
          <a:stretch>
            <a:fillRect/>
          </a:stretch>
        </p:blipFill>
        <p:spPr>
          <a:xfrm>
            <a:off x="9414" y="-4030667"/>
            <a:ext cx="2521172" cy="5876934"/>
          </a:xfrm>
          <a:prstGeom prst="rect">
            <a:avLst/>
          </a:prstGeom>
          <a:ln w="12700">
            <a:miter lim="400000"/>
          </a:ln>
        </p:spPr>
      </p:pic>
      <p:sp>
        <p:nvSpPr>
          <p:cNvPr id="6" name="Text Placeholder 2">
            <a:extLst>
              <a:ext uri="{FF2B5EF4-FFF2-40B4-BE49-F238E27FC236}">
                <a16:creationId xmlns:a16="http://schemas.microsoft.com/office/drawing/2014/main" id="{098D5A42-8EEE-E60F-4C65-620D14DF215E}"/>
              </a:ext>
            </a:extLst>
          </p:cNvPr>
          <p:cNvSpPr txBox="1">
            <a:spLocks/>
          </p:cNvSpPr>
          <p:nvPr/>
        </p:nvSpPr>
        <p:spPr>
          <a:xfrm>
            <a:off x="9416207" y="935181"/>
            <a:ext cx="2568554" cy="3639272"/>
          </a:xfrm>
          <a:prstGeom prst="rect">
            <a:avLst/>
          </a:prstGeom>
        </p:spPr>
        <p:txBody>
          <a:bodyPr vert="horz" lIns="91440" tIns="45720" rIns="91440" bIns="45720" rtlCol="0" anchor="ctr">
            <a:normAutofit/>
          </a:bodyPr>
          <a:lstStyle>
            <a:lvl1pPr marL="171450" indent="-171450" algn="l" defTabSz="685800" rtl="0" eaLnBrk="1" latinLnBrk="0" hangingPunct="1">
              <a:lnSpc>
                <a:spcPct val="150000"/>
              </a:lnSpc>
              <a:spcBef>
                <a:spcPts val="0"/>
              </a:spcBef>
              <a:buFont typeface="Arial" panose="020B0604020202020204" pitchFamily="34" charset="0"/>
              <a:buChar char="•"/>
              <a:defRPr sz="1600" b="0" i="0" kern="1200">
                <a:solidFill>
                  <a:schemeClr val="tx2"/>
                </a:solidFill>
                <a:latin typeface="Calibri Light" panose="020F0302020204030204" pitchFamily="34" charset="0"/>
                <a:ea typeface="+mn-ea"/>
                <a:cs typeface="Calibri Light" panose="020F0302020204030204" pitchFamily="34" charset="0"/>
              </a:defRPr>
            </a:lvl1pPr>
            <a:lvl2pPr marL="347472" indent="-173736" algn="l" defTabSz="685800" rtl="0" eaLnBrk="1" latinLnBrk="0" hangingPunct="1">
              <a:lnSpc>
                <a:spcPct val="150000"/>
              </a:lnSpc>
              <a:spcBef>
                <a:spcPts val="0"/>
              </a:spcBef>
              <a:buFont typeface="System Font Regular"/>
              <a:buChar char="–"/>
              <a:defRPr sz="1400" b="0" i="0" kern="1200">
                <a:solidFill>
                  <a:schemeClr val="tx2"/>
                </a:solidFill>
                <a:latin typeface="Calibri Light" panose="020F0302020204030204" pitchFamily="34" charset="0"/>
                <a:ea typeface="+mn-ea"/>
                <a:cs typeface="Calibri Light" panose="020F03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indent="-228600" defTabSz="914400">
              <a:lnSpc>
                <a:spcPct val="90000"/>
              </a:lnSpc>
              <a:spcAft>
                <a:spcPts val="600"/>
              </a:spcAft>
              <a:defRPr/>
            </a:pPr>
            <a:r>
              <a:rPr lang="es-ES" sz="2400" dirty="0">
                <a:solidFill>
                  <a:srgbClr val="FFFFFF"/>
                </a:solidFill>
                <a:latin typeface="Calibri" panose="020F0502020204030204"/>
              </a:rPr>
              <a:t>Códigos y estándares herramientas importantes
Necesidad de apoyar la innovación, pero proporcionar seguridad</a:t>
            </a: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alibri Light" panose="020F0302020204030204" pitchFamily="34" charset="0"/>
            </a:endParaRPr>
          </a:p>
        </p:txBody>
      </p:sp>
      <p:pic>
        <p:nvPicPr>
          <p:cNvPr id="8" name="Picture 7">
            <a:extLst>
              <a:ext uri="{FF2B5EF4-FFF2-40B4-BE49-F238E27FC236}">
                <a16:creationId xmlns:a16="http://schemas.microsoft.com/office/drawing/2014/main" id="{9BCEED63-1C30-88B1-E674-8D07A1269D9E}"/>
              </a:ext>
            </a:extLst>
          </p:cNvPr>
          <p:cNvPicPr>
            <a:picLocks noChangeAspect="1"/>
          </p:cNvPicPr>
          <p:nvPr/>
        </p:nvPicPr>
        <p:blipFill>
          <a:blip r:embed="rId4"/>
          <a:stretch>
            <a:fillRect/>
          </a:stretch>
        </p:blipFill>
        <p:spPr>
          <a:xfrm>
            <a:off x="2530586" y="3810650"/>
            <a:ext cx="5415780" cy="2521900"/>
          </a:xfrm>
          <a:prstGeom prst="rect">
            <a:avLst/>
          </a:prstGeom>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Contact —— ."/>
          <p:cNvSpPr txBox="1"/>
          <p:nvPr/>
        </p:nvSpPr>
        <p:spPr>
          <a:xfrm>
            <a:off x="1866898" y="645017"/>
            <a:ext cx="8176388" cy="4038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914318">
              <a:lnSpc>
                <a:spcPct val="80000"/>
              </a:lnSpc>
              <a:defRPr sz="3200">
                <a:latin typeface="Montserrat Bold"/>
                <a:ea typeface="Montserrat Bold"/>
                <a:cs typeface="Montserrat Bold"/>
                <a:sym typeface="Montserrat Bold"/>
              </a:defRPr>
            </a:pPr>
            <a:r>
              <a:rPr dirty="0">
                <a:latin typeface="+mn-lt"/>
              </a:rPr>
              <a:t>Contact</a:t>
            </a:r>
            <a:r>
              <a:rPr lang="en-US" dirty="0">
                <a:latin typeface="+mn-lt"/>
              </a:rPr>
              <a:t>o</a:t>
            </a:r>
            <a:endParaRPr dirty="0">
              <a:latin typeface="+mn-lt"/>
            </a:endParaRPr>
          </a:p>
        </p:txBody>
      </p:sp>
      <p:sp>
        <p:nvSpPr>
          <p:cNvPr id="278" name="Name Firstname."/>
          <p:cNvSpPr txBox="1"/>
          <p:nvPr/>
        </p:nvSpPr>
        <p:spPr>
          <a:xfrm>
            <a:off x="6589617" y="1958909"/>
            <a:ext cx="4339879" cy="527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70000"/>
              </a:lnSpc>
              <a:defRPr sz="4600">
                <a:latin typeface="Montserrat Bold"/>
                <a:ea typeface="Montserrat Bold"/>
                <a:cs typeface="Montserrat Bold"/>
                <a:sym typeface="Montserrat Bold"/>
              </a:defRPr>
            </a:pPr>
            <a:r>
              <a:rPr lang="en-US" dirty="0">
                <a:latin typeface="+mn-lt"/>
              </a:rPr>
              <a:t>José G. Roig</a:t>
            </a:r>
            <a:endParaRPr dirty="0">
              <a:solidFill>
                <a:srgbClr val="E93C2F"/>
              </a:solidFill>
              <a:latin typeface="+mn-lt"/>
            </a:endParaRPr>
          </a:p>
        </p:txBody>
      </p:sp>
      <p:sp>
        <p:nvSpPr>
          <p:cNvPr id="279" name="TITLE"/>
          <p:cNvSpPr txBox="1"/>
          <p:nvPr/>
        </p:nvSpPr>
        <p:spPr>
          <a:xfrm>
            <a:off x="6589616" y="2530913"/>
            <a:ext cx="4339880" cy="6893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70000"/>
              </a:lnSpc>
              <a:defRPr sz="3100">
                <a:solidFill>
                  <a:srgbClr val="8F8F8F"/>
                </a:solidFill>
                <a:latin typeface="Montserrat-Regular"/>
                <a:ea typeface="Montserrat-Regular"/>
                <a:cs typeface="Montserrat-Regular"/>
                <a:sym typeface="Montserrat-Regular"/>
              </a:defRPr>
            </a:lvl1pPr>
          </a:lstStyle>
          <a:p>
            <a:r>
              <a:rPr lang="es-ES" dirty="0">
                <a:latin typeface="+mn-lt"/>
              </a:rPr>
              <a:t>Director Regional América Latina y el Caribe</a:t>
            </a:r>
            <a:endParaRPr dirty="0">
              <a:latin typeface="+mn-lt"/>
            </a:endParaRPr>
          </a:p>
        </p:txBody>
      </p:sp>
      <p:pic>
        <p:nvPicPr>
          <p:cNvPr id="280" name="Imagen"/>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10802" y="0"/>
                </a:moveTo>
                <a:cubicBezTo>
                  <a:pt x="4837" y="0"/>
                  <a:pt x="0" y="4837"/>
                  <a:pt x="0" y="10802"/>
                </a:cubicBezTo>
                <a:cubicBezTo>
                  <a:pt x="0" y="16766"/>
                  <a:pt x="4837" y="21600"/>
                  <a:pt x="10802" y="21600"/>
                </a:cubicBezTo>
                <a:cubicBezTo>
                  <a:pt x="16766" y="21600"/>
                  <a:pt x="21600" y="16766"/>
                  <a:pt x="21600" y="10802"/>
                </a:cubicBezTo>
                <a:cubicBezTo>
                  <a:pt x="21600" y="4837"/>
                  <a:pt x="16766" y="0"/>
                  <a:pt x="10802" y="0"/>
                </a:cubicBezTo>
                <a:close/>
              </a:path>
            </a:pathLst>
          </a:custGeom>
        </p:spPr>
      </p:pic>
      <p:sp>
        <p:nvSpPr>
          <p:cNvPr id="281"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34</a:t>
            </a:fld>
            <a:endParaRPr/>
          </a:p>
        </p:txBody>
      </p:sp>
      <p:sp>
        <p:nvSpPr>
          <p:cNvPr id="282" name="Email:"/>
          <p:cNvSpPr txBox="1"/>
          <p:nvPr/>
        </p:nvSpPr>
        <p:spPr>
          <a:xfrm>
            <a:off x="6589617" y="3818807"/>
            <a:ext cx="4339880" cy="2699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Email:</a:t>
            </a:r>
            <a:r>
              <a:rPr lang="en-US" dirty="0"/>
              <a:t> jroig@iccsafe.org</a:t>
            </a:r>
            <a:endParaRPr dirty="0"/>
          </a:p>
        </p:txBody>
      </p:sp>
      <p:sp>
        <p:nvSpPr>
          <p:cNvPr id="283" name="Phone:"/>
          <p:cNvSpPr txBox="1"/>
          <p:nvPr/>
        </p:nvSpPr>
        <p:spPr>
          <a:xfrm>
            <a:off x="6589617" y="4162490"/>
            <a:ext cx="4339880" cy="2699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Phone:</a:t>
            </a:r>
            <a:r>
              <a:rPr lang="en-US" dirty="0"/>
              <a:t> +1-512-992-5901</a:t>
            </a:r>
            <a:endParaRPr dirty="0"/>
          </a:p>
        </p:txBody>
      </p:sp>
      <p:sp>
        <p:nvSpPr>
          <p:cNvPr id="284" name="Web:"/>
          <p:cNvSpPr txBox="1"/>
          <p:nvPr/>
        </p:nvSpPr>
        <p:spPr>
          <a:xfrm>
            <a:off x="6589617" y="4530790"/>
            <a:ext cx="4339880" cy="2699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Web:</a:t>
            </a:r>
            <a:r>
              <a:rPr lang="en-US" dirty="0"/>
              <a:t> iccsafe.org/global</a:t>
            </a:r>
            <a:endParaRPr dirty="0"/>
          </a:p>
        </p:txBody>
      </p:sp>
      <p:pic>
        <p:nvPicPr>
          <p:cNvPr id="3" name="Picture 2" descr="A qr code with black squares&#10;&#10;AI-generated content may be incorrect.">
            <a:extLst>
              <a:ext uri="{FF2B5EF4-FFF2-40B4-BE49-F238E27FC236}">
                <a16:creationId xmlns:a16="http://schemas.microsoft.com/office/drawing/2014/main" id="{D2993E7A-E53C-ACB3-4F6D-0BDF1C1E46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15000" y="4899090"/>
            <a:ext cx="1647760" cy="1647760"/>
          </a:xfrm>
          <a:prstGeom prst="rect">
            <a:avLst/>
          </a:prstGeom>
        </p:spPr>
      </p:pic>
    </p:spTree>
  </p:cSld>
  <p:clrMapOvr>
    <a:masterClrMapping/>
  </p:clrMapOvr>
  <p:transition spd="med"/>
</p:sld>
</file>

<file path=ppt/theme/theme1.xml><?xml version="1.0" encoding="utf-8"?>
<a:theme xmlns:a="http://schemas.openxmlformats.org/drawingml/2006/main" name="B&amp;D-Powerpoint Template_16x9">
  <a:themeElements>
    <a:clrScheme name="B&amp;D-Powerpoint Template_16x9">
      <a:dk1>
        <a:srgbClr val="1F1F1F"/>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754</TotalTime>
  <Words>2368</Words>
  <Application>Microsoft Office PowerPoint</Application>
  <PresentationFormat>Widescreen</PresentationFormat>
  <Paragraphs>187</Paragraphs>
  <Slides>34</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Arial</vt:lpstr>
      <vt:lpstr>Calibri</vt:lpstr>
      <vt:lpstr>Calibri Light</vt:lpstr>
      <vt:lpstr>Helvetica</vt:lpstr>
      <vt:lpstr>Montserrat Bold</vt:lpstr>
      <vt:lpstr>Montserrat-Medium</vt:lpstr>
      <vt:lpstr>System Font Regular</vt:lpstr>
      <vt:lpstr>Wingdings</vt:lpstr>
      <vt:lpstr>B&amp;D-Powerpoint Template_16x9</vt:lpstr>
      <vt:lpstr>Optimización de la Protección contra Incendios de Edificios de Gran Altura  Optimizing Fire Protection in High-Rise Buildings</vt:lpstr>
      <vt:lpstr>José G. Roig, CBO, CCEA</vt:lpstr>
      <vt:lpstr>Aplicación de los Requisitos del Código IBC Capítulo 4 para Optimizar la Protección contra Incendios en Edificios de Gran Altura. (Rascacielos)</vt:lpstr>
      <vt:lpstr>EDIFICACIÓN DE GRAN ALTURA</vt:lpstr>
      <vt:lpstr>Seguridad contra Incendios para Edificaciones de Gran Altura 2000 IBC</vt:lpstr>
      <vt:lpstr>Antes del 9/11/2001</vt:lpstr>
      <vt:lpstr>Reacción al 9/11/2001</vt:lpstr>
      <vt:lpstr>Propósito de los Códigos de Edificación</vt:lpstr>
      <vt:lpstr>Revisiones al 2009 IBC </vt:lpstr>
      <vt:lpstr>Se establecen dos Categorías de Riesgo </vt:lpstr>
      <vt:lpstr>403.1 Aplicabilidad</vt:lpstr>
      <vt:lpstr>403.2.1 Clasificaciones de resistencia al fuego</vt:lpstr>
      <vt:lpstr>403.2.1.1 Clasificaciones de resistencia al fuego</vt:lpstr>
      <vt:lpstr>403.2.1.2 Cerramiento del Ducto Vertical</vt:lpstr>
      <vt:lpstr>403.2.2 Integridad estructural de los recintos</vt:lpstr>
      <vt:lpstr>403.2.3 Materiales en aerosol Resistentes al Fuego (SFRM)</vt:lpstr>
      <vt:lpstr>403.3 Sistema de rociadores automáticos</vt:lpstr>
      <vt:lpstr>403.3.1 Sistema de rociadores automáticos</vt:lpstr>
      <vt:lpstr>403.3.1.3 Sistema de rociadores automáticos</vt:lpstr>
      <vt:lpstr>403.3.2 Sistema de rociadores automáticos</vt:lpstr>
      <vt:lpstr>403.3.3 Sistema de Rociadores Automáticos</vt:lpstr>
      <vt:lpstr>403.4 Sistemas de emergencia requeridos</vt:lpstr>
      <vt:lpstr>403.5.1 Distancia de las escaleras de salida interior</vt:lpstr>
      <vt:lpstr>403.5.1 Distancia de las escaleras de salida interior</vt:lpstr>
      <vt:lpstr>403.5.2 Escalera de salida interior adicional</vt:lpstr>
      <vt:lpstr>403.5.3 Operatoria de la puerta de la escalera</vt:lpstr>
      <vt:lpstr>403.5.4 Cerramientos a prueba de humo</vt:lpstr>
      <vt:lpstr>403.5.5 Marcas luminosas de la vía de egreso</vt:lpstr>
      <vt:lpstr>403.6.1 Ascensor de acceso al servicio contra incendios</vt:lpstr>
      <vt:lpstr>403.6.2 Ascensores para evacuación de ocupantes</vt:lpstr>
      <vt:lpstr>403.6.2 Ascensores para evacuación de ocupantes</vt:lpstr>
      <vt:lpstr>Otras preocupaciones de seguridad contra incendios en edificios altos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Jose Roig</dc:creator>
  <cp:lastModifiedBy>Jose Roig</cp:lastModifiedBy>
  <cp:revision>5</cp:revision>
  <dcterms:modified xsi:type="dcterms:W3CDTF">2025-10-24T15:13:08Z</dcterms:modified>
</cp:coreProperties>
</file>