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300"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 id="297" r:id="rId39"/>
    <p:sldId id="301" r:id="rId40"/>
    <p:sldId id="260" r:id="rId4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1pPr>
    <a:lvl2pPr marL="0" marR="0" indent="45716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2pPr>
    <a:lvl3pPr marL="0" marR="0" indent="91433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3pPr>
    <a:lvl4pPr marL="0" marR="0" indent="1371494"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4pPr>
    <a:lvl5pPr marL="0" marR="0" indent="182866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5pPr>
    <a:lvl6pPr marL="0" marR="0" indent="228582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6pPr>
    <a:lvl7pPr marL="0" marR="0" indent="2742989"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7pPr>
    <a:lvl8pPr marL="0" marR="0" indent="320015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8pPr>
    <a:lvl9pPr marL="0" marR="0" indent="365732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360800-6684-44F0-8AAB-8A2DE26F5A06}" v="166" dt="2025-10-22T18:00:00.15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Row>
  </a:tblStyle>
  <a:tblStyle styleId="{C7B018BB-80A7-4F77-B60F-C8B233D01FF8}"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BCB"/>
          </a:solidFill>
        </a:fill>
      </a:tcStyle>
    </a:wholeTbl>
    <a:band2H>
      <a:tcTxStyle/>
      <a:tcStyle>
        <a:tcBdr/>
        <a:fill>
          <a:solidFill>
            <a:srgbClr val="FF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BEEFE"/>
          </a:solidFill>
        </a:fill>
      </a:tcStyle>
    </a:wholeTbl>
    <a:band2H>
      <a:tcTxStyle/>
      <a:tcStyle>
        <a:tcBdr/>
        <a:fill>
          <a:solidFill>
            <a:srgbClr val="F5F7FF"/>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D4"/>
          </a:solidFill>
        </a:fill>
      </a:tcStyle>
    </a:wholeTbl>
    <a:band2H>
      <a:tcTxStyle/>
      <a:tcStyle>
        <a:tcBdr/>
        <a:fill>
          <a:solidFill>
            <a:srgbClr val="E6E7EB"/>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Open Sans Bold"/>
          <a:ea typeface="Open Sans Bold"/>
          <a:cs typeface="Open Sans Bold"/>
        </a:font>
        <a:srgbClr val="1F1F1F"/>
      </a:tcTxStyle>
      <a:tcStyle>
        <a:tcBdr>
          <a:left>
            <a:ln w="12700" cap="flat">
              <a:noFill/>
              <a:miter lim="400000"/>
            </a:ln>
          </a:left>
          <a:right>
            <a:ln w="12700" cap="flat">
              <a:noFill/>
              <a:miter lim="400000"/>
            </a:ln>
          </a:right>
          <a:top>
            <a:ln w="508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254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3750"/>
  </p:normalViewPr>
  <p:slideViewPr>
    <p:cSldViewPr snapToGrid="0">
      <p:cViewPr varScale="1">
        <p:scale>
          <a:sx n="139" d="100"/>
          <a:sy n="139" d="100"/>
        </p:scale>
        <p:origin x="1098" y="300"/>
      </p:cViewPr>
      <p:guideLst/>
    </p:cSldViewPr>
  </p:slideViewPr>
  <p:notesTextViewPr>
    <p:cViewPr>
      <p:scale>
        <a:sx n="1" d="1"/>
        <a:sy n="1" d="1"/>
      </p:scale>
      <p:origin x="0" y="0"/>
    </p:cViewPr>
  </p:notesTextViewPr>
  <p:sorterViewPr>
    <p:cViewPr>
      <p:scale>
        <a:sx n="130" d="100"/>
        <a:sy n="13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 Lake" userId="c2b9b1f74e388054" providerId="LiveId" clId="{3D74540C-68CD-4B9E-9942-B993EB0D5D0B}"/>
    <pc:docChg chg="undo custSel addSld delSld modSld modMainMaster">
      <pc:chgData name="Jim Lake" userId="c2b9b1f74e388054" providerId="LiveId" clId="{3D74540C-68CD-4B9E-9942-B993EB0D5D0B}" dt="2025-10-22T18:00:17.041" v="1755" actId="14100"/>
      <pc:docMkLst>
        <pc:docMk/>
      </pc:docMkLst>
      <pc:sldChg chg="modSp mod modTransition">
        <pc:chgData name="Jim Lake" userId="c2b9b1f74e388054" providerId="LiveId" clId="{3D74540C-68CD-4B9E-9942-B993EB0D5D0B}" dt="2025-10-22T17:34:09.431" v="1196"/>
        <pc:sldMkLst>
          <pc:docMk/>
          <pc:sldMk cId="0" sldId="256"/>
        </pc:sldMkLst>
        <pc:spChg chg="mod">
          <ac:chgData name="Jim Lake" userId="c2b9b1f74e388054" providerId="LiveId" clId="{3D74540C-68CD-4B9E-9942-B993EB0D5D0B}" dt="2025-10-20T18:38:45.516" v="69" actId="14100"/>
          <ac:spMkLst>
            <pc:docMk/>
            <pc:sldMk cId="0" sldId="256"/>
            <ac:spMk id="256" creationId="{00000000-0000-0000-0000-000000000000}"/>
          </ac:spMkLst>
        </pc:spChg>
        <pc:spChg chg="mod">
          <ac:chgData name="Jim Lake" userId="c2b9b1f74e388054" providerId="LiveId" clId="{3D74540C-68CD-4B9E-9942-B993EB0D5D0B}" dt="2025-10-20T18:38:57.872" v="86" actId="20577"/>
          <ac:spMkLst>
            <pc:docMk/>
            <pc:sldMk cId="0" sldId="256"/>
            <ac:spMk id="257" creationId="{00000000-0000-0000-0000-000000000000}"/>
          </ac:spMkLst>
        </pc:spChg>
      </pc:sldChg>
      <pc:sldChg chg="addSp modSp mod modTransition">
        <pc:chgData name="Jim Lake" userId="c2b9b1f74e388054" providerId="LiveId" clId="{3D74540C-68CD-4B9E-9942-B993EB0D5D0B}" dt="2025-10-22T17:34:09.431" v="1196"/>
        <pc:sldMkLst>
          <pc:docMk/>
          <pc:sldMk cId="0" sldId="257"/>
        </pc:sldMkLst>
        <pc:spChg chg="add mod">
          <ac:chgData name="Jim Lake" userId="c2b9b1f74e388054" providerId="LiveId" clId="{3D74540C-68CD-4B9E-9942-B993EB0D5D0B}" dt="2025-10-20T18:47:07.361" v="197" actId="14100"/>
          <ac:spMkLst>
            <pc:docMk/>
            <pc:sldMk cId="0" sldId="257"/>
            <ac:spMk id="2" creationId="{CCD60472-5174-F85A-D286-9992514EBA0D}"/>
          </ac:spMkLst>
        </pc:spChg>
        <pc:spChg chg="mod">
          <ac:chgData name="Jim Lake" userId="c2b9b1f74e388054" providerId="LiveId" clId="{3D74540C-68CD-4B9E-9942-B993EB0D5D0B}" dt="2025-10-20T18:47:15.233" v="214" actId="20577"/>
          <ac:spMkLst>
            <pc:docMk/>
            <pc:sldMk cId="0" sldId="257"/>
            <ac:spMk id="260" creationId="{00000000-0000-0000-0000-000000000000}"/>
          </ac:spMkLst>
        </pc:spChg>
      </pc:sldChg>
      <pc:sldChg chg="del modTransition">
        <pc:chgData name="Jim Lake" userId="c2b9b1f74e388054" providerId="LiveId" clId="{3D74540C-68CD-4B9E-9942-B993EB0D5D0B}" dt="2025-10-22T17:55:16.441" v="1743" actId="47"/>
        <pc:sldMkLst>
          <pc:docMk/>
          <pc:sldMk cId="0" sldId="258"/>
        </pc:sldMkLst>
      </pc:sldChg>
      <pc:sldChg chg="del modTransition">
        <pc:chgData name="Jim Lake" userId="c2b9b1f74e388054" providerId="LiveId" clId="{3D74540C-68CD-4B9E-9942-B993EB0D5D0B}" dt="2025-10-22T17:42:59.928" v="1420" actId="47"/>
        <pc:sldMkLst>
          <pc:docMk/>
          <pc:sldMk cId="0" sldId="259"/>
        </pc:sldMkLst>
      </pc:sldChg>
      <pc:sldChg chg="addSp modSp mod modTransition">
        <pc:chgData name="Jim Lake" userId="c2b9b1f74e388054" providerId="LiveId" clId="{3D74540C-68CD-4B9E-9942-B993EB0D5D0B}" dt="2025-10-22T17:44:50.399" v="1431" actId="14100"/>
        <pc:sldMkLst>
          <pc:docMk/>
          <pc:sldMk cId="0" sldId="260"/>
        </pc:sldMkLst>
        <pc:spChg chg="mod">
          <ac:chgData name="Jim Lake" userId="c2b9b1f74e388054" providerId="LiveId" clId="{3D74540C-68CD-4B9E-9942-B993EB0D5D0B}" dt="2025-10-20T18:43:22.532" v="111" actId="20577"/>
          <ac:spMkLst>
            <pc:docMk/>
            <pc:sldMk cId="0" sldId="260"/>
            <ac:spMk id="278" creationId="{00000000-0000-0000-0000-000000000000}"/>
          </ac:spMkLst>
        </pc:spChg>
        <pc:spChg chg="mod">
          <ac:chgData name="Jim Lake" userId="c2b9b1f74e388054" providerId="LiveId" clId="{3D74540C-68CD-4B9E-9942-B993EB0D5D0B}" dt="2025-10-20T18:43:39.275" v="139" actId="1076"/>
          <ac:spMkLst>
            <pc:docMk/>
            <pc:sldMk cId="0" sldId="260"/>
            <ac:spMk id="279" creationId="{00000000-0000-0000-0000-000000000000}"/>
          </ac:spMkLst>
        </pc:spChg>
        <pc:spChg chg="mod">
          <ac:chgData name="Jim Lake" userId="c2b9b1f74e388054" providerId="LiveId" clId="{3D74540C-68CD-4B9E-9942-B993EB0D5D0B}" dt="2025-10-20T18:43:57.836" v="159" actId="20577"/>
          <ac:spMkLst>
            <pc:docMk/>
            <pc:sldMk cId="0" sldId="260"/>
            <ac:spMk id="282" creationId="{00000000-0000-0000-0000-000000000000}"/>
          </ac:spMkLst>
        </pc:spChg>
        <pc:spChg chg="mod">
          <ac:chgData name="Jim Lake" userId="c2b9b1f74e388054" providerId="LiveId" clId="{3D74540C-68CD-4B9E-9942-B993EB0D5D0B}" dt="2025-10-20T18:44:22.667" v="181" actId="20577"/>
          <ac:spMkLst>
            <pc:docMk/>
            <pc:sldMk cId="0" sldId="260"/>
            <ac:spMk id="283" creationId="{00000000-0000-0000-0000-000000000000}"/>
          </ac:spMkLst>
        </pc:spChg>
        <pc:spChg chg="mod">
          <ac:chgData name="Jim Lake" userId="c2b9b1f74e388054" providerId="LiveId" clId="{3D74540C-68CD-4B9E-9942-B993EB0D5D0B}" dt="2025-10-20T18:44:39.034" v="195" actId="20577"/>
          <ac:spMkLst>
            <pc:docMk/>
            <pc:sldMk cId="0" sldId="260"/>
            <ac:spMk id="284" creationId="{00000000-0000-0000-0000-000000000000}"/>
          </ac:spMkLst>
        </pc:spChg>
        <pc:picChg chg="mod">
          <ac:chgData name="Jim Lake" userId="c2b9b1f74e388054" providerId="LiveId" clId="{3D74540C-68CD-4B9E-9942-B993EB0D5D0B}" dt="2025-10-20T18:42:25.911" v="92" actId="1076"/>
          <ac:picMkLst>
            <pc:docMk/>
            <pc:sldMk cId="0" sldId="260"/>
            <ac:picMk id="280" creationId="{00000000-0000-0000-0000-000000000000}"/>
          </ac:picMkLst>
        </pc:picChg>
        <pc:picChg chg="add mod">
          <ac:chgData name="Jim Lake" userId="c2b9b1f74e388054" providerId="LiveId" clId="{3D74540C-68CD-4B9E-9942-B993EB0D5D0B}" dt="2025-10-22T17:44:50.399" v="1431" actId="14100"/>
          <ac:picMkLst>
            <pc:docMk/>
            <pc:sldMk cId="0" sldId="260"/>
            <ac:picMk id="1027" creationId="{FF1F74BC-61E4-C64F-676C-F7E55D0EF1AC}"/>
          </ac:picMkLst>
        </pc:picChg>
      </pc:sldChg>
      <pc:sldChg chg="new del">
        <pc:chgData name="Jim Lake" userId="c2b9b1f74e388054" providerId="LiveId" clId="{3D74540C-68CD-4B9E-9942-B993EB0D5D0B}" dt="2025-10-20T18:40:35.360" v="88" actId="47"/>
        <pc:sldMkLst>
          <pc:docMk/>
          <pc:sldMk cId="712953093" sldId="261"/>
        </pc:sldMkLst>
      </pc:sldChg>
      <pc:sldChg chg="modSp add del mod">
        <pc:chgData name="Jim Lake" userId="c2b9b1f74e388054" providerId="LiveId" clId="{3D74540C-68CD-4B9E-9942-B993EB0D5D0B}" dt="2025-10-20T18:37:48.867" v="9"/>
        <pc:sldMkLst>
          <pc:docMk/>
          <pc:sldMk cId="1795984369" sldId="261"/>
        </pc:sldMkLst>
      </pc:sldChg>
      <pc:sldChg chg="new del modTransition">
        <pc:chgData name="Jim Lake" userId="c2b9b1f74e388054" providerId="LiveId" clId="{3D74540C-68CD-4B9E-9942-B993EB0D5D0B}" dt="2025-10-22T17:55:18.484" v="1744" actId="47"/>
        <pc:sldMkLst>
          <pc:docMk/>
          <pc:sldMk cId="2130807109" sldId="261"/>
        </pc:sldMkLst>
      </pc:sldChg>
      <pc:sldChg chg="add modTransition">
        <pc:chgData name="Jim Lake" userId="c2b9b1f74e388054" providerId="LiveId" clId="{3D74540C-68CD-4B9E-9942-B993EB0D5D0B}" dt="2025-10-22T17:34:09.431" v="1196"/>
        <pc:sldMkLst>
          <pc:docMk/>
          <pc:sldMk cId="2715046925" sldId="262"/>
        </pc:sldMkLst>
      </pc:sldChg>
      <pc:sldChg chg="addSp delSp modSp add mod modTransition">
        <pc:chgData name="Jim Lake" userId="c2b9b1f74e388054" providerId="LiveId" clId="{3D74540C-68CD-4B9E-9942-B993EB0D5D0B}" dt="2025-10-22T17:34:09.431" v="1196"/>
        <pc:sldMkLst>
          <pc:docMk/>
          <pc:sldMk cId="3083855838" sldId="263"/>
        </pc:sldMkLst>
        <pc:spChg chg="add mod">
          <ac:chgData name="Jim Lake" userId="c2b9b1f74e388054" providerId="LiveId" clId="{3D74540C-68CD-4B9E-9942-B993EB0D5D0B}" dt="2025-10-20T18:49:59.992" v="268" actId="255"/>
          <ac:spMkLst>
            <pc:docMk/>
            <pc:sldMk cId="3083855838" sldId="263"/>
            <ac:spMk id="3" creationId="{EC3B032C-7435-0012-C2D7-92ABCEC11842}"/>
          </ac:spMkLst>
        </pc:spChg>
        <pc:spChg chg="mod">
          <ac:chgData name="Jim Lake" userId="c2b9b1f74e388054" providerId="LiveId" clId="{3D74540C-68CD-4B9E-9942-B993EB0D5D0B}" dt="2025-10-20T18:48:32.884" v="235" actId="20577"/>
          <ac:spMkLst>
            <pc:docMk/>
            <pc:sldMk cId="3083855838" sldId="263"/>
            <ac:spMk id="260" creationId="{2F5F3178-1687-3DC3-BE58-CA6B7A056C98}"/>
          </ac:spMkLst>
        </pc:spChg>
        <pc:picChg chg="add mod">
          <ac:chgData name="Jim Lake" userId="c2b9b1f74e388054" providerId="LiveId" clId="{3D74540C-68CD-4B9E-9942-B993EB0D5D0B}" dt="2025-10-20T18:50:33.866" v="271" actId="1076"/>
          <ac:picMkLst>
            <pc:docMk/>
            <pc:sldMk cId="3083855838" sldId="263"/>
            <ac:picMk id="5" creationId="{2DBAC320-AD31-F8C6-2B13-4A63DA8C001B}"/>
          </ac:picMkLst>
        </pc:picChg>
      </pc:sldChg>
      <pc:sldChg chg="addSp delSp modSp add mod modTransition">
        <pc:chgData name="Jim Lake" userId="c2b9b1f74e388054" providerId="LiveId" clId="{3D74540C-68CD-4B9E-9942-B993EB0D5D0B}" dt="2025-10-22T17:34:09.431" v="1196"/>
        <pc:sldMkLst>
          <pc:docMk/>
          <pc:sldMk cId="4057512472" sldId="264"/>
        </pc:sldMkLst>
        <pc:spChg chg="mod">
          <ac:chgData name="Jim Lake" userId="c2b9b1f74e388054" providerId="LiveId" clId="{3D74540C-68CD-4B9E-9942-B993EB0D5D0B}" dt="2025-10-20T18:50:54.098" v="286" actId="20577"/>
          <ac:spMkLst>
            <pc:docMk/>
            <pc:sldMk cId="4057512472" sldId="264"/>
            <ac:spMk id="260" creationId="{0D1FF1A4-508C-B89B-D0FB-61F931069DA4}"/>
          </ac:spMkLst>
        </pc:spChg>
        <pc:picChg chg="add mod">
          <ac:chgData name="Jim Lake" userId="c2b9b1f74e388054" providerId="LiveId" clId="{3D74540C-68CD-4B9E-9942-B993EB0D5D0B}" dt="2025-10-20T18:51:13.090" v="289" actId="14100"/>
          <ac:picMkLst>
            <pc:docMk/>
            <pc:sldMk cId="4057512472" sldId="264"/>
            <ac:picMk id="3" creationId="{C96ADDF4-AD41-3D67-2A2B-826B4B74B895}"/>
          </ac:picMkLst>
        </pc:picChg>
        <pc:picChg chg="add mod">
          <ac:chgData name="Jim Lake" userId="c2b9b1f74e388054" providerId="LiveId" clId="{3D74540C-68CD-4B9E-9942-B993EB0D5D0B}" dt="2025-10-20T18:51:13.090" v="289" actId="14100"/>
          <ac:picMkLst>
            <pc:docMk/>
            <pc:sldMk cId="4057512472" sldId="264"/>
            <ac:picMk id="4" creationId="{BCCA8B63-1F9B-3FA5-95FE-20E74137720D}"/>
          </ac:picMkLst>
        </pc:picChg>
      </pc:sldChg>
      <pc:sldChg chg="addSp delSp modSp add mod modTransition modAnim">
        <pc:chgData name="Jim Lake" userId="c2b9b1f74e388054" providerId="LiveId" clId="{3D74540C-68CD-4B9E-9942-B993EB0D5D0B}" dt="2025-10-22T17:34:09.431" v="1196"/>
        <pc:sldMkLst>
          <pc:docMk/>
          <pc:sldMk cId="2136135403" sldId="265"/>
        </pc:sldMkLst>
        <pc:spChg chg="add mod">
          <ac:chgData name="Jim Lake" userId="c2b9b1f74e388054" providerId="LiveId" clId="{3D74540C-68CD-4B9E-9942-B993EB0D5D0B}" dt="2025-10-20T18:51:59.838" v="308" actId="1076"/>
          <ac:spMkLst>
            <pc:docMk/>
            <pc:sldMk cId="2136135403" sldId="265"/>
            <ac:spMk id="3" creationId="{00E1F89E-86C5-97F5-249D-B5D3DE4131E8}"/>
          </ac:spMkLst>
        </pc:spChg>
        <pc:spChg chg="mod">
          <ac:chgData name="Jim Lake" userId="c2b9b1f74e388054" providerId="LiveId" clId="{3D74540C-68CD-4B9E-9942-B993EB0D5D0B}" dt="2025-10-20T18:51:36.044" v="304" actId="20577"/>
          <ac:spMkLst>
            <pc:docMk/>
            <pc:sldMk cId="2136135403" sldId="265"/>
            <ac:spMk id="260" creationId="{9F28550F-66FA-4F65-CA39-8313AD0F6F2B}"/>
          </ac:spMkLst>
        </pc:spChg>
        <pc:picChg chg="add mod">
          <ac:chgData name="Jim Lake" userId="c2b9b1f74e388054" providerId="LiveId" clId="{3D74540C-68CD-4B9E-9942-B993EB0D5D0B}" dt="2025-10-20T18:51:59.838" v="308" actId="1076"/>
          <ac:picMkLst>
            <pc:docMk/>
            <pc:sldMk cId="2136135403" sldId="265"/>
            <ac:picMk id="4" creationId="{2C95DF06-DFCB-4CF6-9F27-FB54DC7DA449}"/>
          </ac:picMkLst>
        </pc:picChg>
      </pc:sldChg>
      <pc:sldChg chg="addSp delSp modSp add mod modTransition">
        <pc:chgData name="Jim Lake" userId="c2b9b1f74e388054" providerId="LiveId" clId="{3D74540C-68CD-4B9E-9942-B993EB0D5D0B}" dt="2025-10-22T17:34:09.431" v="1196"/>
        <pc:sldMkLst>
          <pc:docMk/>
          <pc:sldMk cId="4113284323" sldId="266"/>
        </pc:sldMkLst>
        <pc:spChg chg="mod">
          <ac:chgData name="Jim Lake" userId="c2b9b1f74e388054" providerId="LiveId" clId="{3D74540C-68CD-4B9E-9942-B993EB0D5D0B}" dt="2025-10-20T18:52:49.306" v="327" actId="20577"/>
          <ac:spMkLst>
            <pc:docMk/>
            <pc:sldMk cId="4113284323" sldId="266"/>
            <ac:spMk id="260" creationId="{ED49E757-888B-BD55-D699-BBE0D4647FCC}"/>
          </ac:spMkLst>
        </pc:spChg>
        <pc:graphicFrameChg chg="add mod modGraphic">
          <ac:chgData name="Jim Lake" userId="c2b9b1f74e388054" providerId="LiveId" clId="{3D74540C-68CD-4B9E-9942-B993EB0D5D0B}" dt="2025-10-20T18:54:10.626" v="358" actId="20577"/>
          <ac:graphicFrameMkLst>
            <pc:docMk/>
            <pc:sldMk cId="4113284323" sldId="266"/>
            <ac:graphicFrameMk id="4" creationId="{C534AB0F-A7CF-B2B1-E996-315292158020}"/>
          </ac:graphicFrameMkLst>
        </pc:graphicFrameChg>
        <pc:picChg chg="add mod">
          <ac:chgData name="Jim Lake" userId="c2b9b1f74e388054" providerId="LiveId" clId="{3D74540C-68CD-4B9E-9942-B993EB0D5D0B}" dt="2025-10-20T18:53:18.016" v="331" actId="1076"/>
          <ac:picMkLst>
            <pc:docMk/>
            <pc:sldMk cId="4113284323" sldId="266"/>
            <ac:picMk id="3" creationId="{B5A305E9-E2BB-03C8-5808-3EE9EA5A0498}"/>
          </ac:picMkLst>
        </pc:picChg>
      </pc:sldChg>
      <pc:sldChg chg="addSp delSp modSp add mod modTransition modAnim">
        <pc:chgData name="Jim Lake" userId="c2b9b1f74e388054" providerId="LiveId" clId="{3D74540C-68CD-4B9E-9942-B993EB0D5D0B}" dt="2025-10-22T17:34:09.431" v="1196"/>
        <pc:sldMkLst>
          <pc:docMk/>
          <pc:sldMk cId="147070641" sldId="267"/>
        </pc:sldMkLst>
        <pc:spChg chg="mod">
          <ac:chgData name="Jim Lake" userId="c2b9b1f74e388054" providerId="LiveId" clId="{3D74540C-68CD-4B9E-9942-B993EB0D5D0B}" dt="2025-10-20T18:54:31.020" v="377" actId="20577"/>
          <ac:spMkLst>
            <pc:docMk/>
            <pc:sldMk cId="147070641" sldId="267"/>
            <ac:spMk id="260" creationId="{72D8B1B6-3BFA-6F75-3AB4-A504B66DF33C}"/>
          </ac:spMkLst>
        </pc:spChg>
        <pc:picChg chg="add mod">
          <ac:chgData name="Jim Lake" userId="c2b9b1f74e388054" providerId="LiveId" clId="{3D74540C-68CD-4B9E-9942-B993EB0D5D0B}" dt="2025-10-20T18:55:04.228" v="384" actId="1076"/>
          <ac:picMkLst>
            <pc:docMk/>
            <pc:sldMk cId="147070641" sldId="267"/>
            <ac:picMk id="3" creationId="{8C72E667-7244-5C54-41C1-9318AB4ED09E}"/>
          </ac:picMkLst>
        </pc:picChg>
        <pc:picChg chg="add mod">
          <ac:chgData name="Jim Lake" userId="c2b9b1f74e388054" providerId="LiveId" clId="{3D74540C-68CD-4B9E-9942-B993EB0D5D0B}" dt="2025-10-20T18:55:01.742" v="383" actId="1076"/>
          <ac:picMkLst>
            <pc:docMk/>
            <pc:sldMk cId="147070641" sldId="267"/>
            <ac:picMk id="4" creationId="{11AAC890-34E4-58D2-9358-E13B4079C5D9}"/>
          </ac:picMkLst>
        </pc:picChg>
        <pc:picChg chg="add mod">
          <ac:chgData name="Jim Lake" userId="c2b9b1f74e388054" providerId="LiveId" clId="{3D74540C-68CD-4B9E-9942-B993EB0D5D0B}" dt="2025-10-20T18:54:58.886" v="382" actId="1076"/>
          <ac:picMkLst>
            <pc:docMk/>
            <pc:sldMk cId="147070641" sldId="267"/>
            <ac:picMk id="5" creationId="{F313EA29-640E-D5F6-977B-2691BFCAA510}"/>
          </ac:picMkLst>
        </pc:picChg>
      </pc:sldChg>
      <pc:sldChg chg="addSp delSp modSp add mod modTransition delAnim modAnim">
        <pc:chgData name="Jim Lake" userId="c2b9b1f74e388054" providerId="LiveId" clId="{3D74540C-68CD-4B9E-9942-B993EB0D5D0B}" dt="2025-10-22T18:00:17.041" v="1755" actId="14100"/>
        <pc:sldMkLst>
          <pc:docMk/>
          <pc:sldMk cId="3396745146" sldId="268"/>
        </pc:sldMkLst>
        <pc:spChg chg="add mod">
          <ac:chgData name="Jim Lake" userId="c2b9b1f74e388054" providerId="LiveId" clId="{3D74540C-68CD-4B9E-9942-B993EB0D5D0B}" dt="2025-10-22T18:00:17.041" v="1755" actId="14100"/>
          <ac:spMkLst>
            <pc:docMk/>
            <pc:sldMk cId="3396745146" sldId="268"/>
            <ac:spMk id="2" creationId="{99FC89AE-B827-BDF0-4569-EE5D1E5A5364}"/>
          </ac:spMkLst>
        </pc:spChg>
        <pc:spChg chg="add mod">
          <ac:chgData name="Jim Lake" userId="c2b9b1f74e388054" providerId="LiveId" clId="{3D74540C-68CD-4B9E-9942-B993EB0D5D0B}" dt="2025-10-20T18:57:40.114" v="459"/>
          <ac:spMkLst>
            <pc:docMk/>
            <pc:sldMk cId="3396745146" sldId="268"/>
            <ac:spMk id="3" creationId="{74FF68CC-CF28-2516-1A03-DD53A9D10032}"/>
          </ac:spMkLst>
        </pc:spChg>
        <pc:spChg chg="del mod topLvl">
          <ac:chgData name="Jim Lake" userId="c2b9b1f74e388054" providerId="LiveId" clId="{3D74540C-68CD-4B9E-9942-B993EB0D5D0B}" dt="2025-10-22T17:58:55.497" v="1748" actId="478"/>
          <ac:spMkLst>
            <pc:docMk/>
            <pc:sldMk cId="3396745146" sldId="268"/>
            <ac:spMk id="6" creationId="{B3CB995E-C60B-7609-423C-E4F731E646D0}"/>
          </ac:spMkLst>
        </pc:spChg>
        <pc:spChg chg="mod">
          <ac:chgData name="Jim Lake" userId="c2b9b1f74e388054" providerId="LiveId" clId="{3D74540C-68CD-4B9E-9942-B993EB0D5D0B}" dt="2025-10-20T19:09:19.722" v="747" actId="27636"/>
          <ac:spMkLst>
            <pc:docMk/>
            <pc:sldMk cId="3396745146" sldId="268"/>
            <ac:spMk id="260" creationId="{6BE79A1C-EC3C-F3FD-2D80-FB1FD2B73F12}"/>
          </ac:spMkLst>
        </pc:spChg>
        <pc:grpChg chg="add del mod">
          <ac:chgData name="Jim Lake" userId="c2b9b1f74e388054" providerId="LiveId" clId="{3D74540C-68CD-4B9E-9942-B993EB0D5D0B}" dt="2025-10-22T17:58:55.497" v="1748" actId="478"/>
          <ac:grpSpMkLst>
            <pc:docMk/>
            <pc:sldMk cId="3396745146" sldId="268"/>
            <ac:grpSpMk id="4" creationId="{6F15E2BE-3794-6C1E-C3BF-ABDB999CF56C}"/>
          </ac:grpSpMkLst>
        </pc:grpChg>
        <pc:grpChg chg="add mod">
          <ac:chgData name="Jim Lake" userId="c2b9b1f74e388054" providerId="LiveId" clId="{3D74540C-68CD-4B9E-9942-B993EB0D5D0B}" dt="2025-10-22T18:00:00.157" v="1754" actId="164"/>
          <ac:grpSpMkLst>
            <pc:docMk/>
            <pc:sldMk cId="3396745146" sldId="268"/>
            <ac:grpSpMk id="7" creationId="{8CDB5FFD-D3E1-6A74-D312-67884EF5052A}"/>
          </ac:grpSpMkLst>
        </pc:grpChg>
        <pc:picChg chg="mod topLvl">
          <ac:chgData name="Jim Lake" userId="c2b9b1f74e388054" providerId="LiveId" clId="{3D74540C-68CD-4B9E-9942-B993EB0D5D0B}" dt="2025-10-22T18:00:00.157" v="1754" actId="164"/>
          <ac:picMkLst>
            <pc:docMk/>
            <pc:sldMk cId="3396745146" sldId="268"/>
            <ac:picMk id="5" creationId="{7174F3BC-58B3-C6F4-ECA4-9BF1748E569E}"/>
          </ac:picMkLst>
        </pc:picChg>
      </pc:sldChg>
      <pc:sldChg chg="new del">
        <pc:chgData name="Jim Lake" userId="c2b9b1f74e388054" providerId="LiveId" clId="{3D74540C-68CD-4B9E-9942-B993EB0D5D0B}" dt="2025-10-20T18:56:30.250" v="388" actId="47"/>
        <pc:sldMkLst>
          <pc:docMk/>
          <pc:sldMk cId="4282938443" sldId="268"/>
        </pc:sldMkLst>
      </pc:sldChg>
      <pc:sldChg chg="addSp delSp modSp add mod modTransition">
        <pc:chgData name="Jim Lake" userId="c2b9b1f74e388054" providerId="LiveId" clId="{3D74540C-68CD-4B9E-9942-B993EB0D5D0B}" dt="2025-10-22T17:34:09.431" v="1196"/>
        <pc:sldMkLst>
          <pc:docMk/>
          <pc:sldMk cId="4100171518" sldId="269"/>
        </pc:sldMkLst>
        <pc:spChg chg="add mod">
          <ac:chgData name="Jim Lake" userId="c2b9b1f74e388054" providerId="LiveId" clId="{3D74540C-68CD-4B9E-9942-B993EB0D5D0B}" dt="2025-10-20T19:01:15.247" v="530" actId="12"/>
          <ac:spMkLst>
            <pc:docMk/>
            <pc:sldMk cId="4100171518" sldId="269"/>
            <ac:spMk id="3" creationId="{F2F3A403-6CD0-6DBF-B554-ACCEE2195B60}"/>
          </ac:spMkLst>
        </pc:spChg>
        <pc:spChg chg="mod">
          <ac:chgData name="Jim Lake" userId="c2b9b1f74e388054" providerId="LiveId" clId="{3D74540C-68CD-4B9E-9942-B993EB0D5D0B}" dt="2025-10-20T18:58:33.054" v="484" actId="27636"/>
          <ac:spMkLst>
            <pc:docMk/>
            <pc:sldMk cId="4100171518" sldId="269"/>
            <ac:spMk id="260" creationId="{3B206AB7-E4B6-42C6-4CC8-5789E2CEF5C6}"/>
          </ac:spMkLst>
        </pc:spChg>
      </pc:sldChg>
      <pc:sldChg chg="addSp delSp modSp add mod modTransition modAnim">
        <pc:chgData name="Jim Lake" userId="c2b9b1f74e388054" providerId="LiveId" clId="{3D74540C-68CD-4B9E-9942-B993EB0D5D0B}" dt="2025-10-22T17:34:09.431" v="1196"/>
        <pc:sldMkLst>
          <pc:docMk/>
          <pc:sldMk cId="3408843643" sldId="270"/>
        </pc:sldMkLst>
        <pc:spChg chg="add mod">
          <ac:chgData name="Jim Lake" userId="c2b9b1f74e388054" providerId="LiveId" clId="{3D74540C-68CD-4B9E-9942-B993EB0D5D0B}" dt="2025-10-20T19:03:46.926" v="573" actId="20577"/>
          <ac:spMkLst>
            <pc:docMk/>
            <pc:sldMk cId="3408843643" sldId="270"/>
            <ac:spMk id="3" creationId="{59193FD1-0E5E-B885-C927-08A20DECCAD0}"/>
          </ac:spMkLst>
        </pc:spChg>
        <pc:spChg chg="mod">
          <ac:chgData name="Jim Lake" userId="c2b9b1f74e388054" providerId="LiveId" clId="{3D74540C-68CD-4B9E-9942-B993EB0D5D0B}" dt="2025-10-20T19:02:05.431" v="555" actId="27636"/>
          <ac:spMkLst>
            <pc:docMk/>
            <pc:sldMk cId="3408843643" sldId="270"/>
            <ac:spMk id="260" creationId="{C36CC45F-AEEC-7912-49FB-6A5387991623}"/>
          </ac:spMkLst>
        </pc:spChg>
        <pc:picChg chg="add mod">
          <ac:chgData name="Jim Lake" userId="c2b9b1f74e388054" providerId="LiveId" clId="{3D74540C-68CD-4B9E-9942-B993EB0D5D0B}" dt="2025-10-20T19:02:41.734" v="558" actId="1076"/>
          <ac:picMkLst>
            <pc:docMk/>
            <pc:sldMk cId="3408843643" sldId="270"/>
            <ac:picMk id="4" creationId="{12A65A41-BE6E-061C-2CA5-E6E6399DD32D}"/>
          </ac:picMkLst>
        </pc:picChg>
      </pc:sldChg>
      <pc:sldChg chg="addSp delSp modSp add mod modTransition">
        <pc:chgData name="Jim Lake" userId="c2b9b1f74e388054" providerId="LiveId" clId="{3D74540C-68CD-4B9E-9942-B993EB0D5D0B}" dt="2025-10-22T17:34:09.431" v="1196"/>
        <pc:sldMkLst>
          <pc:docMk/>
          <pc:sldMk cId="2681368205" sldId="271"/>
        </pc:sldMkLst>
        <pc:spChg chg="add mod">
          <ac:chgData name="Jim Lake" userId="c2b9b1f74e388054" providerId="LiveId" clId="{3D74540C-68CD-4B9E-9942-B993EB0D5D0B}" dt="2025-10-20T19:06:49.406" v="734" actId="20577"/>
          <ac:spMkLst>
            <pc:docMk/>
            <pc:sldMk cId="2681368205" sldId="271"/>
            <ac:spMk id="9" creationId="{7978D394-F38C-61D7-29D0-39E6742A9E17}"/>
          </ac:spMkLst>
        </pc:spChg>
        <pc:spChg chg="add mod">
          <ac:chgData name="Jim Lake" userId="c2b9b1f74e388054" providerId="LiveId" clId="{3D74540C-68CD-4B9E-9942-B993EB0D5D0B}" dt="2025-10-20T19:07:06.522" v="736" actId="1076"/>
          <ac:spMkLst>
            <pc:docMk/>
            <pc:sldMk cId="2681368205" sldId="271"/>
            <ac:spMk id="10" creationId="{159C1F9B-2E19-4AA1-4304-23AF849182B6}"/>
          </ac:spMkLst>
        </pc:spChg>
        <pc:spChg chg="mod">
          <ac:chgData name="Jim Lake" userId="c2b9b1f74e388054" providerId="LiveId" clId="{3D74540C-68CD-4B9E-9942-B993EB0D5D0B}" dt="2025-10-20T19:08:45.389" v="743" actId="2711"/>
          <ac:spMkLst>
            <pc:docMk/>
            <pc:sldMk cId="2681368205" sldId="271"/>
            <ac:spMk id="260" creationId="{32A660EB-EFAC-EB0A-8F30-6A9B58C0A03A}"/>
          </ac:spMkLst>
        </pc:spChg>
        <pc:picChg chg="add mod">
          <ac:chgData name="Jim Lake" userId="c2b9b1f74e388054" providerId="LiveId" clId="{3D74540C-68CD-4B9E-9942-B993EB0D5D0B}" dt="2025-10-20T19:05:09.107" v="611"/>
          <ac:picMkLst>
            <pc:docMk/>
            <pc:sldMk cId="2681368205" sldId="271"/>
            <ac:picMk id="3" creationId="{A8BF96BA-BCD1-A502-7504-414FA324E3E3}"/>
          </ac:picMkLst>
        </pc:picChg>
        <pc:picChg chg="add mod">
          <ac:chgData name="Jim Lake" userId="c2b9b1f74e388054" providerId="LiveId" clId="{3D74540C-68CD-4B9E-9942-B993EB0D5D0B}" dt="2025-10-20T19:05:09.107" v="611"/>
          <ac:picMkLst>
            <pc:docMk/>
            <pc:sldMk cId="2681368205" sldId="271"/>
            <ac:picMk id="4" creationId="{1B5736DA-B02E-8CE2-218E-3532E6C75576}"/>
          </ac:picMkLst>
        </pc:picChg>
        <pc:picChg chg="add mod">
          <ac:chgData name="Jim Lake" userId="c2b9b1f74e388054" providerId="LiveId" clId="{3D74540C-68CD-4B9E-9942-B993EB0D5D0B}" dt="2025-10-20T19:05:09.107" v="611"/>
          <ac:picMkLst>
            <pc:docMk/>
            <pc:sldMk cId="2681368205" sldId="271"/>
            <ac:picMk id="5" creationId="{25674FEF-5D1C-68CF-FC17-156E6DB64F69}"/>
          </ac:picMkLst>
        </pc:picChg>
        <pc:picChg chg="add mod">
          <ac:chgData name="Jim Lake" userId="c2b9b1f74e388054" providerId="LiveId" clId="{3D74540C-68CD-4B9E-9942-B993EB0D5D0B}" dt="2025-10-20T19:05:09.107" v="611"/>
          <ac:picMkLst>
            <pc:docMk/>
            <pc:sldMk cId="2681368205" sldId="271"/>
            <ac:picMk id="6" creationId="{ECB0D2E4-9458-7AED-185E-3E40D16A9E67}"/>
          </ac:picMkLst>
        </pc:picChg>
        <pc:picChg chg="add mod">
          <ac:chgData name="Jim Lake" userId="c2b9b1f74e388054" providerId="LiveId" clId="{3D74540C-68CD-4B9E-9942-B993EB0D5D0B}" dt="2025-10-20T19:05:09.107" v="611"/>
          <ac:picMkLst>
            <pc:docMk/>
            <pc:sldMk cId="2681368205" sldId="271"/>
            <ac:picMk id="7" creationId="{254C1863-88A1-6C75-1DC1-5529543BC160}"/>
          </ac:picMkLst>
        </pc:picChg>
        <pc:picChg chg="add mod">
          <ac:chgData name="Jim Lake" userId="c2b9b1f74e388054" providerId="LiveId" clId="{3D74540C-68CD-4B9E-9942-B993EB0D5D0B}" dt="2025-10-20T19:05:09.107" v="611"/>
          <ac:picMkLst>
            <pc:docMk/>
            <pc:sldMk cId="2681368205" sldId="271"/>
            <ac:picMk id="8" creationId="{36E2DC89-42C0-46F6-065C-AAE46578D64D}"/>
          </ac:picMkLst>
        </pc:picChg>
      </pc:sldChg>
      <pc:sldChg chg="addSp delSp modSp add del mod modTransition">
        <pc:chgData name="Jim Lake" userId="c2b9b1f74e388054" providerId="LiveId" clId="{3D74540C-68CD-4B9E-9942-B993EB0D5D0B}" dt="2025-10-22T17:34:09.431" v="1196"/>
        <pc:sldMkLst>
          <pc:docMk/>
          <pc:sldMk cId="1900938320" sldId="272"/>
        </pc:sldMkLst>
        <pc:spChg chg="mod">
          <ac:chgData name="Jim Lake" userId="c2b9b1f74e388054" providerId="LiveId" clId="{3D74540C-68CD-4B9E-9942-B993EB0D5D0B}" dt="2025-10-20T19:09:55.926" v="773" actId="27636"/>
          <ac:spMkLst>
            <pc:docMk/>
            <pc:sldMk cId="1900938320" sldId="272"/>
            <ac:spMk id="260" creationId="{F4ABC411-B65F-2283-6A30-CCF1CB4B8A8A}"/>
          </ac:spMkLst>
        </pc:spChg>
        <pc:picChg chg="add mod">
          <ac:chgData name="Jim Lake" userId="c2b9b1f74e388054" providerId="LiveId" clId="{3D74540C-68CD-4B9E-9942-B993EB0D5D0B}" dt="2025-10-20T19:10:39.676" v="783" actId="1076"/>
          <ac:picMkLst>
            <pc:docMk/>
            <pc:sldMk cId="1900938320" sldId="272"/>
            <ac:picMk id="3" creationId="{E7DD104E-24E4-4CC2-874F-6C8EB20CFAC2}"/>
          </ac:picMkLst>
        </pc:picChg>
        <pc:picChg chg="add mod">
          <ac:chgData name="Jim Lake" userId="c2b9b1f74e388054" providerId="LiveId" clId="{3D74540C-68CD-4B9E-9942-B993EB0D5D0B}" dt="2025-10-20T19:10:35.511" v="782" actId="1076"/>
          <ac:picMkLst>
            <pc:docMk/>
            <pc:sldMk cId="1900938320" sldId="272"/>
            <ac:picMk id="4" creationId="{8EB25FFB-8B60-1B88-D399-62676A5A5531}"/>
          </ac:picMkLst>
        </pc:picChg>
      </pc:sldChg>
      <pc:sldChg chg="addSp delSp modSp add mod modTransition">
        <pc:chgData name="Jim Lake" userId="c2b9b1f74e388054" providerId="LiveId" clId="{3D74540C-68CD-4B9E-9942-B993EB0D5D0B}" dt="2025-10-22T17:34:09.431" v="1196"/>
        <pc:sldMkLst>
          <pc:docMk/>
          <pc:sldMk cId="114802287" sldId="273"/>
        </pc:sldMkLst>
        <pc:spChg chg="mod">
          <ac:chgData name="Jim Lake" userId="c2b9b1f74e388054" providerId="LiveId" clId="{3D74540C-68CD-4B9E-9942-B993EB0D5D0B}" dt="2025-10-20T19:12:15.993" v="828" actId="14100"/>
          <ac:spMkLst>
            <pc:docMk/>
            <pc:sldMk cId="114802287" sldId="273"/>
            <ac:spMk id="260" creationId="{0692466A-88E7-7B37-BD7F-7D272449ADB3}"/>
          </ac:spMkLst>
        </pc:spChg>
        <pc:picChg chg="add mod">
          <ac:chgData name="Jim Lake" userId="c2b9b1f74e388054" providerId="LiveId" clId="{3D74540C-68CD-4B9E-9942-B993EB0D5D0B}" dt="2025-10-20T19:12:32.414" v="831" actId="1076"/>
          <ac:picMkLst>
            <pc:docMk/>
            <pc:sldMk cId="114802287" sldId="273"/>
            <ac:picMk id="3" creationId="{09B832D6-4246-B19D-EE61-4F8C8EFFD8A4}"/>
          </ac:picMkLst>
        </pc:picChg>
      </pc:sldChg>
      <pc:sldChg chg="addSp delSp modSp add mod modTransition">
        <pc:chgData name="Jim Lake" userId="c2b9b1f74e388054" providerId="LiveId" clId="{3D74540C-68CD-4B9E-9942-B993EB0D5D0B}" dt="2025-10-22T17:34:09.431" v="1196"/>
        <pc:sldMkLst>
          <pc:docMk/>
          <pc:sldMk cId="4226666366" sldId="274"/>
        </pc:sldMkLst>
        <pc:spChg chg="add mod">
          <ac:chgData name="Jim Lake" userId="c2b9b1f74e388054" providerId="LiveId" clId="{3D74540C-68CD-4B9E-9942-B993EB0D5D0B}" dt="2025-10-20T19:14:53.695" v="855" actId="27636"/>
          <ac:spMkLst>
            <pc:docMk/>
            <pc:sldMk cId="4226666366" sldId="274"/>
            <ac:spMk id="5" creationId="{A1D72806-798F-1FF4-56CF-124974C9724A}"/>
          </ac:spMkLst>
        </pc:spChg>
        <pc:picChg chg="add mod">
          <ac:chgData name="Jim Lake" userId="c2b9b1f74e388054" providerId="LiveId" clId="{3D74540C-68CD-4B9E-9942-B993EB0D5D0B}" dt="2025-10-20T19:15:00.278" v="856" actId="1076"/>
          <ac:picMkLst>
            <pc:docMk/>
            <pc:sldMk cId="4226666366" sldId="274"/>
            <ac:picMk id="4" creationId="{1F072186-903F-D3CE-2589-9529323B86A8}"/>
          </ac:picMkLst>
        </pc:picChg>
      </pc:sldChg>
      <pc:sldChg chg="addSp delSp modSp add mod modTransition">
        <pc:chgData name="Jim Lake" userId="c2b9b1f74e388054" providerId="LiveId" clId="{3D74540C-68CD-4B9E-9942-B993EB0D5D0B}" dt="2025-10-22T17:34:09.431" v="1196"/>
        <pc:sldMkLst>
          <pc:docMk/>
          <pc:sldMk cId="2482120887" sldId="275"/>
        </pc:sldMkLst>
        <pc:spChg chg="add mod">
          <ac:chgData name="Jim Lake" userId="c2b9b1f74e388054" providerId="LiveId" clId="{3D74540C-68CD-4B9E-9942-B993EB0D5D0B}" dt="2025-10-20T19:15:39.043" v="866" actId="20577"/>
          <ac:spMkLst>
            <pc:docMk/>
            <pc:sldMk cId="2482120887" sldId="275"/>
            <ac:spMk id="3" creationId="{067B6E3C-83F7-A2A2-442F-225BFDAC316A}"/>
          </ac:spMkLst>
        </pc:spChg>
        <pc:picChg chg="add mod">
          <ac:chgData name="Jim Lake" userId="c2b9b1f74e388054" providerId="LiveId" clId="{3D74540C-68CD-4B9E-9942-B993EB0D5D0B}" dt="2025-10-20T19:15:52.968" v="869" actId="1076"/>
          <ac:picMkLst>
            <pc:docMk/>
            <pc:sldMk cId="2482120887" sldId="275"/>
            <ac:picMk id="4" creationId="{E379DD97-D191-0906-739C-81FA02F9F7F6}"/>
          </ac:picMkLst>
        </pc:picChg>
      </pc:sldChg>
      <pc:sldChg chg="addSp delSp modSp add mod modTransition">
        <pc:chgData name="Jim Lake" userId="c2b9b1f74e388054" providerId="LiveId" clId="{3D74540C-68CD-4B9E-9942-B993EB0D5D0B}" dt="2025-10-22T17:34:09.431" v="1196"/>
        <pc:sldMkLst>
          <pc:docMk/>
          <pc:sldMk cId="3718319550" sldId="276"/>
        </pc:sldMkLst>
        <pc:spChg chg="mod">
          <ac:chgData name="Jim Lake" userId="c2b9b1f74e388054" providerId="LiveId" clId="{3D74540C-68CD-4B9E-9942-B993EB0D5D0B}" dt="2025-10-20T19:17:16.580" v="928" actId="1076"/>
          <ac:spMkLst>
            <pc:docMk/>
            <pc:sldMk cId="3718319550" sldId="276"/>
            <ac:spMk id="5" creationId="{EA0327C3-B49B-E724-6C43-23AC10B02797}"/>
          </ac:spMkLst>
        </pc:spChg>
        <pc:spChg chg="mod">
          <ac:chgData name="Jim Lake" userId="c2b9b1f74e388054" providerId="LiveId" clId="{3D74540C-68CD-4B9E-9942-B993EB0D5D0B}" dt="2025-10-20T19:17:20.927" v="929" actId="1076"/>
          <ac:spMkLst>
            <pc:docMk/>
            <pc:sldMk cId="3718319550" sldId="276"/>
            <ac:spMk id="8" creationId="{25BDF570-07A7-2DBD-1EDB-797301188E31}"/>
          </ac:spMkLst>
        </pc:spChg>
        <pc:spChg chg="mod">
          <ac:chgData name="Jim Lake" userId="c2b9b1f74e388054" providerId="LiveId" clId="{3D74540C-68CD-4B9E-9942-B993EB0D5D0B}" dt="2025-10-20T19:17:05.358" v="925"/>
          <ac:spMkLst>
            <pc:docMk/>
            <pc:sldMk cId="3718319550" sldId="276"/>
            <ac:spMk id="11" creationId="{CE375586-79E2-65AB-6259-DBD9B8786A2F}"/>
          </ac:spMkLst>
        </pc:spChg>
        <pc:spChg chg="mod">
          <ac:chgData name="Jim Lake" userId="c2b9b1f74e388054" providerId="LiveId" clId="{3D74540C-68CD-4B9E-9942-B993EB0D5D0B}" dt="2025-10-20T19:17:10.819" v="926" actId="1076"/>
          <ac:spMkLst>
            <pc:docMk/>
            <pc:sldMk cId="3718319550" sldId="276"/>
            <ac:spMk id="14" creationId="{24CAF82B-3111-A38D-D0AD-D821D3B853E0}"/>
          </ac:spMkLst>
        </pc:spChg>
        <pc:spChg chg="mod">
          <ac:chgData name="Jim Lake" userId="c2b9b1f74e388054" providerId="LiveId" clId="{3D74540C-68CD-4B9E-9942-B993EB0D5D0B}" dt="2025-10-20T19:16:51.280" v="923" actId="14100"/>
          <ac:spMkLst>
            <pc:docMk/>
            <pc:sldMk cId="3718319550" sldId="276"/>
            <ac:spMk id="260" creationId="{2D198E88-4781-D272-EAC5-A47BF5ABB5C4}"/>
          </ac:spMkLst>
        </pc:spChg>
        <pc:grpChg chg="mod">
          <ac:chgData name="Jim Lake" userId="c2b9b1f74e388054" providerId="LiveId" clId="{3D74540C-68CD-4B9E-9942-B993EB0D5D0B}" dt="2025-10-20T19:17:16.580" v="928" actId="1076"/>
          <ac:grpSpMkLst>
            <pc:docMk/>
            <pc:sldMk cId="3718319550" sldId="276"/>
            <ac:grpSpMk id="3" creationId="{B57321D7-A740-8DBA-E37D-ECEDAE3DFC00}"/>
          </ac:grpSpMkLst>
        </pc:grpChg>
        <pc:grpChg chg="mod">
          <ac:chgData name="Jim Lake" userId="c2b9b1f74e388054" providerId="LiveId" clId="{3D74540C-68CD-4B9E-9942-B993EB0D5D0B}" dt="2025-10-20T19:17:20.927" v="929" actId="1076"/>
          <ac:grpSpMkLst>
            <pc:docMk/>
            <pc:sldMk cId="3718319550" sldId="276"/>
            <ac:grpSpMk id="6" creationId="{0B7362DA-8030-A044-3F7C-DBA123D35913}"/>
          </ac:grpSpMkLst>
        </pc:grpChg>
        <pc:grpChg chg="mod">
          <ac:chgData name="Jim Lake" userId="c2b9b1f74e388054" providerId="LiveId" clId="{3D74540C-68CD-4B9E-9942-B993EB0D5D0B}" dt="2025-10-20T19:17:10.819" v="926" actId="1076"/>
          <ac:grpSpMkLst>
            <pc:docMk/>
            <pc:sldMk cId="3718319550" sldId="276"/>
            <ac:grpSpMk id="12" creationId="{8A0847E4-047B-A692-F68B-4693DDF43489}"/>
          </ac:grpSpMkLst>
        </pc:grpChg>
        <pc:grpChg chg="mod">
          <ac:chgData name="Jim Lake" userId="c2b9b1f74e388054" providerId="LiveId" clId="{3D74540C-68CD-4B9E-9942-B993EB0D5D0B}" dt="2025-10-20T19:17:10.819" v="926" actId="1076"/>
          <ac:grpSpMkLst>
            <pc:docMk/>
            <pc:sldMk cId="3718319550" sldId="276"/>
            <ac:grpSpMk id="13" creationId="{2F831CFA-0033-362B-2D6F-4BBC73B70B49}"/>
          </ac:grpSpMkLst>
        </pc:grpChg>
        <pc:picChg chg="mod">
          <ac:chgData name="Jim Lake" userId="c2b9b1f74e388054" providerId="LiveId" clId="{3D74540C-68CD-4B9E-9942-B993EB0D5D0B}" dt="2025-10-20T19:17:16.580" v="928" actId="1076"/>
          <ac:picMkLst>
            <pc:docMk/>
            <pc:sldMk cId="3718319550" sldId="276"/>
            <ac:picMk id="4" creationId="{FDF12F44-9524-6577-1996-26E631FE6781}"/>
          </ac:picMkLst>
        </pc:picChg>
        <pc:picChg chg="mod">
          <ac:chgData name="Jim Lake" userId="c2b9b1f74e388054" providerId="LiveId" clId="{3D74540C-68CD-4B9E-9942-B993EB0D5D0B}" dt="2025-10-20T19:17:20.927" v="929" actId="1076"/>
          <ac:picMkLst>
            <pc:docMk/>
            <pc:sldMk cId="3718319550" sldId="276"/>
            <ac:picMk id="7" creationId="{C0656A59-1C37-4E47-812D-DF7CC7F1A9DF}"/>
          </ac:picMkLst>
        </pc:picChg>
        <pc:picChg chg="mod">
          <ac:chgData name="Jim Lake" userId="c2b9b1f74e388054" providerId="LiveId" clId="{3D74540C-68CD-4B9E-9942-B993EB0D5D0B}" dt="2025-10-20T19:17:05.358" v="925"/>
          <ac:picMkLst>
            <pc:docMk/>
            <pc:sldMk cId="3718319550" sldId="276"/>
            <ac:picMk id="10" creationId="{3F74A55F-ED11-69C9-4ABB-998850A0B4A6}"/>
          </ac:picMkLst>
        </pc:picChg>
        <pc:picChg chg="mod">
          <ac:chgData name="Jim Lake" userId="c2b9b1f74e388054" providerId="LiveId" clId="{3D74540C-68CD-4B9E-9942-B993EB0D5D0B}" dt="2025-10-20T19:17:10.819" v="926" actId="1076"/>
          <ac:picMkLst>
            <pc:docMk/>
            <pc:sldMk cId="3718319550" sldId="276"/>
            <ac:picMk id="15" creationId="{7C086924-107D-438D-565C-412F232A8910}"/>
          </ac:picMkLst>
        </pc:picChg>
        <pc:picChg chg="mod">
          <ac:chgData name="Jim Lake" userId="c2b9b1f74e388054" providerId="LiveId" clId="{3D74540C-68CD-4B9E-9942-B993EB0D5D0B}" dt="2025-10-20T19:17:10.819" v="926" actId="1076"/>
          <ac:picMkLst>
            <pc:docMk/>
            <pc:sldMk cId="3718319550" sldId="276"/>
            <ac:picMk id="16" creationId="{1C43C4AF-C997-1081-6AE9-5688EC685D4A}"/>
          </ac:picMkLst>
        </pc:picChg>
      </pc:sldChg>
      <pc:sldChg chg="addSp delSp modSp add mod modTransition">
        <pc:chgData name="Jim Lake" userId="c2b9b1f74e388054" providerId="LiveId" clId="{3D74540C-68CD-4B9E-9942-B993EB0D5D0B}" dt="2025-10-22T17:34:09.431" v="1196"/>
        <pc:sldMkLst>
          <pc:docMk/>
          <pc:sldMk cId="1163223171" sldId="277"/>
        </pc:sldMkLst>
        <pc:spChg chg="del">
          <ac:chgData name="Jim Lake" userId="c2b9b1f74e388054" providerId="LiveId" clId="{3D74540C-68CD-4B9E-9942-B993EB0D5D0B}" dt="2025-10-22T16:59:15.599" v="996" actId="478"/>
          <ac:spMkLst>
            <pc:docMk/>
            <pc:sldMk cId="1163223171" sldId="277"/>
            <ac:spMk id="2" creationId="{B2C93727-E294-40C8-335F-F5530298B485}"/>
          </ac:spMkLst>
        </pc:spChg>
        <pc:spChg chg="add mod">
          <ac:chgData name="Jim Lake" userId="c2b9b1f74e388054" providerId="LiveId" clId="{3D74540C-68CD-4B9E-9942-B993EB0D5D0B}" dt="2025-10-22T17:01:01.638" v="1008" actId="207"/>
          <ac:spMkLst>
            <pc:docMk/>
            <pc:sldMk cId="1163223171" sldId="277"/>
            <ac:spMk id="3" creationId="{38BC27B3-54DF-E339-C525-4FD11DA9B99E}"/>
          </ac:spMkLst>
        </pc:spChg>
        <pc:spChg chg="mod">
          <ac:chgData name="Jim Lake" userId="c2b9b1f74e388054" providerId="LiveId" clId="{3D74540C-68CD-4B9E-9942-B993EB0D5D0B}" dt="2025-10-22T16:59:02.133" v="995" actId="20577"/>
          <ac:spMkLst>
            <pc:docMk/>
            <pc:sldMk cId="1163223171" sldId="277"/>
            <ac:spMk id="260" creationId="{84799EBD-6385-43FB-8FCA-48230A103B24}"/>
          </ac:spMkLst>
        </pc:spChg>
        <pc:picChg chg="add mod">
          <ac:chgData name="Jim Lake" userId="c2b9b1f74e388054" providerId="LiveId" clId="{3D74540C-68CD-4B9E-9942-B993EB0D5D0B}" dt="2025-10-22T16:59:42.317" v="1001" actId="1076"/>
          <ac:picMkLst>
            <pc:docMk/>
            <pc:sldMk cId="1163223171" sldId="277"/>
            <ac:picMk id="4" creationId="{A32DB2A4-38D8-5431-6D88-FBC9A5956812}"/>
          </ac:picMkLst>
        </pc:picChg>
      </pc:sldChg>
      <pc:sldChg chg="addSp delSp modSp add mod modTransition">
        <pc:chgData name="Jim Lake" userId="c2b9b1f74e388054" providerId="LiveId" clId="{3D74540C-68CD-4B9E-9942-B993EB0D5D0B}" dt="2025-10-22T17:34:09.431" v="1196"/>
        <pc:sldMkLst>
          <pc:docMk/>
          <pc:sldMk cId="802681449" sldId="278"/>
        </pc:sldMkLst>
        <pc:spChg chg="del">
          <ac:chgData name="Jim Lake" userId="c2b9b1f74e388054" providerId="LiveId" clId="{3D74540C-68CD-4B9E-9942-B993EB0D5D0B}" dt="2025-10-22T17:15:20.481" v="1021" actId="478"/>
          <ac:spMkLst>
            <pc:docMk/>
            <pc:sldMk cId="802681449" sldId="278"/>
            <ac:spMk id="2" creationId="{5E130F5A-5E04-0F82-6E5C-08405B8130B6}"/>
          </ac:spMkLst>
        </pc:spChg>
        <pc:spChg chg="mod">
          <ac:chgData name="Jim Lake" userId="c2b9b1f74e388054" providerId="LiveId" clId="{3D74540C-68CD-4B9E-9942-B993EB0D5D0B}" dt="2025-10-22T17:16:07.316" v="1040" actId="20577"/>
          <ac:spMkLst>
            <pc:docMk/>
            <pc:sldMk cId="802681449" sldId="278"/>
            <ac:spMk id="260" creationId="{CDD0F12E-DD60-A84F-D465-7A285EBC37BE}"/>
          </ac:spMkLst>
        </pc:spChg>
        <pc:picChg chg="add mod modCrop">
          <ac:chgData name="Jim Lake" userId="c2b9b1f74e388054" providerId="LiveId" clId="{3D74540C-68CD-4B9E-9942-B993EB0D5D0B}" dt="2025-10-22T17:15:51.005" v="1027"/>
          <ac:picMkLst>
            <pc:docMk/>
            <pc:sldMk cId="802681449" sldId="278"/>
            <ac:picMk id="4" creationId="{744E1794-EA50-FFA4-D445-16635B6075FC}"/>
          </ac:picMkLst>
        </pc:picChg>
      </pc:sldChg>
      <pc:sldChg chg="addSp delSp modSp add mod modTransition modAnim">
        <pc:chgData name="Jim Lake" userId="c2b9b1f74e388054" providerId="LiveId" clId="{3D74540C-68CD-4B9E-9942-B993EB0D5D0B}" dt="2025-10-22T17:34:09.431" v="1196"/>
        <pc:sldMkLst>
          <pc:docMk/>
          <pc:sldMk cId="2338108064" sldId="279"/>
        </pc:sldMkLst>
        <pc:spChg chg="del">
          <ac:chgData name="Jim Lake" userId="c2b9b1f74e388054" providerId="LiveId" clId="{3D74540C-68CD-4B9E-9942-B993EB0D5D0B}" dt="2025-10-22T17:22:11.456" v="1073" actId="478"/>
          <ac:spMkLst>
            <pc:docMk/>
            <pc:sldMk cId="2338108064" sldId="279"/>
            <ac:spMk id="2" creationId="{5E6A98FE-5DE3-236F-2FC7-6171C4569C33}"/>
          </ac:spMkLst>
        </pc:spChg>
        <pc:spChg chg="add mod">
          <ac:chgData name="Jim Lake" userId="c2b9b1f74e388054" providerId="LiveId" clId="{3D74540C-68CD-4B9E-9942-B993EB0D5D0B}" dt="2025-10-22T17:22:30.481" v="1074"/>
          <ac:spMkLst>
            <pc:docMk/>
            <pc:sldMk cId="2338108064" sldId="279"/>
            <ac:spMk id="4" creationId="{248A9BE1-7464-3BCD-3A38-468731AF687E}"/>
          </ac:spMkLst>
        </pc:spChg>
        <pc:spChg chg="mod">
          <ac:chgData name="Jim Lake" userId="c2b9b1f74e388054" providerId="LiveId" clId="{3D74540C-68CD-4B9E-9942-B993EB0D5D0B}" dt="2025-10-22T17:22:07.106" v="1072" actId="20577"/>
          <ac:spMkLst>
            <pc:docMk/>
            <pc:sldMk cId="2338108064" sldId="279"/>
            <ac:spMk id="260" creationId="{6093F522-F39C-C63C-0440-43CE633F71A8}"/>
          </ac:spMkLst>
        </pc:spChg>
        <pc:picChg chg="add mod">
          <ac:chgData name="Jim Lake" userId="c2b9b1f74e388054" providerId="LiveId" clId="{3D74540C-68CD-4B9E-9942-B993EB0D5D0B}" dt="2025-10-22T17:22:30.481" v="1074"/>
          <ac:picMkLst>
            <pc:docMk/>
            <pc:sldMk cId="2338108064" sldId="279"/>
            <ac:picMk id="3" creationId="{2B8E3DCA-D84D-B430-341F-3549AADA491D}"/>
          </ac:picMkLst>
        </pc:picChg>
      </pc:sldChg>
      <pc:sldChg chg="addSp delSp modSp add mod modTransition">
        <pc:chgData name="Jim Lake" userId="c2b9b1f74e388054" providerId="LiveId" clId="{3D74540C-68CD-4B9E-9942-B993EB0D5D0B}" dt="2025-10-22T17:34:09.431" v="1196"/>
        <pc:sldMkLst>
          <pc:docMk/>
          <pc:sldMk cId="4143617616" sldId="280"/>
        </pc:sldMkLst>
        <pc:spChg chg="del">
          <ac:chgData name="Jim Lake" userId="c2b9b1f74e388054" providerId="LiveId" clId="{3D74540C-68CD-4B9E-9942-B993EB0D5D0B}" dt="2025-10-22T17:23:38.811" v="1107" actId="478"/>
          <ac:spMkLst>
            <pc:docMk/>
            <pc:sldMk cId="4143617616" sldId="280"/>
            <ac:spMk id="2" creationId="{B81E1128-EBD7-039A-15EE-3041A39FE387}"/>
          </ac:spMkLst>
        </pc:spChg>
        <pc:spChg chg="add mod">
          <ac:chgData name="Jim Lake" userId="c2b9b1f74e388054" providerId="LiveId" clId="{3D74540C-68CD-4B9E-9942-B993EB0D5D0B}" dt="2025-10-22T17:28:42.283" v="1160"/>
          <ac:spMkLst>
            <pc:docMk/>
            <pc:sldMk cId="4143617616" sldId="280"/>
            <ac:spMk id="4" creationId="{941E5685-10E0-DE2D-5623-8CDAA67DB4AE}"/>
          </ac:spMkLst>
        </pc:spChg>
        <pc:spChg chg="del mod">
          <ac:chgData name="Jim Lake" userId="c2b9b1f74e388054" providerId="LiveId" clId="{3D74540C-68CD-4B9E-9942-B993EB0D5D0B}" dt="2025-10-22T17:28:41.418" v="1159" actId="478"/>
          <ac:spMkLst>
            <pc:docMk/>
            <pc:sldMk cId="4143617616" sldId="280"/>
            <ac:spMk id="260" creationId="{F5EA759E-0CA2-195D-20C9-350F54D57C2C}"/>
          </ac:spMkLst>
        </pc:spChg>
        <pc:picChg chg="add mod">
          <ac:chgData name="Jim Lake" userId="c2b9b1f74e388054" providerId="LiveId" clId="{3D74540C-68CD-4B9E-9942-B993EB0D5D0B}" dt="2025-10-22T17:23:44.802" v="1108"/>
          <ac:picMkLst>
            <pc:docMk/>
            <pc:sldMk cId="4143617616" sldId="280"/>
            <ac:picMk id="3" creationId="{1E56E32F-555D-65C0-C68B-AD491DCA7A92}"/>
          </ac:picMkLst>
        </pc:picChg>
      </pc:sldChg>
      <pc:sldChg chg="addSp delSp modSp add mod modTransition modAnim">
        <pc:chgData name="Jim Lake" userId="c2b9b1f74e388054" providerId="LiveId" clId="{3D74540C-68CD-4B9E-9942-B993EB0D5D0B}" dt="2025-10-22T17:34:09.431" v="1196"/>
        <pc:sldMkLst>
          <pc:docMk/>
          <pc:sldMk cId="1496618339" sldId="281"/>
        </pc:sldMkLst>
        <pc:spChg chg="del">
          <ac:chgData name="Jim Lake" userId="c2b9b1f74e388054" providerId="LiveId" clId="{3D74540C-68CD-4B9E-9942-B993EB0D5D0B}" dt="2025-10-22T17:28:49.032" v="1161" actId="478"/>
          <ac:spMkLst>
            <pc:docMk/>
            <pc:sldMk cId="1496618339" sldId="281"/>
            <ac:spMk id="2" creationId="{1D219824-5613-09D0-436D-D92BB68D5D3C}"/>
          </ac:spMkLst>
        </pc:spChg>
        <pc:spChg chg="mod">
          <ac:chgData name="Jim Lake" userId="c2b9b1f74e388054" providerId="LiveId" clId="{3D74540C-68CD-4B9E-9942-B993EB0D5D0B}" dt="2025-10-22T17:29:00.473" v="1162"/>
          <ac:spMkLst>
            <pc:docMk/>
            <pc:sldMk cId="1496618339" sldId="281"/>
            <ac:spMk id="5" creationId="{441D156B-84BA-5689-277B-042EA60762ED}"/>
          </ac:spMkLst>
        </pc:spChg>
        <pc:spChg chg="add mod">
          <ac:chgData name="Jim Lake" userId="c2b9b1f74e388054" providerId="LiveId" clId="{3D74540C-68CD-4B9E-9942-B993EB0D5D0B}" dt="2025-10-22T17:30:00.580" v="1166" actId="207"/>
          <ac:spMkLst>
            <pc:docMk/>
            <pc:sldMk cId="1496618339" sldId="281"/>
            <ac:spMk id="6" creationId="{B8835509-42C4-E94D-F6CE-6C1C459AEA0A}"/>
          </ac:spMkLst>
        </pc:spChg>
        <pc:spChg chg="add del mod">
          <ac:chgData name="Jim Lake" userId="c2b9b1f74e388054" providerId="LiveId" clId="{3D74540C-68CD-4B9E-9942-B993EB0D5D0B}" dt="2025-10-22T17:31:06.663" v="1176" actId="478"/>
          <ac:spMkLst>
            <pc:docMk/>
            <pc:sldMk cId="1496618339" sldId="281"/>
            <ac:spMk id="7" creationId="{881F8F08-CD24-5E5A-581B-7802F74ABFFC}"/>
          </ac:spMkLst>
        </pc:spChg>
        <pc:spChg chg="add del mod">
          <ac:chgData name="Jim Lake" userId="c2b9b1f74e388054" providerId="LiveId" clId="{3D74540C-68CD-4B9E-9942-B993EB0D5D0B}" dt="2025-10-22T17:31:05.655" v="1175" actId="478"/>
          <ac:spMkLst>
            <pc:docMk/>
            <pc:sldMk cId="1496618339" sldId="281"/>
            <ac:spMk id="8" creationId="{84E33205-5F36-5EC0-3062-2AE927FD883B}"/>
          </ac:spMkLst>
        </pc:spChg>
        <pc:spChg chg="add del mod">
          <ac:chgData name="Jim Lake" userId="c2b9b1f74e388054" providerId="LiveId" clId="{3D74540C-68CD-4B9E-9942-B993EB0D5D0B}" dt="2025-10-22T17:31:03.849" v="1174" actId="478"/>
          <ac:spMkLst>
            <pc:docMk/>
            <pc:sldMk cId="1496618339" sldId="281"/>
            <ac:spMk id="9" creationId="{1EF57956-1B76-5FFD-A464-8EDAB6C241F4}"/>
          </ac:spMkLst>
        </pc:spChg>
        <pc:spChg chg="add mod">
          <ac:chgData name="Jim Lake" userId="c2b9b1f74e388054" providerId="LiveId" clId="{3D74540C-68CD-4B9E-9942-B993EB0D5D0B}" dt="2025-10-22T17:31:29.714" v="1180" actId="14100"/>
          <ac:spMkLst>
            <pc:docMk/>
            <pc:sldMk cId="1496618339" sldId="281"/>
            <ac:spMk id="10" creationId="{D2D8DF13-4F50-2773-5576-0CF43638C102}"/>
          </ac:spMkLst>
        </pc:spChg>
        <pc:spChg chg="add mod">
          <ac:chgData name="Jim Lake" userId="c2b9b1f74e388054" providerId="LiveId" clId="{3D74540C-68CD-4B9E-9942-B993EB0D5D0B}" dt="2025-10-22T17:31:38.551" v="1182" actId="1076"/>
          <ac:spMkLst>
            <pc:docMk/>
            <pc:sldMk cId="1496618339" sldId="281"/>
            <ac:spMk id="11" creationId="{79F62E9E-0961-985E-7296-90FAD123B05C}"/>
          </ac:spMkLst>
        </pc:spChg>
        <pc:spChg chg="add mod">
          <ac:chgData name="Jim Lake" userId="c2b9b1f74e388054" providerId="LiveId" clId="{3D74540C-68CD-4B9E-9942-B993EB0D5D0B}" dt="2025-10-22T17:31:44.094" v="1184" actId="1076"/>
          <ac:spMkLst>
            <pc:docMk/>
            <pc:sldMk cId="1496618339" sldId="281"/>
            <ac:spMk id="12" creationId="{2B5C8B5C-E53C-41C8-8F50-3288B218EE06}"/>
          </ac:spMkLst>
        </pc:spChg>
        <pc:spChg chg="mod">
          <ac:chgData name="Jim Lake" userId="c2b9b1f74e388054" providerId="LiveId" clId="{3D74540C-68CD-4B9E-9942-B993EB0D5D0B}" dt="2025-10-22T17:28:33.076" v="1158" actId="1076"/>
          <ac:spMkLst>
            <pc:docMk/>
            <pc:sldMk cId="1496618339" sldId="281"/>
            <ac:spMk id="260" creationId="{317F65D0-D9AB-090C-64FD-5BB595FB546D}"/>
          </ac:spMkLst>
        </pc:spChg>
        <pc:grpChg chg="add mod">
          <ac:chgData name="Jim Lake" userId="c2b9b1f74e388054" providerId="LiveId" clId="{3D74540C-68CD-4B9E-9942-B993EB0D5D0B}" dt="2025-10-22T17:29:05.248" v="1163" actId="1076"/>
          <ac:grpSpMkLst>
            <pc:docMk/>
            <pc:sldMk cId="1496618339" sldId="281"/>
            <ac:grpSpMk id="3" creationId="{A2C4696D-FF0C-0C05-0A62-A625CA779D3B}"/>
          </ac:grpSpMkLst>
        </pc:grpChg>
        <pc:picChg chg="mod">
          <ac:chgData name="Jim Lake" userId="c2b9b1f74e388054" providerId="LiveId" clId="{3D74540C-68CD-4B9E-9942-B993EB0D5D0B}" dt="2025-10-22T17:29:00.473" v="1162"/>
          <ac:picMkLst>
            <pc:docMk/>
            <pc:sldMk cId="1496618339" sldId="281"/>
            <ac:picMk id="4" creationId="{70E61FFE-21BC-EE04-8C55-773C38077F52}"/>
          </ac:picMkLst>
        </pc:picChg>
      </pc:sldChg>
      <pc:sldChg chg="addSp delSp modSp add mod modTransition">
        <pc:chgData name="Jim Lake" userId="c2b9b1f74e388054" providerId="LiveId" clId="{3D74540C-68CD-4B9E-9942-B993EB0D5D0B}" dt="2025-10-22T17:35:10.062" v="1258" actId="1076"/>
        <pc:sldMkLst>
          <pc:docMk/>
          <pc:sldMk cId="495570505" sldId="282"/>
        </pc:sldMkLst>
        <pc:spChg chg="del">
          <ac:chgData name="Jim Lake" userId="c2b9b1f74e388054" providerId="LiveId" clId="{3D74540C-68CD-4B9E-9942-B993EB0D5D0B}" dt="2025-10-22T17:35:01.312" v="1256" actId="478"/>
          <ac:spMkLst>
            <pc:docMk/>
            <pc:sldMk cId="495570505" sldId="282"/>
            <ac:spMk id="2" creationId="{ABE92D5B-6399-50A2-A660-55F5326B8B98}"/>
          </ac:spMkLst>
        </pc:spChg>
        <pc:spChg chg="mod">
          <ac:chgData name="Jim Lake" userId="c2b9b1f74e388054" providerId="LiveId" clId="{3D74540C-68CD-4B9E-9942-B993EB0D5D0B}" dt="2025-10-22T17:34:56.634" v="1255" actId="20577"/>
          <ac:spMkLst>
            <pc:docMk/>
            <pc:sldMk cId="495570505" sldId="282"/>
            <ac:spMk id="260" creationId="{EEEB7041-89E1-E9FC-D9D5-CBA502E5C884}"/>
          </ac:spMkLst>
        </pc:spChg>
        <pc:picChg chg="add mod">
          <ac:chgData name="Jim Lake" userId="c2b9b1f74e388054" providerId="LiveId" clId="{3D74540C-68CD-4B9E-9942-B993EB0D5D0B}" dt="2025-10-22T17:35:10.062" v="1258" actId="1076"/>
          <ac:picMkLst>
            <pc:docMk/>
            <pc:sldMk cId="495570505" sldId="282"/>
            <ac:picMk id="3" creationId="{29409B99-3C19-6338-9120-7E5069CE38A3}"/>
          </ac:picMkLst>
        </pc:picChg>
      </pc:sldChg>
      <pc:sldChg chg="addSp delSp modSp add mod modTransition">
        <pc:chgData name="Jim Lake" userId="c2b9b1f74e388054" providerId="LiveId" clId="{3D74540C-68CD-4B9E-9942-B993EB0D5D0B}" dt="2025-10-22T17:37:23.473" v="1312" actId="1076"/>
        <pc:sldMkLst>
          <pc:docMk/>
          <pc:sldMk cId="689962524" sldId="283"/>
        </pc:sldMkLst>
        <pc:spChg chg="del">
          <ac:chgData name="Jim Lake" userId="c2b9b1f74e388054" providerId="LiveId" clId="{3D74540C-68CD-4B9E-9942-B993EB0D5D0B}" dt="2025-10-22T17:37:10.343" v="1310" actId="478"/>
          <ac:spMkLst>
            <pc:docMk/>
            <pc:sldMk cId="689962524" sldId="283"/>
            <ac:spMk id="2" creationId="{570017C0-244E-FB53-11EB-2AFC891BE585}"/>
          </ac:spMkLst>
        </pc:spChg>
        <pc:spChg chg="mod">
          <ac:chgData name="Jim Lake" userId="c2b9b1f74e388054" providerId="LiveId" clId="{3D74540C-68CD-4B9E-9942-B993EB0D5D0B}" dt="2025-10-22T17:37:04.792" v="1309" actId="20577"/>
          <ac:spMkLst>
            <pc:docMk/>
            <pc:sldMk cId="689962524" sldId="283"/>
            <ac:spMk id="260" creationId="{9F7F871A-5033-E7EE-F7DA-7FA418DE0D0A}"/>
          </ac:spMkLst>
        </pc:spChg>
        <pc:picChg chg="add mod">
          <ac:chgData name="Jim Lake" userId="c2b9b1f74e388054" providerId="LiveId" clId="{3D74540C-68CD-4B9E-9942-B993EB0D5D0B}" dt="2025-10-22T17:37:23.473" v="1312" actId="1076"/>
          <ac:picMkLst>
            <pc:docMk/>
            <pc:sldMk cId="689962524" sldId="283"/>
            <ac:picMk id="3" creationId="{6AD74677-AC56-FFA4-CDE0-7DAE8353054B}"/>
          </ac:picMkLst>
        </pc:picChg>
      </pc:sldChg>
      <pc:sldChg chg="addSp delSp modSp add mod modTransition modAnim">
        <pc:chgData name="Jim Lake" userId="c2b9b1f74e388054" providerId="LiveId" clId="{3D74540C-68CD-4B9E-9942-B993EB0D5D0B}" dt="2025-10-22T17:38:20.743" v="1325" actId="1076"/>
        <pc:sldMkLst>
          <pc:docMk/>
          <pc:sldMk cId="1017353439" sldId="284"/>
        </pc:sldMkLst>
        <pc:spChg chg="del">
          <ac:chgData name="Jim Lake" userId="c2b9b1f74e388054" providerId="LiveId" clId="{3D74540C-68CD-4B9E-9942-B993EB0D5D0B}" dt="2025-10-22T17:37:55.391" v="1323" actId="478"/>
          <ac:spMkLst>
            <pc:docMk/>
            <pc:sldMk cId="1017353439" sldId="284"/>
            <ac:spMk id="2" creationId="{4079546A-96E9-83A4-7F60-EF17DFAB7E9A}"/>
          </ac:spMkLst>
        </pc:spChg>
        <pc:spChg chg="add mod">
          <ac:chgData name="Jim Lake" userId="c2b9b1f74e388054" providerId="LiveId" clId="{3D74540C-68CD-4B9E-9942-B993EB0D5D0B}" dt="2025-10-22T17:38:20.743" v="1325" actId="1076"/>
          <ac:spMkLst>
            <pc:docMk/>
            <pc:sldMk cId="1017353439" sldId="284"/>
            <ac:spMk id="4" creationId="{07834531-CCE8-726E-B5DC-B13FE47D6F17}"/>
          </ac:spMkLst>
        </pc:spChg>
        <pc:spChg chg="mod">
          <ac:chgData name="Jim Lake" userId="c2b9b1f74e388054" providerId="LiveId" clId="{3D74540C-68CD-4B9E-9942-B993EB0D5D0B}" dt="2025-10-22T17:37:45.455" v="1322" actId="20577"/>
          <ac:spMkLst>
            <pc:docMk/>
            <pc:sldMk cId="1017353439" sldId="284"/>
            <ac:spMk id="260" creationId="{468A7625-8FBE-C2D9-7342-9E1479FD270C}"/>
          </ac:spMkLst>
        </pc:spChg>
        <pc:picChg chg="add mod">
          <ac:chgData name="Jim Lake" userId="c2b9b1f74e388054" providerId="LiveId" clId="{3D74540C-68CD-4B9E-9942-B993EB0D5D0B}" dt="2025-10-22T17:38:20.743" v="1325" actId="1076"/>
          <ac:picMkLst>
            <pc:docMk/>
            <pc:sldMk cId="1017353439" sldId="284"/>
            <ac:picMk id="3" creationId="{7AD209C3-79DA-0248-60F6-FFC27A8B65BA}"/>
          </ac:picMkLst>
        </pc:picChg>
      </pc:sldChg>
      <pc:sldChg chg="addSp delSp modSp add mod modTransition modAnim">
        <pc:chgData name="Jim Lake" userId="c2b9b1f74e388054" providerId="LiveId" clId="{3D74540C-68CD-4B9E-9942-B993EB0D5D0B}" dt="2025-10-22T17:38:55.354" v="1338" actId="1076"/>
        <pc:sldMkLst>
          <pc:docMk/>
          <pc:sldMk cId="1908948660" sldId="285"/>
        </pc:sldMkLst>
        <pc:spChg chg="del">
          <ac:chgData name="Jim Lake" userId="c2b9b1f74e388054" providerId="LiveId" clId="{3D74540C-68CD-4B9E-9942-B993EB0D5D0B}" dt="2025-10-22T17:38:32.263" v="1336" actId="478"/>
          <ac:spMkLst>
            <pc:docMk/>
            <pc:sldMk cId="1908948660" sldId="285"/>
            <ac:spMk id="2" creationId="{DC925776-17C1-3C1B-215F-40190990A10B}"/>
          </ac:spMkLst>
        </pc:spChg>
        <pc:spChg chg="add mod">
          <ac:chgData name="Jim Lake" userId="c2b9b1f74e388054" providerId="LiveId" clId="{3D74540C-68CD-4B9E-9942-B993EB0D5D0B}" dt="2025-10-22T17:38:55.354" v="1338" actId="1076"/>
          <ac:spMkLst>
            <pc:docMk/>
            <pc:sldMk cId="1908948660" sldId="285"/>
            <ac:spMk id="4" creationId="{C126B60E-1B4B-6557-9BDB-1832A6DB42FF}"/>
          </ac:spMkLst>
        </pc:spChg>
        <pc:spChg chg="mod">
          <ac:chgData name="Jim Lake" userId="c2b9b1f74e388054" providerId="LiveId" clId="{3D74540C-68CD-4B9E-9942-B993EB0D5D0B}" dt="2025-10-22T17:38:28.926" v="1335" actId="20577"/>
          <ac:spMkLst>
            <pc:docMk/>
            <pc:sldMk cId="1908948660" sldId="285"/>
            <ac:spMk id="260" creationId="{050084A0-345A-B67F-9CD7-4C87EF1129F7}"/>
          </ac:spMkLst>
        </pc:spChg>
        <pc:picChg chg="add mod">
          <ac:chgData name="Jim Lake" userId="c2b9b1f74e388054" providerId="LiveId" clId="{3D74540C-68CD-4B9E-9942-B993EB0D5D0B}" dt="2025-10-22T17:38:55.354" v="1338" actId="1076"/>
          <ac:picMkLst>
            <pc:docMk/>
            <pc:sldMk cId="1908948660" sldId="285"/>
            <ac:picMk id="3" creationId="{989129BC-152E-7021-DCCD-C63AB08E46BC}"/>
          </ac:picMkLst>
        </pc:picChg>
      </pc:sldChg>
      <pc:sldChg chg="addSp delSp modSp add mod modTransition modAnim">
        <pc:chgData name="Jim Lake" userId="c2b9b1f74e388054" providerId="LiveId" clId="{3D74540C-68CD-4B9E-9942-B993EB0D5D0B}" dt="2025-10-22T17:39:28.087" v="1353" actId="1076"/>
        <pc:sldMkLst>
          <pc:docMk/>
          <pc:sldMk cId="1502853945" sldId="286"/>
        </pc:sldMkLst>
        <pc:spChg chg="del">
          <ac:chgData name="Jim Lake" userId="c2b9b1f74e388054" providerId="LiveId" clId="{3D74540C-68CD-4B9E-9942-B993EB0D5D0B}" dt="2025-10-22T17:39:08.696" v="1351" actId="478"/>
          <ac:spMkLst>
            <pc:docMk/>
            <pc:sldMk cId="1502853945" sldId="286"/>
            <ac:spMk id="2" creationId="{E199C757-30A2-634C-E58C-51B8E2DB2F56}"/>
          </ac:spMkLst>
        </pc:spChg>
        <pc:spChg chg="add mod">
          <ac:chgData name="Jim Lake" userId="c2b9b1f74e388054" providerId="LiveId" clId="{3D74540C-68CD-4B9E-9942-B993EB0D5D0B}" dt="2025-10-22T17:39:28.087" v="1353" actId="1076"/>
          <ac:spMkLst>
            <pc:docMk/>
            <pc:sldMk cId="1502853945" sldId="286"/>
            <ac:spMk id="4" creationId="{37E7C4B7-BC3B-122C-9570-6259C5C77D48}"/>
          </ac:spMkLst>
        </pc:spChg>
        <pc:spChg chg="mod">
          <ac:chgData name="Jim Lake" userId="c2b9b1f74e388054" providerId="LiveId" clId="{3D74540C-68CD-4B9E-9942-B993EB0D5D0B}" dt="2025-10-22T17:39:05.058" v="1350" actId="20577"/>
          <ac:spMkLst>
            <pc:docMk/>
            <pc:sldMk cId="1502853945" sldId="286"/>
            <ac:spMk id="260" creationId="{FA8388B0-C985-F6C4-E150-AB96B0BB859E}"/>
          </ac:spMkLst>
        </pc:spChg>
        <pc:picChg chg="add mod">
          <ac:chgData name="Jim Lake" userId="c2b9b1f74e388054" providerId="LiveId" clId="{3D74540C-68CD-4B9E-9942-B993EB0D5D0B}" dt="2025-10-22T17:39:28.087" v="1353" actId="1076"/>
          <ac:picMkLst>
            <pc:docMk/>
            <pc:sldMk cId="1502853945" sldId="286"/>
            <ac:picMk id="3" creationId="{1D9F47A5-F30A-D256-5A0C-7F29392E1882}"/>
          </ac:picMkLst>
        </pc:picChg>
      </pc:sldChg>
      <pc:sldChg chg="addSp delSp modSp add mod modTransition modAnim">
        <pc:chgData name="Jim Lake" userId="c2b9b1f74e388054" providerId="LiveId" clId="{3D74540C-68CD-4B9E-9942-B993EB0D5D0B}" dt="2025-10-22T17:40:09.384" v="1379" actId="1076"/>
        <pc:sldMkLst>
          <pc:docMk/>
          <pc:sldMk cId="2825799376" sldId="287"/>
        </pc:sldMkLst>
        <pc:spChg chg="del">
          <ac:chgData name="Jim Lake" userId="c2b9b1f74e388054" providerId="LiveId" clId="{3D74540C-68CD-4B9E-9942-B993EB0D5D0B}" dt="2025-10-22T17:40:02.646" v="1377" actId="478"/>
          <ac:spMkLst>
            <pc:docMk/>
            <pc:sldMk cId="2825799376" sldId="287"/>
            <ac:spMk id="2" creationId="{1503FB7C-81C3-F51B-B1CD-ED3FD7B3BA29}"/>
          </ac:spMkLst>
        </pc:spChg>
        <pc:spChg chg="add mod">
          <ac:chgData name="Jim Lake" userId="c2b9b1f74e388054" providerId="LiveId" clId="{3D74540C-68CD-4B9E-9942-B993EB0D5D0B}" dt="2025-10-22T17:40:09.384" v="1379" actId="1076"/>
          <ac:spMkLst>
            <pc:docMk/>
            <pc:sldMk cId="2825799376" sldId="287"/>
            <ac:spMk id="4" creationId="{C6E0CD03-BD17-34A3-DF7F-62E0C6C07388}"/>
          </ac:spMkLst>
        </pc:spChg>
        <pc:spChg chg="mod">
          <ac:chgData name="Jim Lake" userId="c2b9b1f74e388054" providerId="LiveId" clId="{3D74540C-68CD-4B9E-9942-B993EB0D5D0B}" dt="2025-10-22T17:39:59.703" v="1376" actId="20577"/>
          <ac:spMkLst>
            <pc:docMk/>
            <pc:sldMk cId="2825799376" sldId="287"/>
            <ac:spMk id="260" creationId="{32F6972C-BAA8-DC9C-B995-CFC0B96EA31B}"/>
          </ac:spMkLst>
        </pc:spChg>
        <pc:picChg chg="add mod">
          <ac:chgData name="Jim Lake" userId="c2b9b1f74e388054" providerId="LiveId" clId="{3D74540C-68CD-4B9E-9942-B993EB0D5D0B}" dt="2025-10-22T17:40:09.384" v="1379" actId="1076"/>
          <ac:picMkLst>
            <pc:docMk/>
            <pc:sldMk cId="2825799376" sldId="287"/>
            <ac:picMk id="3" creationId="{38130E2C-EF48-518C-45D0-2CD25C98A658}"/>
          </ac:picMkLst>
        </pc:picChg>
      </pc:sldChg>
      <pc:sldChg chg="addSp delSp modSp add mod modTransition modAnim">
        <pc:chgData name="Jim Lake" userId="c2b9b1f74e388054" providerId="LiveId" clId="{3D74540C-68CD-4B9E-9942-B993EB0D5D0B}" dt="2025-10-22T17:40:47.215" v="1392" actId="1076"/>
        <pc:sldMkLst>
          <pc:docMk/>
          <pc:sldMk cId="1966047081" sldId="288"/>
        </pc:sldMkLst>
        <pc:spChg chg="del">
          <ac:chgData name="Jim Lake" userId="c2b9b1f74e388054" providerId="LiveId" clId="{3D74540C-68CD-4B9E-9942-B993EB0D5D0B}" dt="2025-10-22T17:40:37.223" v="1390" actId="478"/>
          <ac:spMkLst>
            <pc:docMk/>
            <pc:sldMk cId="1966047081" sldId="288"/>
            <ac:spMk id="2" creationId="{A7F47DD1-F9C8-637A-4D92-D371F9E7A4FE}"/>
          </ac:spMkLst>
        </pc:spChg>
        <pc:spChg chg="add mod">
          <ac:chgData name="Jim Lake" userId="c2b9b1f74e388054" providerId="LiveId" clId="{3D74540C-68CD-4B9E-9942-B993EB0D5D0B}" dt="2025-10-22T17:40:47.215" v="1392" actId="1076"/>
          <ac:spMkLst>
            <pc:docMk/>
            <pc:sldMk cId="1966047081" sldId="288"/>
            <ac:spMk id="4" creationId="{D4561D3F-1405-46D2-406F-D5C504B61998}"/>
          </ac:spMkLst>
        </pc:spChg>
        <pc:spChg chg="mod">
          <ac:chgData name="Jim Lake" userId="c2b9b1f74e388054" providerId="LiveId" clId="{3D74540C-68CD-4B9E-9942-B993EB0D5D0B}" dt="2025-10-22T17:40:33.303" v="1389" actId="20577"/>
          <ac:spMkLst>
            <pc:docMk/>
            <pc:sldMk cId="1966047081" sldId="288"/>
            <ac:spMk id="260" creationId="{352BDC0C-C478-072F-BE2C-D9E0EAFEDEE5}"/>
          </ac:spMkLst>
        </pc:spChg>
        <pc:picChg chg="add mod">
          <ac:chgData name="Jim Lake" userId="c2b9b1f74e388054" providerId="LiveId" clId="{3D74540C-68CD-4B9E-9942-B993EB0D5D0B}" dt="2025-10-22T17:40:47.215" v="1392" actId="1076"/>
          <ac:picMkLst>
            <pc:docMk/>
            <pc:sldMk cId="1966047081" sldId="288"/>
            <ac:picMk id="3" creationId="{00DFAD4C-305C-EAF1-F3BD-6BEA91DE045C}"/>
          </ac:picMkLst>
        </pc:picChg>
      </pc:sldChg>
      <pc:sldChg chg="addSp delSp modSp add mod modTransition modAnim">
        <pc:chgData name="Jim Lake" userId="c2b9b1f74e388054" providerId="LiveId" clId="{3D74540C-68CD-4B9E-9942-B993EB0D5D0B}" dt="2025-10-22T17:41:22.064" v="1405" actId="1076"/>
        <pc:sldMkLst>
          <pc:docMk/>
          <pc:sldMk cId="3393761631" sldId="289"/>
        </pc:sldMkLst>
        <pc:spChg chg="del">
          <ac:chgData name="Jim Lake" userId="c2b9b1f74e388054" providerId="LiveId" clId="{3D74540C-68CD-4B9E-9942-B993EB0D5D0B}" dt="2025-10-22T17:41:11.591" v="1403" actId="478"/>
          <ac:spMkLst>
            <pc:docMk/>
            <pc:sldMk cId="3393761631" sldId="289"/>
            <ac:spMk id="2" creationId="{A664A38F-11D2-B7E2-D8D0-150B52D682F2}"/>
          </ac:spMkLst>
        </pc:spChg>
        <pc:spChg chg="add mod">
          <ac:chgData name="Jim Lake" userId="c2b9b1f74e388054" providerId="LiveId" clId="{3D74540C-68CD-4B9E-9942-B993EB0D5D0B}" dt="2025-10-22T17:41:22.064" v="1405" actId="1076"/>
          <ac:spMkLst>
            <pc:docMk/>
            <pc:sldMk cId="3393761631" sldId="289"/>
            <ac:spMk id="4" creationId="{12D2C993-D31A-AB2B-A25C-5572978D239F}"/>
          </ac:spMkLst>
        </pc:spChg>
        <pc:spChg chg="mod">
          <ac:chgData name="Jim Lake" userId="c2b9b1f74e388054" providerId="LiveId" clId="{3D74540C-68CD-4B9E-9942-B993EB0D5D0B}" dt="2025-10-22T17:41:07.872" v="1402" actId="20577"/>
          <ac:spMkLst>
            <pc:docMk/>
            <pc:sldMk cId="3393761631" sldId="289"/>
            <ac:spMk id="260" creationId="{CAC803F4-41D4-1B57-4682-5F6E3A20618F}"/>
          </ac:spMkLst>
        </pc:spChg>
        <pc:picChg chg="add mod">
          <ac:chgData name="Jim Lake" userId="c2b9b1f74e388054" providerId="LiveId" clId="{3D74540C-68CD-4B9E-9942-B993EB0D5D0B}" dt="2025-10-22T17:41:22.064" v="1405" actId="1076"/>
          <ac:picMkLst>
            <pc:docMk/>
            <pc:sldMk cId="3393761631" sldId="289"/>
            <ac:picMk id="3" creationId="{91AC130A-1B0A-811D-A06D-582CBAAADEB2}"/>
          </ac:picMkLst>
        </pc:picChg>
      </pc:sldChg>
      <pc:sldChg chg="addSp delSp modSp add del mod modTransition modAnim">
        <pc:chgData name="Jim Lake" userId="c2b9b1f74e388054" providerId="LiveId" clId="{3D74540C-68CD-4B9E-9942-B993EB0D5D0B}" dt="2025-10-22T17:42:57.066" v="1419" actId="47"/>
        <pc:sldMkLst>
          <pc:docMk/>
          <pc:sldMk cId="2858345934" sldId="290"/>
        </pc:sldMkLst>
        <pc:spChg chg="del">
          <ac:chgData name="Jim Lake" userId="c2b9b1f74e388054" providerId="LiveId" clId="{3D74540C-68CD-4B9E-9942-B993EB0D5D0B}" dt="2025-10-22T17:41:36.590" v="1416" actId="478"/>
          <ac:spMkLst>
            <pc:docMk/>
            <pc:sldMk cId="2858345934" sldId="290"/>
            <ac:spMk id="2" creationId="{2AEEEF12-1EC4-FB17-4B5F-3A2BCF8A0F74}"/>
          </ac:spMkLst>
        </pc:spChg>
        <pc:spChg chg="add mod">
          <ac:chgData name="Jim Lake" userId="c2b9b1f74e388054" providerId="LiveId" clId="{3D74540C-68CD-4B9E-9942-B993EB0D5D0B}" dt="2025-10-22T17:41:55.103" v="1418" actId="1076"/>
          <ac:spMkLst>
            <pc:docMk/>
            <pc:sldMk cId="2858345934" sldId="290"/>
            <ac:spMk id="4" creationId="{2FEA18D4-395D-8847-AE13-C5A99257BC39}"/>
          </ac:spMkLst>
        </pc:spChg>
        <pc:spChg chg="mod">
          <ac:chgData name="Jim Lake" userId="c2b9b1f74e388054" providerId="LiveId" clId="{3D74540C-68CD-4B9E-9942-B993EB0D5D0B}" dt="2025-10-22T17:41:31.920" v="1415" actId="20577"/>
          <ac:spMkLst>
            <pc:docMk/>
            <pc:sldMk cId="2858345934" sldId="290"/>
            <ac:spMk id="260" creationId="{90D9AD97-3C8E-EB7D-5578-9C40ECE85913}"/>
          </ac:spMkLst>
        </pc:spChg>
        <pc:picChg chg="add mod">
          <ac:chgData name="Jim Lake" userId="c2b9b1f74e388054" providerId="LiveId" clId="{3D74540C-68CD-4B9E-9942-B993EB0D5D0B}" dt="2025-10-22T17:41:55.103" v="1418" actId="1076"/>
          <ac:picMkLst>
            <pc:docMk/>
            <pc:sldMk cId="2858345934" sldId="290"/>
            <ac:picMk id="3" creationId="{BD3539AE-2A71-A6FC-74F2-2B1A844B849B}"/>
          </ac:picMkLst>
        </pc:picChg>
      </pc:sldChg>
      <pc:sldChg chg="addSp delSp modSp add mod modTransition">
        <pc:chgData name="Jim Lake" userId="c2b9b1f74e388054" providerId="LiveId" clId="{3D74540C-68CD-4B9E-9942-B993EB0D5D0B}" dt="2025-10-22T17:46:36.415" v="1511" actId="1076"/>
        <pc:sldMkLst>
          <pc:docMk/>
          <pc:sldMk cId="3321211623" sldId="291"/>
        </pc:sldMkLst>
        <pc:spChg chg="del">
          <ac:chgData name="Jim Lake" userId="c2b9b1f74e388054" providerId="LiveId" clId="{3D74540C-68CD-4B9E-9942-B993EB0D5D0B}" dt="2025-10-22T17:46:28.119" v="1509" actId="478"/>
          <ac:spMkLst>
            <pc:docMk/>
            <pc:sldMk cId="3321211623" sldId="291"/>
            <ac:spMk id="2" creationId="{09F5603D-5CC9-49A5-55B8-A951105801EB}"/>
          </ac:spMkLst>
        </pc:spChg>
        <pc:spChg chg="mod">
          <ac:chgData name="Jim Lake" userId="c2b9b1f74e388054" providerId="LiveId" clId="{3D74540C-68CD-4B9E-9942-B993EB0D5D0B}" dt="2025-10-22T17:45:35.951" v="1455" actId="20577"/>
          <ac:spMkLst>
            <pc:docMk/>
            <pc:sldMk cId="3321211623" sldId="291"/>
            <ac:spMk id="260" creationId="{B9D1F91F-87B6-CD56-5DD3-0002D08F57B7}"/>
          </ac:spMkLst>
        </pc:spChg>
        <pc:picChg chg="add mod">
          <ac:chgData name="Jim Lake" userId="c2b9b1f74e388054" providerId="LiveId" clId="{3D74540C-68CD-4B9E-9942-B993EB0D5D0B}" dt="2025-10-22T17:46:36.415" v="1511" actId="1076"/>
          <ac:picMkLst>
            <pc:docMk/>
            <pc:sldMk cId="3321211623" sldId="291"/>
            <ac:picMk id="3" creationId="{9CEB18DF-521B-A7DA-E78B-F4F2013C881A}"/>
          </ac:picMkLst>
        </pc:picChg>
      </pc:sldChg>
      <pc:sldChg chg="addSp delSp modSp add mod modTransition">
        <pc:chgData name="Jim Lake" userId="c2b9b1f74e388054" providerId="LiveId" clId="{3D74540C-68CD-4B9E-9942-B993EB0D5D0B}" dt="2025-10-22T17:47:08.965" v="1515" actId="14100"/>
        <pc:sldMkLst>
          <pc:docMk/>
          <pc:sldMk cId="3206615032" sldId="292"/>
        </pc:sldMkLst>
        <pc:spChg chg="del">
          <ac:chgData name="Jim Lake" userId="c2b9b1f74e388054" providerId="LiveId" clId="{3D74540C-68CD-4B9E-9942-B993EB0D5D0B}" dt="2025-10-22T17:46:49.303" v="1512" actId="478"/>
          <ac:spMkLst>
            <pc:docMk/>
            <pc:sldMk cId="3206615032" sldId="292"/>
            <ac:spMk id="2" creationId="{34DA2225-5826-EAA7-1768-7F46CA0C1F27}"/>
          </ac:spMkLst>
        </pc:spChg>
        <pc:spChg chg="mod">
          <ac:chgData name="Jim Lake" userId="c2b9b1f74e388054" providerId="LiveId" clId="{3D74540C-68CD-4B9E-9942-B993EB0D5D0B}" dt="2025-10-22T17:45:56.285" v="1481" actId="20577"/>
          <ac:spMkLst>
            <pc:docMk/>
            <pc:sldMk cId="3206615032" sldId="292"/>
            <ac:spMk id="260" creationId="{1125B656-1422-3FC9-16B6-EF3D20B600E0}"/>
          </ac:spMkLst>
        </pc:spChg>
        <pc:picChg chg="add mod">
          <ac:chgData name="Jim Lake" userId="c2b9b1f74e388054" providerId="LiveId" clId="{3D74540C-68CD-4B9E-9942-B993EB0D5D0B}" dt="2025-10-22T17:47:08.965" v="1515" actId="14100"/>
          <ac:picMkLst>
            <pc:docMk/>
            <pc:sldMk cId="3206615032" sldId="292"/>
            <ac:picMk id="3" creationId="{50475967-E0EE-BED0-95BE-EAD5E3CC254C}"/>
          </ac:picMkLst>
        </pc:picChg>
      </pc:sldChg>
      <pc:sldChg chg="addSp delSp modSp add mod modTransition">
        <pc:chgData name="Jim Lake" userId="c2b9b1f74e388054" providerId="LiveId" clId="{3D74540C-68CD-4B9E-9942-B993EB0D5D0B}" dt="2025-10-22T17:47:57.842" v="1520" actId="14100"/>
        <pc:sldMkLst>
          <pc:docMk/>
          <pc:sldMk cId="2475099787" sldId="293"/>
        </pc:sldMkLst>
        <pc:spChg chg="del">
          <ac:chgData name="Jim Lake" userId="c2b9b1f74e388054" providerId="LiveId" clId="{3D74540C-68CD-4B9E-9942-B993EB0D5D0B}" dt="2025-10-22T17:47:49.119" v="1516" actId="478"/>
          <ac:spMkLst>
            <pc:docMk/>
            <pc:sldMk cId="2475099787" sldId="293"/>
            <ac:spMk id="2" creationId="{F1C76364-A884-0047-772F-8F690FA1ADF4}"/>
          </ac:spMkLst>
        </pc:spChg>
        <pc:spChg chg="mod">
          <ac:chgData name="Jim Lake" userId="c2b9b1f74e388054" providerId="LiveId" clId="{3D74540C-68CD-4B9E-9942-B993EB0D5D0B}" dt="2025-10-22T17:46:15.913" v="1508" actId="20577"/>
          <ac:spMkLst>
            <pc:docMk/>
            <pc:sldMk cId="2475099787" sldId="293"/>
            <ac:spMk id="260" creationId="{89890C37-A817-89D7-A03C-59A3B5743CAA}"/>
          </ac:spMkLst>
        </pc:spChg>
        <pc:picChg chg="add mod">
          <ac:chgData name="Jim Lake" userId="c2b9b1f74e388054" providerId="LiveId" clId="{3D74540C-68CD-4B9E-9942-B993EB0D5D0B}" dt="2025-10-22T17:47:57.842" v="1520" actId="14100"/>
          <ac:picMkLst>
            <pc:docMk/>
            <pc:sldMk cId="2475099787" sldId="293"/>
            <ac:picMk id="3" creationId="{478B4A21-ED11-84D8-CF24-C713B11069AE}"/>
          </ac:picMkLst>
        </pc:picChg>
      </pc:sldChg>
      <pc:sldChg chg="addSp delSp modSp add mod modTransition">
        <pc:chgData name="Jim Lake" userId="c2b9b1f74e388054" providerId="LiveId" clId="{3D74540C-68CD-4B9E-9942-B993EB0D5D0B}" dt="2025-10-22T17:49:20.896" v="1570" actId="20577"/>
        <pc:sldMkLst>
          <pc:docMk/>
          <pc:sldMk cId="2519561154" sldId="294"/>
        </pc:sldMkLst>
        <pc:spChg chg="del">
          <ac:chgData name="Jim Lake" userId="c2b9b1f74e388054" providerId="LiveId" clId="{3D74540C-68CD-4B9E-9942-B993EB0D5D0B}" dt="2025-10-22T17:48:44.110" v="1554" actId="478"/>
          <ac:spMkLst>
            <pc:docMk/>
            <pc:sldMk cId="2519561154" sldId="294"/>
            <ac:spMk id="2" creationId="{E54AD003-0A70-75A4-E40A-62B3C3E2949D}"/>
          </ac:spMkLst>
        </pc:spChg>
        <pc:spChg chg="add mod">
          <ac:chgData name="Jim Lake" userId="c2b9b1f74e388054" providerId="LiveId" clId="{3D74540C-68CD-4B9E-9942-B993EB0D5D0B}" dt="2025-10-22T17:49:20.896" v="1570" actId="20577"/>
          <ac:spMkLst>
            <pc:docMk/>
            <pc:sldMk cId="2519561154" sldId="294"/>
            <ac:spMk id="4" creationId="{FED8B3E2-8751-26F7-A37B-0848E67AC35C}"/>
          </ac:spMkLst>
        </pc:spChg>
        <pc:spChg chg="mod">
          <ac:chgData name="Jim Lake" userId="c2b9b1f74e388054" providerId="LiveId" clId="{3D74540C-68CD-4B9E-9942-B993EB0D5D0B}" dt="2025-10-22T17:48:36.167" v="1553" actId="20577"/>
          <ac:spMkLst>
            <pc:docMk/>
            <pc:sldMk cId="2519561154" sldId="294"/>
            <ac:spMk id="260" creationId="{0761835A-046E-682F-3ABD-657EF7DEE854}"/>
          </ac:spMkLst>
        </pc:spChg>
        <pc:picChg chg="add mod">
          <ac:chgData name="Jim Lake" userId="c2b9b1f74e388054" providerId="LiveId" clId="{3D74540C-68CD-4B9E-9942-B993EB0D5D0B}" dt="2025-10-22T17:48:56.823" v="1555"/>
          <ac:picMkLst>
            <pc:docMk/>
            <pc:sldMk cId="2519561154" sldId="294"/>
            <ac:picMk id="3" creationId="{DE8DF953-221A-0F3D-A3D6-4694D040FF5C}"/>
          </ac:picMkLst>
        </pc:picChg>
      </pc:sldChg>
      <pc:sldChg chg="addSp delSp modSp add mod modTransition">
        <pc:chgData name="Jim Lake" userId="c2b9b1f74e388054" providerId="LiveId" clId="{3D74540C-68CD-4B9E-9942-B993EB0D5D0B}" dt="2025-10-22T17:50:36.307" v="1594" actId="12"/>
        <pc:sldMkLst>
          <pc:docMk/>
          <pc:sldMk cId="3755426294" sldId="295"/>
        </pc:sldMkLst>
        <pc:spChg chg="del">
          <ac:chgData name="Jim Lake" userId="c2b9b1f74e388054" providerId="LiveId" clId="{3D74540C-68CD-4B9E-9942-B993EB0D5D0B}" dt="2025-10-22T17:50:08.510" v="1587" actId="478"/>
          <ac:spMkLst>
            <pc:docMk/>
            <pc:sldMk cId="3755426294" sldId="295"/>
            <ac:spMk id="2" creationId="{72FB09BB-9D5D-700B-3945-C01F3D666916}"/>
          </ac:spMkLst>
        </pc:spChg>
        <pc:spChg chg="add mod">
          <ac:chgData name="Jim Lake" userId="c2b9b1f74e388054" providerId="LiveId" clId="{3D74540C-68CD-4B9E-9942-B993EB0D5D0B}" dt="2025-10-22T17:50:36.307" v="1594" actId="12"/>
          <ac:spMkLst>
            <pc:docMk/>
            <pc:sldMk cId="3755426294" sldId="295"/>
            <ac:spMk id="4" creationId="{DA69D834-0BDB-3110-2AD9-0A0CCF37E7FB}"/>
          </ac:spMkLst>
        </pc:spChg>
        <pc:spChg chg="mod">
          <ac:chgData name="Jim Lake" userId="c2b9b1f74e388054" providerId="LiveId" clId="{3D74540C-68CD-4B9E-9942-B993EB0D5D0B}" dt="2025-10-22T17:50:03.093" v="1586" actId="20577"/>
          <ac:spMkLst>
            <pc:docMk/>
            <pc:sldMk cId="3755426294" sldId="295"/>
            <ac:spMk id="260" creationId="{19D84137-8B98-06AD-81E4-B30FD0D581F9}"/>
          </ac:spMkLst>
        </pc:spChg>
        <pc:picChg chg="add mod">
          <ac:chgData name="Jim Lake" userId="c2b9b1f74e388054" providerId="LiveId" clId="{3D74540C-68CD-4B9E-9942-B993EB0D5D0B}" dt="2025-10-22T17:50:09.611" v="1589" actId="27636"/>
          <ac:picMkLst>
            <pc:docMk/>
            <pc:sldMk cId="3755426294" sldId="295"/>
            <ac:picMk id="3" creationId="{20844ED4-25C3-EE52-B765-60C059DD9B26}"/>
          </ac:picMkLst>
        </pc:picChg>
      </pc:sldChg>
      <pc:sldChg chg="addSp delSp modSp add mod modTransition">
        <pc:chgData name="Jim Lake" userId="c2b9b1f74e388054" providerId="LiveId" clId="{3D74540C-68CD-4B9E-9942-B993EB0D5D0B}" dt="2025-10-22T17:51:57.928" v="1629" actId="1076"/>
        <pc:sldMkLst>
          <pc:docMk/>
          <pc:sldMk cId="831865891" sldId="296"/>
        </pc:sldMkLst>
        <pc:spChg chg="del">
          <ac:chgData name="Jim Lake" userId="c2b9b1f74e388054" providerId="LiveId" clId="{3D74540C-68CD-4B9E-9942-B993EB0D5D0B}" dt="2025-10-22T17:51:08.854" v="1623" actId="478"/>
          <ac:spMkLst>
            <pc:docMk/>
            <pc:sldMk cId="831865891" sldId="296"/>
            <ac:spMk id="2" creationId="{3750B688-B013-DDFB-1C75-C540D32FDE94}"/>
          </ac:spMkLst>
        </pc:spChg>
        <pc:spChg chg="mod">
          <ac:chgData name="Jim Lake" userId="c2b9b1f74e388054" providerId="LiveId" clId="{3D74540C-68CD-4B9E-9942-B993EB0D5D0B}" dt="2025-10-22T17:51:05.120" v="1622" actId="20577"/>
          <ac:spMkLst>
            <pc:docMk/>
            <pc:sldMk cId="831865891" sldId="296"/>
            <ac:spMk id="260" creationId="{CE9303B1-3AD9-6E29-2EFC-37D997877CAC}"/>
          </ac:spMkLst>
        </pc:spChg>
        <pc:picChg chg="add mod modCrop">
          <ac:chgData name="Jim Lake" userId="c2b9b1f74e388054" providerId="LiveId" clId="{3D74540C-68CD-4B9E-9942-B993EB0D5D0B}" dt="2025-10-22T17:51:57.928" v="1629" actId="1076"/>
          <ac:picMkLst>
            <pc:docMk/>
            <pc:sldMk cId="831865891" sldId="296"/>
            <ac:picMk id="3" creationId="{913F663C-1CF0-C2C9-9F62-B5D6D5917869}"/>
          </ac:picMkLst>
        </pc:picChg>
      </pc:sldChg>
      <pc:sldChg chg="addSp delSp modSp add mod modTransition">
        <pc:chgData name="Jim Lake" userId="c2b9b1f74e388054" providerId="LiveId" clId="{3D74540C-68CD-4B9E-9942-B993EB0D5D0B}" dt="2025-10-22T17:54:39.512" v="1740" actId="20577"/>
        <pc:sldMkLst>
          <pc:docMk/>
          <pc:sldMk cId="1077114450" sldId="297"/>
        </pc:sldMkLst>
        <pc:spChg chg="del">
          <ac:chgData name="Jim Lake" userId="c2b9b1f74e388054" providerId="LiveId" clId="{3D74540C-68CD-4B9E-9942-B993EB0D5D0B}" dt="2025-10-22T17:53:08.998" v="1645" actId="478"/>
          <ac:spMkLst>
            <pc:docMk/>
            <pc:sldMk cId="1077114450" sldId="297"/>
            <ac:spMk id="2" creationId="{8F2CCACC-FDAB-4164-DFF6-BC443FE330EC}"/>
          </ac:spMkLst>
        </pc:spChg>
        <pc:spChg chg="add mod">
          <ac:chgData name="Jim Lake" userId="c2b9b1f74e388054" providerId="LiveId" clId="{3D74540C-68CD-4B9E-9942-B993EB0D5D0B}" dt="2025-10-22T17:54:39.512" v="1740" actId="20577"/>
          <ac:spMkLst>
            <pc:docMk/>
            <pc:sldMk cId="1077114450" sldId="297"/>
            <ac:spMk id="3" creationId="{7FD8BE50-4D7E-2EF2-F86A-ADEB77AEDC1A}"/>
          </ac:spMkLst>
        </pc:spChg>
        <pc:spChg chg="mod">
          <ac:chgData name="Jim Lake" userId="c2b9b1f74e388054" providerId="LiveId" clId="{3D74540C-68CD-4B9E-9942-B993EB0D5D0B}" dt="2025-10-22T17:53:04.184" v="1644" actId="20577"/>
          <ac:spMkLst>
            <pc:docMk/>
            <pc:sldMk cId="1077114450" sldId="297"/>
            <ac:spMk id="260" creationId="{CAF7DC6D-A5BC-713A-040F-6E11807C4836}"/>
          </ac:spMkLst>
        </pc:spChg>
      </pc:sldChg>
      <pc:sldChg chg="add del modTransition">
        <pc:chgData name="Jim Lake" userId="c2b9b1f74e388054" providerId="LiveId" clId="{3D74540C-68CD-4B9E-9942-B993EB0D5D0B}" dt="2025-10-22T17:55:11.744" v="1742" actId="47"/>
        <pc:sldMkLst>
          <pc:docMk/>
          <pc:sldMk cId="2345482104" sldId="298"/>
        </pc:sldMkLst>
      </pc:sldChg>
      <pc:sldChg chg="add del modTransition">
        <pc:chgData name="Jim Lake" userId="c2b9b1f74e388054" providerId="LiveId" clId="{3D74540C-68CD-4B9E-9942-B993EB0D5D0B}" dt="2025-10-22T17:56:27.416" v="1745" actId="47"/>
        <pc:sldMkLst>
          <pc:docMk/>
          <pc:sldMk cId="2017767572" sldId="299"/>
        </pc:sldMkLst>
      </pc:sldChg>
      <pc:sldChg chg="addSp delSp modSp add mod modTransition">
        <pc:chgData name="Jim Lake" userId="c2b9b1f74e388054" providerId="LiveId" clId="{3D74540C-68CD-4B9E-9942-B993EB0D5D0B}" dt="2025-10-22T17:34:09.431" v="1196"/>
        <pc:sldMkLst>
          <pc:docMk/>
          <pc:sldMk cId="2280509921" sldId="300"/>
        </pc:sldMkLst>
        <pc:spChg chg="add mod">
          <ac:chgData name="Jim Lake" userId="c2b9b1f74e388054" providerId="LiveId" clId="{3D74540C-68CD-4B9E-9942-B993EB0D5D0B}" dt="2025-10-22T17:02:16.967" v="1018" actId="14100"/>
          <ac:spMkLst>
            <pc:docMk/>
            <pc:sldMk cId="2280509921" sldId="300"/>
            <ac:spMk id="2" creationId="{A0ACEC0A-A487-E2AF-FC07-03B95B338C9C}"/>
          </ac:spMkLst>
        </pc:spChg>
        <pc:spChg chg="del">
          <ac:chgData name="Jim Lake" userId="c2b9b1f74e388054" providerId="LiveId" clId="{3D74540C-68CD-4B9E-9942-B993EB0D5D0B}" dt="2025-10-22T17:01:37.097" v="1011" actId="478"/>
          <ac:spMkLst>
            <pc:docMk/>
            <pc:sldMk cId="2280509921" sldId="300"/>
            <ac:spMk id="3" creationId="{C47F53A1-02E2-B4AD-A20B-084F0F3215EE}"/>
          </ac:spMkLst>
        </pc:spChg>
        <pc:picChg chg="del">
          <ac:chgData name="Jim Lake" userId="c2b9b1f74e388054" providerId="LiveId" clId="{3D74540C-68CD-4B9E-9942-B993EB0D5D0B}" dt="2025-10-22T17:01:30.758" v="1010" actId="478"/>
          <ac:picMkLst>
            <pc:docMk/>
            <pc:sldMk cId="2280509921" sldId="300"/>
            <ac:picMk id="4" creationId="{7F3A394A-C538-AC3F-5431-5E222AAC9A6A}"/>
          </ac:picMkLst>
        </pc:picChg>
        <pc:picChg chg="add mod">
          <ac:chgData name="Jim Lake" userId="c2b9b1f74e388054" providerId="LiveId" clId="{3D74540C-68CD-4B9E-9942-B993EB0D5D0B}" dt="2025-10-22T17:02:35.623" v="1020" actId="1076"/>
          <ac:picMkLst>
            <pc:docMk/>
            <pc:sldMk cId="2280509921" sldId="300"/>
            <ac:picMk id="5" creationId="{CF17CA07-1FE0-BCE1-4EE4-569D0C915083}"/>
          </ac:picMkLst>
        </pc:picChg>
      </pc:sldChg>
      <pc:sldChg chg="add">
        <pc:chgData name="Jim Lake" userId="c2b9b1f74e388054" providerId="LiveId" clId="{3D74540C-68CD-4B9E-9942-B993EB0D5D0B}" dt="2025-10-22T17:54:59.026" v="1741"/>
        <pc:sldMkLst>
          <pc:docMk/>
          <pc:sldMk cId="2889978858" sldId="301"/>
        </pc:sldMkLst>
      </pc:sldChg>
      <pc:sldChg chg="add del">
        <pc:chgData name="Jim Lake" userId="c2b9b1f74e388054" providerId="LiveId" clId="{3D74540C-68CD-4B9E-9942-B993EB0D5D0B}" dt="2025-10-20T18:37:48.867" v="9"/>
        <pc:sldMkLst>
          <pc:docMk/>
          <pc:sldMk cId="3801097339" sldId="1119"/>
        </pc:sldMkLst>
      </pc:sldChg>
      <pc:sldChg chg="add del">
        <pc:chgData name="Jim Lake" userId="c2b9b1f74e388054" providerId="LiveId" clId="{3D74540C-68CD-4B9E-9942-B993EB0D5D0B}" dt="2025-10-20T18:37:48.867" v="9"/>
        <pc:sldMkLst>
          <pc:docMk/>
          <pc:sldMk cId="4083471137" sldId="1120"/>
        </pc:sldMkLst>
      </pc:sldChg>
      <pc:sldChg chg="modSp add del mod">
        <pc:chgData name="Jim Lake" userId="c2b9b1f74e388054" providerId="LiveId" clId="{3D74540C-68CD-4B9E-9942-B993EB0D5D0B}" dt="2025-10-20T18:37:48.867" v="9"/>
        <pc:sldMkLst>
          <pc:docMk/>
          <pc:sldMk cId="3710107293" sldId="1125"/>
        </pc:sldMkLst>
      </pc:sldChg>
      <pc:sldChg chg="add del">
        <pc:chgData name="Jim Lake" userId="c2b9b1f74e388054" providerId="LiveId" clId="{3D74540C-68CD-4B9E-9942-B993EB0D5D0B}" dt="2025-10-20T18:37:48.867" v="9"/>
        <pc:sldMkLst>
          <pc:docMk/>
          <pc:sldMk cId="947035127" sldId="1130"/>
        </pc:sldMkLst>
      </pc:sldChg>
      <pc:sldChg chg="add del">
        <pc:chgData name="Jim Lake" userId="c2b9b1f74e388054" providerId="LiveId" clId="{3D74540C-68CD-4B9E-9942-B993EB0D5D0B}" dt="2025-10-20T18:37:48.867" v="9"/>
        <pc:sldMkLst>
          <pc:docMk/>
          <pc:sldMk cId="4059995013" sldId="1149"/>
        </pc:sldMkLst>
      </pc:sldChg>
      <pc:sldChg chg="add del">
        <pc:chgData name="Jim Lake" userId="c2b9b1f74e388054" providerId="LiveId" clId="{3D74540C-68CD-4B9E-9942-B993EB0D5D0B}" dt="2025-10-20T18:37:48.867" v="9"/>
        <pc:sldMkLst>
          <pc:docMk/>
          <pc:sldMk cId="3531644624" sldId="1150"/>
        </pc:sldMkLst>
      </pc:sldChg>
      <pc:sldChg chg="add del">
        <pc:chgData name="Jim Lake" userId="c2b9b1f74e388054" providerId="LiveId" clId="{3D74540C-68CD-4B9E-9942-B993EB0D5D0B}" dt="2025-10-20T18:37:48.867" v="9"/>
        <pc:sldMkLst>
          <pc:docMk/>
          <pc:sldMk cId="369299910" sldId="1164"/>
        </pc:sldMkLst>
      </pc:sldChg>
      <pc:sldChg chg="add del">
        <pc:chgData name="Jim Lake" userId="c2b9b1f74e388054" providerId="LiveId" clId="{3D74540C-68CD-4B9E-9942-B993EB0D5D0B}" dt="2025-10-20T18:37:48.867" v="9"/>
        <pc:sldMkLst>
          <pc:docMk/>
          <pc:sldMk cId="2209773711" sldId="1168"/>
        </pc:sldMkLst>
      </pc:sldChg>
      <pc:sldChg chg="add del">
        <pc:chgData name="Jim Lake" userId="c2b9b1f74e388054" providerId="LiveId" clId="{3D74540C-68CD-4B9E-9942-B993EB0D5D0B}" dt="2025-10-20T18:37:48.867" v="9"/>
        <pc:sldMkLst>
          <pc:docMk/>
          <pc:sldMk cId="969265392" sldId="1184"/>
        </pc:sldMkLst>
      </pc:sldChg>
      <pc:sldChg chg="add del">
        <pc:chgData name="Jim Lake" userId="c2b9b1f74e388054" providerId="LiveId" clId="{3D74540C-68CD-4B9E-9942-B993EB0D5D0B}" dt="2025-10-20T18:37:48.867" v="9"/>
        <pc:sldMkLst>
          <pc:docMk/>
          <pc:sldMk cId="3946352416" sldId="1207"/>
        </pc:sldMkLst>
      </pc:sldChg>
      <pc:sldChg chg="add del">
        <pc:chgData name="Jim Lake" userId="c2b9b1f74e388054" providerId="LiveId" clId="{3D74540C-68CD-4B9E-9942-B993EB0D5D0B}" dt="2025-10-20T18:37:48.867" v="9"/>
        <pc:sldMkLst>
          <pc:docMk/>
          <pc:sldMk cId="209276326" sldId="1208"/>
        </pc:sldMkLst>
      </pc:sldChg>
      <pc:sldChg chg="add del">
        <pc:chgData name="Jim Lake" userId="c2b9b1f74e388054" providerId="LiveId" clId="{3D74540C-68CD-4B9E-9942-B993EB0D5D0B}" dt="2025-10-20T18:37:48.867" v="9"/>
        <pc:sldMkLst>
          <pc:docMk/>
          <pc:sldMk cId="2696268555" sldId="1212"/>
        </pc:sldMkLst>
      </pc:sldChg>
      <pc:sldChg chg="add del">
        <pc:chgData name="Jim Lake" userId="c2b9b1f74e388054" providerId="LiveId" clId="{3D74540C-68CD-4B9E-9942-B993EB0D5D0B}" dt="2025-10-20T18:37:48.867" v="9"/>
        <pc:sldMkLst>
          <pc:docMk/>
          <pc:sldMk cId="1805449905" sldId="1222"/>
        </pc:sldMkLst>
      </pc:sldChg>
      <pc:sldChg chg="add del">
        <pc:chgData name="Jim Lake" userId="c2b9b1f74e388054" providerId="LiveId" clId="{3D74540C-68CD-4B9E-9942-B993EB0D5D0B}" dt="2025-10-20T18:37:48.867" v="9"/>
        <pc:sldMkLst>
          <pc:docMk/>
          <pc:sldMk cId="1402123905" sldId="1226"/>
        </pc:sldMkLst>
      </pc:sldChg>
      <pc:sldChg chg="add del">
        <pc:chgData name="Jim Lake" userId="c2b9b1f74e388054" providerId="LiveId" clId="{3D74540C-68CD-4B9E-9942-B993EB0D5D0B}" dt="2025-10-20T18:37:48.867" v="9"/>
        <pc:sldMkLst>
          <pc:docMk/>
          <pc:sldMk cId="3689098656" sldId="1227"/>
        </pc:sldMkLst>
      </pc:sldChg>
      <pc:sldChg chg="add del">
        <pc:chgData name="Jim Lake" userId="c2b9b1f74e388054" providerId="LiveId" clId="{3D74540C-68CD-4B9E-9942-B993EB0D5D0B}" dt="2025-10-20T18:37:48.867" v="9"/>
        <pc:sldMkLst>
          <pc:docMk/>
          <pc:sldMk cId="844755581" sldId="1228"/>
        </pc:sldMkLst>
      </pc:sldChg>
      <pc:sldChg chg="add del">
        <pc:chgData name="Jim Lake" userId="c2b9b1f74e388054" providerId="LiveId" clId="{3D74540C-68CD-4B9E-9942-B993EB0D5D0B}" dt="2025-10-20T18:37:48.867" v="9"/>
        <pc:sldMkLst>
          <pc:docMk/>
          <pc:sldMk cId="1411836473" sldId="1232"/>
        </pc:sldMkLst>
      </pc:sldChg>
      <pc:sldChg chg="add del">
        <pc:chgData name="Jim Lake" userId="c2b9b1f74e388054" providerId="LiveId" clId="{3D74540C-68CD-4B9E-9942-B993EB0D5D0B}" dt="2025-10-20T18:37:48.867" v="9"/>
        <pc:sldMkLst>
          <pc:docMk/>
          <pc:sldMk cId="2560855858" sldId="1233"/>
        </pc:sldMkLst>
      </pc:sldChg>
      <pc:sldChg chg="modSp add del mod">
        <pc:chgData name="Jim Lake" userId="c2b9b1f74e388054" providerId="LiveId" clId="{3D74540C-68CD-4B9E-9942-B993EB0D5D0B}" dt="2025-10-20T18:37:48.867" v="9"/>
        <pc:sldMkLst>
          <pc:docMk/>
          <pc:sldMk cId="3982230744" sldId="1234"/>
        </pc:sldMkLst>
      </pc:sldChg>
      <pc:sldChg chg="add del">
        <pc:chgData name="Jim Lake" userId="c2b9b1f74e388054" providerId="LiveId" clId="{3D74540C-68CD-4B9E-9942-B993EB0D5D0B}" dt="2025-10-20T18:37:48.867" v="9"/>
        <pc:sldMkLst>
          <pc:docMk/>
          <pc:sldMk cId="2490368975" sldId="1235"/>
        </pc:sldMkLst>
      </pc:sldChg>
      <pc:sldChg chg="add del">
        <pc:chgData name="Jim Lake" userId="c2b9b1f74e388054" providerId="LiveId" clId="{3D74540C-68CD-4B9E-9942-B993EB0D5D0B}" dt="2025-10-20T18:37:48.867" v="9"/>
        <pc:sldMkLst>
          <pc:docMk/>
          <pc:sldMk cId="827532207" sldId="1236"/>
        </pc:sldMkLst>
      </pc:sldChg>
      <pc:sldChg chg="add del">
        <pc:chgData name="Jim Lake" userId="c2b9b1f74e388054" providerId="LiveId" clId="{3D74540C-68CD-4B9E-9942-B993EB0D5D0B}" dt="2025-10-20T18:37:48.867" v="9"/>
        <pc:sldMkLst>
          <pc:docMk/>
          <pc:sldMk cId="1448863821" sldId="1237"/>
        </pc:sldMkLst>
      </pc:sldChg>
      <pc:sldChg chg="add del">
        <pc:chgData name="Jim Lake" userId="c2b9b1f74e388054" providerId="LiveId" clId="{3D74540C-68CD-4B9E-9942-B993EB0D5D0B}" dt="2025-10-20T18:37:48.867" v="9"/>
        <pc:sldMkLst>
          <pc:docMk/>
          <pc:sldMk cId="4109944917" sldId="1238"/>
        </pc:sldMkLst>
      </pc:sldChg>
      <pc:sldChg chg="add del">
        <pc:chgData name="Jim Lake" userId="c2b9b1f74e388054" providerId="LiveId" clId="{3D74540C-68CD-4B9E-9942-B993EB0D5D0B}" dt="2025-10-20T18:37:48.867" v="9"/>
        <pc:sldMkLst>
          <pc:docMk/>
          <pc:sldMk cId="2840098138" sldId="1240"/>
        </pc:sldMkLst>
      </pc:sldChg>
      <pc:sldChg chg="add del">
        <pc:chgData name="Jim Lake" userId="c2b9b1f74e388054" providerId="LiveId" clId="{3D74540C-68CD-4B9E-9942-B993EB0D5D0B}" dt="2025-10-20T18:37:48.867" v="9"/>
        <pc:sldMkLst>
          <pc:docMk/>
          <pc:sldMk cId="3403262089" sldId="1246"/>
        </pc:sldMkLst>
      </pc:sldChg>
      <pc:sldChg chg="add del">
        <pc:chgData name="Jim Lake" userId="c2b9b1f74e388054" providerId="LiveId" clId="{3D74540C-68CD-4B9E-9942-B993EB0D5D0B}" dt="2025-10-20T18:37:48.867" v="9"/>
        <pc:sldMkLst>
          <pc:docMk/>
          <pc:sldMk cId="560030721" sldId="1247"/>
        </pc:sldMkLst>
      </pc:sldChg>
      <pc:sldChg chg="add del">
        <pc:chgData name="Jim Lake" userId="c2b9b1f74e388054" providerId="LiveId" clId="{3D74540C-68CD-4B9E-9942-B993EB0D5D0B}" dt="2025-10-20T18:37:48.867" v="9"/>
        <pc:sldMkLst>
          <pc:docMk/>
          <pc:sldMk cId="3276068688" sldId="1248"/>
        </pc:sldMkLst>
      </pc:sldChg>
      <pc:sldChg chg="add del">
        <pc:chgData name="Jim Lake" userId="c2b9b1f74e388054" providerId="LiveId" clId="{3D74540C-68CD-4B9E-9942-B993EB0D5D0B}" dt="2025-10-20T18:37:48.867" v="9"/>
        <pc:sldMkLst>
          <pc:docMk/>
          <pc:sldMk cId="3952135766" sldId="1249"/>
        </pc:sldMkLst>
      </pc:sldChg>
      <pc:sldChg chg="add del">
        <pc:chgData name="Jim Lake" userId="c2b9b1f74e388054" providerId="LiveId" clId="{3D74540C-68CD-4B9E-9942-B993EB0D5D0B}" dt="2025-10-20T18:37:48.867" v="9"/>
        <pc:sldMkLst>
          <pc:docMk/>
          <pc:sldMk cId="2905795237" sldId="1252"/>
        </pc:sldMkLst>
      </pc:sldChg>
      <pc:sldChg chg="add del">
        <pc:chgData name="Jim Lake" userId="c2b9b1f74e388054" providerId="LiveId" clId="{3D74540C-68CD-4B9E-9942-B993EB0D5D0B}" dt="2025-10-20T18:37:48.867" v="9"/>
        <pc:sldMkLst>
          <pc:docMk/>
          <pc:sldMk cId="732063936" sldId="1253"/>
        </pc:sldMkLst>
      </pc:sldChg>
      <pc:sldChg chg="add del">
        <pc:chgData name="Jim Lake" userId="c2b9b1f74e388054" providerId="LiveId" clId="{3D74540C-68CD-4B9E-9942-B993EB0D5D0B}" dt="2025-10-20T18:37:48.867" v="9"/>
        <pc:sldMkLst>
          <pc:docMk/>
          <pc:sldMk cId="2052542831" sldId="1254"/>
        </pc:sldMkLst>
      </pc:sldChg>
      <pc:sldChg chg="add del">
        <pc:chgData name="Jim Lake" userId="c2b9b1f74e388054" providerId="LiveId" clId="{3D74540C-68CD-4B9E-9942-B993EB0D5D0B}" dt="2025-10-20T18:37:48.867" v="9"/>
        <pc:sldMkLst>
          <pc:docMk/>
          <pc:sldMk cId="620705263" sldId="1255"/>
        </pc:sldMkLst>
      </pc:sldChg>
      <pc:sldChg chg="add del">
        <pc:chgData name="Jim Lake" userId="c2b9b1f74e388054" providerId="LiveId" clId="{3D74540C-68CD-4B9E-9942-B993EB0D5D0B}" dt="2025-10-20T18:37:48.867" v="9"/>
        <pc:sldMkLst>
          <pc:docMk/>
          <pc:sldMk cId="1006171897" sldId="6782"/>
        </pc:sldMkLst>
      </pc:sldChg>
      <pc:sldChg chg="add del">
        <pc:chgData name="Jim Lake" userId="c2b9b1f74e388054" providerId="LiveId" clId="{3D74540C-68CD-4B9E-9942-B993EB0D5D0B}" dt="2025-10-20T18:37:48.867" v="9"/>
        <pc:sldMkLst>
          <pc:docMk/>
          <pc:sldMk cId="1228691279" sldId="6783"/>
        </pc:sldMkLst>
      </pc:sldChg>
      <pc:sldChg chg="add del">
        <pc:chgData name="Jim Lake" userId="c2b9b1f74e388054" providerId="LiveId" clId="{3D74540C-68CD-4B9E-9942-B993EB0D5D0B}" dt="2025-10-20T18:37:48.867" v="9"/>
        <pc:sldMkLst>
          <pc:docMk/>
          <pc:sldMk cId="2792273613" sldId="6784"/>
        </pc:sldMkLst>
      </pc:sldChg>
      <pc:sldChg chg="add del">
        <pc:chgData name="Jim Lake" userId="c2b9b1f74e388054" providerId="LiveId" clId="{3D74540C-68CD-4B9E-9942-B993EB0D5D0B}" dt="2025-10-20T18:37:48.867" v="9"/>
        <pc:sldMkLst>
          <pc:docMk/>
          <pc:sldMk cId="845531156" sldId="6785"/>
        </pc:sldMkLst>
      </pc:sldChg>
      <pc:sldChg chg="add del">
        <pc:chgData name="Jim Lake" userId="c2b9b1f74e388054" providerId="LiveId" clId="{3D74540C-68CD-4B9E-9942-B993EB0D5D0B}" dt="2025-10-20T18:37:48.867" v="9"/>
        <pc:sldMkLst>
          <pc:docMk/>
          <pc:sldMk cId="4036238944" sldId="6786"/>
        </pc:sldMkLst>
      </pc:sldChg>
      <pc:sldChg chg="add del">
        <pc:chgData name="Jim Lake" userId="c2b9b1f74e388054" providerId="LiveId" clId="{3D74540C-68CD-4B9E-9942-B993EB0D5D0B}" dt="2025-10-20T18:37:48.867" v="9"/>
        <pc:sldMkLst>
          <pc:docMk/>
          <pc:sldMk cId="760161661" sldId="6787"/>
        </pc:sldMkLst>
      </pc:sldChg>
      <pc:sldChg chg="add del">
        <pc:chgData name="Jim Lake" userId="c2b9b1f74e388054" providerId="LiveId" clId="{3D74540C-68CD-4B9E-9942-B993EB0D5D0B}" dt="2025-10-20T18:37:48.867" v="9"/>
        <pc:sldMkLst>
          <pc:docMk/>
          <pc:sldMk cId="1004572209" sldId="6788"/>
        </pc:sldMkLst>
      </pc:sldChg>
      <pc:sldChg chg="add del">
        <pc:chgData name="Jim Lake" userId="c2b9b1f74e388054" providerId="LiveId" clId="{3D74540C-68CD-4B9E-9942-B993EB0D5D0B}" dt="2025-10-20T18:37:48.867" v="9"/>
        <pc:sldMkLst>
          <pc:docMk/>
          <pc:sldMk cId="380318834" sldId="6789"/>
        </pc:sldMkLst>
      </pc:sldChg>
      <pc:sldChg chg="modSp add del mod">
        <pc:chgData name="Jim Lake" userId="c2b9b1f74e388054" providerId="LiveId" clId="{3D74540C-68CD-4B9E-9942-B993EB0D5D0B}" dt="2025-10-20T18:37:48.867" v="9"/>
        <pc:sldMkLst>
          <pc:docMk/>
          <pc:sldMk cId="1952166511" sldId="6790"/>
        </pc:sldMkLst>
      </pc:sldChg>
      <pc:sldChg chg="modSp add del mod">
        <pc:chgData name="Jim Lake" userId="c2b9b1f74e388054" providerId="LiveId" clId="{3D74540C-68CD-4B9E-9942-B993EB0D5D0B}" dt="2025-10-20T18:37:48.867" v="9"/>
        <pc:sldMkLst>
          <pc:docMk/>
          <pc:sldMk cId="3968830654" sldId="6791"/>
        </pc:sldMkLst>
      </pc:sldChg>
      <pc:sldChg chg="add del">
        <pc:chgData name="Jim Lake" userId="c2b9b1f74e388054" providerId="LiveId" clId="{3D74540C-68CD-4B9E-9942-B993EB0D5D0B}" dt="2025-10-20T18:37:48.867" v="9"/>
        <pc:sldMkLst>
          <pc:docMk/>
          <pc:sldMk cId="1792630606" sldId="6792"/>
        </pc:sldMkLst>
      </pc:sldChg>
      <pc:sldChg chg="add del">
        <pc:chgData name="Jim Lake" userId="c2b9b1f74e388054" providerId="LiveId" clId="{3D74540C-68CD-4B9E-9942-B993EB0D5D0B}" dt="2025-10-20T18:37:48.867" v="9"/>
        <pc:sldMkLst>
          <pc:docMk/>
          <pc:sldMk cId="2231019582" sldId="6793"/>
        </pc:sldMkLst>
      </pc:sldChg>
      <pc:sldChg chg="add del">
        <pc:chgData name="Jim Lake" userId="c2b9b1f74e388054" providerId="LiveId" clId="{3D74540C-68CD-4B9E-9942-B993EB0D5D0B}" dt="2025-10-20T18:37:48.867" v="9"/>
        <pc:sldMkLst>
          <pc:docMk/>
          <pc:sldMk cId="160360626" sldId="6794"/>
        </pc:sldMkLst>
      </pc:sldChg>
      <pc:sldChg chg="add del">
        <pc:chgData name="Jim Lake" userId="c2b9b1f74e388054" providerId="LiveId" clId="{3D74540C-68CD-4B9E-9942-B993EB0D5D0B}" dt="2025-10-20T18:37:48.867" v="9"/>
        <pc:sldMkLst>
          <pc:docMk/>
          <pc:sldMk cId="1960700571" sldId="6795"/>
        </pc:sldMkLst>
      </pc:sldChg>
      <pc:sldChg chg="add del">
        <pc:chgData name="Jim Lake" userId="c2b9b1f74e388054" providerId="LiveId" clId="{3D74540C-68CD-4B9E-9942-B993EB0D5D0B}" dt="2025-10-20T18:37:48.867" v="9"/>
        <pc:sldMkLst>
          <pc:docMk/>
          <pc:sldMk cId="4089178607" sldId="6796"/>
        </pc:sldMkLst>
      </pc:sldChg>
      <pc:sldChg chg="add del">
        <pc:chgData name="Jim Lake" userId="c2b9b1f74e388054" providerId="LiveId" clId="{3D74540C-68CD-4B9E-9942-B993EB0D5D0B}" dt="2025-10-20T18:37:48.867" v="9"/>
        <pc:sldMkLst>
          <pc:docMk/>
          <pc:sldMk cId="2443162744" sldId="6797"/>
        </pc:sldMkLst>
      </pc:sldChg>
      <pc:sldChg chg="add del">
        <pc:chgData name="Jim Lake" userId="c2b9b1f74e388054" providerId="LiveId" clId="{3D74540C-68CD-4B9E-9942-B993EB0D5D0B}" dt="2025-10-20T18:37:48.867" v="9"/>
        <pc:sldMkLst>
          <pc:docMk/>
          <pc:sldMk cId="4215736084" sldId="6798"/>
        </pc:sldMkLst>
      </pc:sldChg>
      <pc:sldChg chg="add del">
        <pc:chgData name="Jim Lake" userId="c2b9b1f74e388054" providerId="LiveId" clId="{3D74540C-68CD-4B9E-9942-B993EB0D5D0B}" dt="2025-10-20T18:37:48.867" v="9"/>
        <pc:sldMkLst>
          <pc:docMk/>
          <pc:sldMk cId="3068891436" sldId="6799"/>
        </pc:sldMkLst>
      </pc:sldChg>
      <pc:sldChg chg="add del">
        <pc:chgData name="Jim Lake" userId="c2b9b1f74e388054" providerId="LiveId" clId="{3D74540C-68CD-4B9E-9942-B993EB0D5D0B}" dt="2025-10-20T18:37:48.867" v="9"/>
        <pc:sldMkLst>
          <pc:docMk/>
          <pc:sldMk cId="795705524" sldId="6800"/>
        </pc:sldMkLst>
      </pc:sldChg>
      <pc:sldChg chg="add del">
        <pc:chgData name="Jim Lake" userId="c2b9b1f74e388054" providerId="LiveId" clId="{3D74540C-68CD-4B9E-9942-B993EB0D5D0B}" dt="2025-10-20T18:37:48.867" v="9"/>
        <pc:sldMkLst>
          <pc:docMk/>
          <pc:sldMk cId="2511071869" sldId="6801"/>
        </pc:sldMkLst>
      </pc:sldChg>
      <pc:sldChg chg="add del">
        <pc:chgData name="Jim Lake" userId="c2b9b1f74e388054" providerId="LiveId" clId="{3D74540C-68CD-4B9E-9942-B993EB0D5D0B}" dt="2025-10-20T18:37:48.867" v="9"/>
        <pc:sldMkLst>
          <pc:docMk/>
          <pc:sldMk cId="2744042507" sldId="6802"/>
        </pc:sldMkLst>
      </pc:sldChg>
      <pc:sldChg chg="add del">
        <pc:chgData name="Jim Lake" userId="c2b9b1f74e388054" providerId="LiveId" clId="{3D74540C-68CD-4B9E-9942-B993EB0D5D0B}" dt="2025-10-20T18:37:48.867" v="9"/>
        <pc:sldMkLst>
          <pc:docMk/>
          <pc:sldMk cId="1515985573" sldId="6803"/>
        </pc:sldMkLst>
      </pc:sldChg>
      <pc:sldChg chg="add del">
        <pc:chgData name="Jim Lake" userId="c2b9b1f74e388054" providerId="LiveId" clId="{3D74540C-68CD-4B9E-9942-B993EB0D5D0B}" dt="2025-10-20T18:37:48.867" v="9"/>
        <pc:sldMkLst>
          <pc:docMk/>
          <pc:sldMk cId="2016291325" sldId="6804"/>
        </pc:sldMkLst>
      </pc:sldChg>
      <pc:sldChg chg="add del">
        <pc:chgData name="Jim Lake" userId="c2b9b1f74e388054" providerId="LiveId" clId="{3D74540C-68CD-4B9E-9942-B993EB0D5D0B}" dt="2025-10-20T18:37:48.867" v="9"/>
        <pc:sldMkLst>
          <pc:docMk/>
          <pc:sldMk cId="818912359" sldId="6805"/>
        </pc:sldMkLst>
      </pc:sldChg>
      <pc:sldChg chg="add del">
        <pc:chgData name="Jim Lake" userId="c2b9b1f74e388054" providerId="LiveId" clId="{3D74540C-68CD-4B9E-9942-B993EB0D5D0B}" dt="2025-10-20T18:37:48.867" v="9"/>
        <pc:sldMkLst>
          <pc:docMk/>
          <pc:sldMk cId="2928839753" sldId="6806"/>
        </pc:sldMkLst>
      </pc:sldChg>
      <pc:sldChg chg="add del">
        <pc:chgData name="Jim Lake" userId="c2b9b1f74e388054" providerId="LiveId" clId="{3D74540C-68CD-4B9E-9942-B993EB0D5D0B}" dt="2025-10-20T18:37:48.867" v="9"/>
        <pc:sldMkLst>
          <pc:docMk/>
          <pc:sldMk cId="665589395" sldId="6807"/>
        </pc:sldMkLst>
      </pc:sldChg>
      <pc:sldMasterChg chg="modSp modTransition delSldLayout modSldLayout">
        <pc:chgData name="Jim Lake" userId="c2b9b1f74e388054" providerId="LiveId" clId="{3D74540C-68CD-4B9E-9942-B993EB0D5D0B}" dt="2025-10-22T17:55:18.484" v="1744" actId="47"/>
        <pc:sldMasterMkLst>
          <pc:docMk/>
          <pc:sldMasterMk cId="0" sldId="2147483648"/>
        </pc:sldMasterMkLst>
        <pc:spChg chg="mod">
          <ac:chgData name="Jim Lake" userId="c2b9b1f74e388054" providerId="LiveId" clId="{3D74540C-68CD-4B9E-9942-B993EB0D5D0B}" dt="2025-10-20T19:09:19.581" v="746" actId="2711"/>
          <ac:spMkLst>
            <pc:docMk/>
            <pc:sldMasterMk cId="0" sldId="2147483648"/>
            <ac:spMk id="6" creationId="{00000000-0000-0000-0000-000000000000}"/>
          </ac:spMkLst>
        </pc:spChg>
        <pc:sldLayoutChg chg="modTransition">
          <pc:chgData name="Jim Lake" userId="c2b9b1f74e388054" providerId="LiveId" clId="{3D74540C-68CD-4B9E-9942-B993EB0D5D0B}" dt="2025-10-22T17:34:09.431" v="1196"/>
          <pc:sldLayoutMkLst>
            <pc:docMk/>
            <pc:sldMasterMk cId="0" sldId="2147483648"/>
            <pc:sldLayoutMk cId="0" sldId="2147483649"/>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0"/>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1"/>
          </pc:sldLayoutMkLst>
        </pc:sldLayoutChg>
        <pc:sldLayoutChg chg="del modTransition">
          <pc:chgData name="Jim Lake" userId="c2b9b1f74e388054" providerId="LiveId" clId="{3D74540C-68CD-4B9E-9942-B993EB0D5D0B}" dt="2025-10-22T17:42:59.928" v="1420" actId="47"/>
          <pc:sldLayoutMkLst>
            <pc:docMk/>
            <pc:sldMasterMk cId="0" sldId="2147483648"/>
            <pc:sldLayoutMk cId="0" sldId="2147483652"/>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3"/>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4"/>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5"/>
          </pc:sldLayoutMkLst>
        </pc:sldLayoutChg>
        <pc:sldLayoutChg chg="del modTransition">
          <pc:chgData name="Jim Lake" userId="c2b9b1f74e388054" providerId="LiveId" clId="{3D74540C-68CD-4B9E-9942-B993EB0D5D0B}" dt="2025-10-22T17:55:18.484" v="1744" actId="47"/>
          <pc:sldLayoutMkLst>
            <pc:docMk/>
            <pc:sldMasterMk cId="0" sldId="2147483648"/>
            <pc:sldLayoutMk cId="0" sldId="2147483656"/>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7"/>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8"/>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59"/>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0"/>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1"/>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2"/>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3"/>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4"/>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5"/>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6"/>
          </pc:sldLayoutMkLst>
        </pc:sldLayoutChg>
        <pc:sldLayoutChg chg="modTransition">
          <pc:chgData name="Jim Lake" userId="c2b9b1f74e388054" providerId="LiveId" clId="{3D74540C-68CD-4B9E-9942-B993EB0D5D0B}" dt="2025-10-22T17:34:09.431" v="1196"/>
          <pc:sldLayoutMkLst>
            <pc:docMk/>
            <pc:sldMasterMk cId="0" sldId="2147483648"/>
            <pc:sldLayoutMk cId="0" sldId="214748366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xfrm>
            <a:off x="1143000" y="685800"/>
            <a:ext cx="4572000" cy="3429000"/>
          </a:xfrm>
          <a:prstGeom prst="rect">
            <a:avLst/>
          </a:prstGeom>
        </p:spPr>
        <p:txBody>
          <a:bodyPr/>
          <a:lstStyle/>
          <a:p>
            <a:endParaRPr/>
          </a:p>
        </p:txBody>
      </p:sp>
      <p:sp>
        <p:nvSpPr>
          <p:cNvPr id="254" name="Shape 25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Custom Layout">
    <p:spTree>
      <p:nvGrpSpPr>
        <p:cNvPr id="1" name=""/>
        <p:cNvGrpSpPr/>
        <p:nvPr/>
      </p:nvGrpSpPr>
      <p:grpSpPr>
        <a:xfrm>
          <a:off x="0" y="0"/>
          <a:ext cx="0" cy="0"/>
          <a:chOff x="0" y="0"/>
          <a:chExt cx="0" cy="0"/>
        </a:xfrm>
      </p:grpSpPr>
      <p:sp>
        <p:nvSpPr>
          <p:cNvPr id="1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0_Custom Layout">
    <p:spTree>
      <p:nvGrpSpPr>
        <p:cNvPr id="1" name=""/>
        <p:cNvGrpSpPr/>
        <p:nvPr/>
      </p:nvGrpSpPr>
      <p:grpSpPr>
        <a:xfrm>
          <a:off x="0" y="0"/>
          <a:ext cx="0" cy="0"/>
          <a:chOff x="0" y="0"/>
          <a:chExt cx="0" cy="0"/>
        </a:xfrm>
      </p:grpSpPr>
      <p:sp>
        <p:nvSpPr>
          <p:cNvPr id="2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2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9" name="Imagen"/>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2_Custom Layout (copia 2)">
    <p:spTree>
      <p:nvGrpSpPr>
        <p:cNvPr id="1" name=""/>
        <p:cNvGrpSpPr/>
        <p:nvPr/>
      </p:nvGrpSpPr>
      <p:grpSpPr>
        <a:xfrm>
          <a:off x="0" y="0"/>
          <a:ext cx="0" cy="0"/>
          <a:chOff x="0" y="0"/>
          <a:chExt cx="0" cy="0"/>
        </a:xfrm>
      </p:grpSpPr>
      <p:pic>
        <p:nvPicPr>
          <p:cNvPr id="45" name="Imagen" descr="Imagen"/>
          <p:cNvPicPr>
            <a:picLocks noChangeAspect="1"/>
          </p:cNvPicPr>
          <p:nvPr/>
        </p:nvPicPr>
        <p:blipFill>
          <a:blip r:embed="rId2"/>
          <a:stretch>
            <a:fillRect/>
          </a:stretch>
        </p:blipFill>
        <p:spPr>
          <a:xfrm rot="21410281">
            <a:off x="-1262882" y="-878312"/>
            <a:ext cx="14717764" cy="9021024"/>
          </a:xfrm>
          <a:prstGeom prst="rect">
            <a:avLst/>
          </a:prstGeom>
          <a:ln w="12700">
            <a:miter lim="400000"/>
          </a:ln>
        </p:spPr>
      </p:pic>
      <p:pic>
        <p:nvPicPr>
          <p:cNvPr id="46" name="2.png" descr="2.png"/>
          <p:cNvPicPr>
            <a:picLocks noChangeAspect="1"/>
          </p:cNvPicPr>
          <p:nvPr/>
        </p:nvPicPr>
        <p:blipFill>
          <a:blip r:embed="rId3">
            <a:alphaModFix amt="34850"/>
          </a:blip>
          <a:stretch>
            <a:fillRect/>
          </a:stretch>
        </p:blipFill>
        <p:spPr>
          <a:xfrm>
            <a:off x="-1235237" y="180585"/>
            <a:ext cx="14662474" cy="11404147"/>
          </a:xfrm>
          <a:prstGeom prst="rect">
            <a:avLst/>
          </a:prstGeom>
          <a:ln w="12700">
            <a:miter lim="400000"/>
          </a:ln>
        </p:spPr>
      </p:pic>
      <p:pic>
        <p:nvPicPr>
          <p:cNvPr id="47" name="Imagen" descr="Imagen"/>
          <p:cNvPicPr>
            <a:picLocks noChangeAspect="1"/>
          </p:cNvPicPr>
          <p:nvPr/>
        </p:nvPicPr>
        <p:blipFill>
          <a:blip r:embed="rId4"/>
          <a:stretch>
            <a:fillRect/>
          </a:stretch>
        </p:blipFill>
        <p:spPr>
          <a:xfrm flipH="1">
            <a:off x="-2453099" y="-438512"/>
            <a:ext cx="12933243" cy="7862024"/>
          </a:xfrm>
          <a:prstGeom prst="rect">
            <a:avLst/>
          </a:prstGeom>
          <a:ln w="12700">
            <a:miter lim="400000"/>
          </a:ln>
        </p:spPr>
      </p:pic>
      <p:pic>
        <p:nvPicPr>
          <p:cNvPr id="48"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pic>
        <p:nvPicPr>
          <p:cNvPr id="49" name="Imagen" descr="Imagen"/>
          <p:cNvPicPr>
            <a:picLocks noChangeAspect="1"/>
          </p:cNvPicPr>
          <p:nvPr/>
        </p:nvPicPr>
        <p:blipFill>
          <a:blip r:embed="rId6"/>
          <a:stretch>
            <a:fillRect/>
          </a:stretch>
        </p:blipFill>
        <p:spPr>
          <a:xfrm>
            <a:off x="4840223" y="5552440"/>
            <a:ext cx="2511553" cy="2103121"/>
          </a:xfrm>
          <a:prstGeom prst="rect">
            <a:avLst/>
          </a:prstGeom>
          <a:ln w="12700">
            <a:miter lim="400000"/>
          </a:ln>
        </p:spPr>
      </p:pic>
      <p:grpSp>
        <p:nvGrpSpPr>
          <p:cNvPr id="53" name="Grupo"/>
          <p:cNvGrpSpPr/>
          <p:nvPr/>
        </p:nvGrpSpPr>
        <p:grpSpPr>
          <a:xfrm>
            <a:off x="3492780" y="379229"/>
            <a:ext cx="5206440" cy="1095742"/>
            <a:chOff x="0" y="0"/>
            <a:chExt cx="5206438" cy="1095740"/>
          </a:xfrm>
        </p:grpSpPr>
        <p:pic>
          <p:nvPicPr>
            <p:cNvPr id="50" name="Imagen" descr="Imagen"/>
            <p:cNvPicPr>
              <a:picLocks noChangeAspect="1"/>
            </p:cNvPicPr>
            <p:nvPr/>
          </p:nvPicPr>
          <p:blipFill>
            <a:blip r:embed="rId7"/>
            <a:stretch>
              <a:fillRect/>
            </a:stretch>
          </p:blipFill>
          <p:spPr>
            <a:xfrm>
              <a:off x="3634739" y="152843"/>
              <a:ext cx="1571700" cy="790054"/>
            </a:xfrm>
            <a:prstGeom prst="rect">
              <a:avLst/>
            </a:prstGeom>
            <a:ln w="12700" cap="flat">
              <a:noFill/>
              <a:miter lim="400000"/>
            </a:ln>
            <a:effectLst/>
          </p:spPr>
        </p:pic>
        <p:pic>
          <p:nvPicPr>
            <p:cNvPr id="51" name="Imagen" descr="Imagen"/>
            <p:cNvPicPr>
              <a:picLocks noChangeAspect="1"/>
            </p:cNvPicPr>
            <p:nvPr/>
          </p:nvPicPr>
          <p:blipFill>
            <a:blip r:embed="rId8"/>
            <a:stretch>
              <a:fillRect/>
            </a:stretch>
          </p:blipFill>
          <p:spPr>
            <a:xfrm>
              <a:off x="0" y="0"/>
              <a:ext cx="2794618" cy="1095741"/>
            </a:xfrm>
            <a:prstGeom prst="rect">
              <a:avLst/>
            </a:prstGeom>
            <a:ln w="12700" cap="flat">
              <a:noFill/>
              <a:miter lim="400000"/>
            </a:ln>
            <a:effectLst/>
          </p:spPr>
        </p:pic>
        <p:sp>
          <p:nvSpPr>
            <p:cNvPr id="52" name="by"/>
            <p:cNvSpPr txBox="1"/>
            <p:nvPr/>
          </p:nvSpPr>
          <p:spPr>
            <a:xfrm>
              <a:off x="3022476" y="362450"/>
              <a:ext cx="384404"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i="1">
                  <a:latin typeface="Montserrat-MediumItalic"/>
                  <a:ea typeface="Montserrat-MediumItalic"/>
                  <a:cs typeface="Montserrat-MediumItalic"/>
                  <a:sym typeface="Montserrat-MediumItalic"/>
                </a:defRPr>
              </a:lvl1pPr>
            </a:lstStyle>
            <a:p>
              <a:r>
                <a:t>by</a:t>
              </a:r>
            </a:p>
          </p:txBody>
        </p:sp>
      </p:grpSp>
      <p:sp>
        <p:nvSpPr>
          <p:cNvPr id="5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sp>
        <p:nvSpPr>
          <p:cNvPr id="6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sp>
        <p:nvSpPr>
          <p:cNvPr id="6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3" name="Texto del título"/>
          <p:cNvSpPr txBox="1">
            <a:spLocks noGrp="1"/>
          </p:cNvSpPr>
          <p:nvPr>
            <p:ph type="title"/>
          </p:nvPr>
        </p:nvSpPr>
        <p:spPr>
          <a:xfrm>
            <a:off x="1866900" y="2500438"/>
            <a:ext cx="4229100" cy="1857124"/>
          </a:xfrm>
          <a:prstGeom prst="rect">
            <a:avLst/>
          </a:prstGeom>
        </p:spPr>
        <p:txBody>
          <a:bodyPr>
            <a:normAutofit/>
          </a:bodyPr>
          <a:lstStyle/>
          <a:p>
            <a:r>
              <a:t>Texto del título</a:t>
            </a:r>
          </a:p>
        </p:txBody>
      </p:sp>
      <p:pic>
        <p:nvPicPr>
          <p:cNvPr id="64"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65"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66"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67"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2_Custom Layout (copia)">
    <p:spTree>
      <p:nvGrpSpPr>
        <p:cNvPr id="1" name=""/>
        <p:cNvGrpSpPr/>
        <p:nvPr/>
      </p:nvGrpSpPr>
      <p:grpSpPr>
        <a:xfrm>
          <a:off x="0" y="0"/>
          <a:ext cx="0" cy="0"/>
          <a:chOff x="0" y="0"/>
          <a:chExt cx="0" cy="0"/>
        </a:xfrm>
      </p:grpSpPr>
      <p:sp>
        <p:nvSpPr>
          <p:cNvPr id="7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75" name="Imagen" descr="Imagen"/>
          <p:cNvPicPr>
            <a:picLocks noChangeAspect="1"/>
          </p:cNvPicPr>
          <p:nvPr/>
        </p:nvPicPr>
        <p:blipFill>
          <a:blip r:embed="rId2"/>
          <a:stretch>
            <a:fillRect/>
          </a:stretch>
        </p:blipFill>
        <p:spPr>
          <a:xfrm>
            <a:off x="0" y="6677446"/>
            <a:ext cx="12192000" cy="183308"/>
          </a:xfrm>
          <a:prstGeom prst="rect">
            <a:avLst/>
          </a:prstGeom>
          <a:ln w="12700">
            <a:miter lim="400000"/>
          </a:ln>
        </p:spPr>
      </p:pic>
      <p:pic>
        <p:nvPicPr>
          <p:cNvPr id="76" name="Imagen" descr="Imagen"/>
          <p:cNvPicPr>
            <a:picLocks noChangeAspect="1"/>
          </p:cNvPicPr>
          <p:nvPr/>
        </p:nvPicPr>
        <p:blipFill>
          <a:blip r:embed="rId3"/>
          <a:stretch>
            <a:fillRect/>
          </a:stretch>
        </p:blipFill>
        <p:spPr>
          <a:xfrm rot="21410281">
            <a:off x="-781100" y="-1932412"/>
            <a:ext cx="14717763" cy="9021024"/>
          </a:xfrm>
          <a:prstGeom prst="rect">
            <a:avLst/>
          </a:prstGeom>
          <a:ln w="12700">
            <a:miter lim="400000"/>
          </a:ln>
        </p:spPr>
      </p:pic>
      <p:pic>
        <p:nvPicPr>
          <p:cNvPr id="77" name="Imagen" descr="Imagen"/>
          <p:cNvPicPr>
            <a:picLocks noChangeAspect="1"/>
          </p:cNvPicPr>
          <p:nvPr/>
        </p:nvPicPr>
        <p:blipFill>
          <a:blip r:embed="rId4"/>
          <a:stretch>
            <a:fillRect/>
          </a:stretch>
        </p:blipFill>
        <p:spPr>
          <a:xfrm flipH="1">
            <a:off x="-1602199" y="-705212"/>
            <a:ext cx="12933243" cy="7862024"/>
          </a:xfrm>
          <a:prstGeom prst="rect">
            <a:avLst/>
          </a:prstGeom>
          <a:ln w="12700">
            <a:miter lim="400000"/>
          </a:ln>
        </p:spPr>
      </p:pic>
      <p:pic>
        <p:nvPicPr>
          <p:cNvPr id="78" name="Imagen" descr="Imagen"/>
          <p:cNvPicPr>
            <a:picLocks noChangeAspect="1"/>
          </p:cNvPicPr>
          <p:nvPr/>
        </p:nvPicPr>
        <p:blipFill>
          <a:blip r:embed="rId5"/>
          <a:stretch>
            <a:fillRect/>
          </a:stretch>
        </p:blipFill>
        <p:spPr>
          <a:xfrm>
            <a:off x="9636525" y="5473710"/>
            <a:ext cx="2264392" cy="1082539"/>
          </a:xfrm>
          <a:prstGeom prst="rect">
            <a:avLst/>
          </a:prstGeom>
          <a:ln w="12700">
            <a:miter lim="400000"/>
          </a:ln>
        </p:spPr>
      </p:pic>
      <p:pic>
        <p:nvPicPr>
          <p:cNvPr id="79" name="Imagen" descr="Imagen"/>
          <p:cNvPicPr>
            <a:picLocks noChangeAspect="1"/>
          </p:cNvPicPr>
          <p:nvPr/>
        </p:nvPicPr>
        <p:blipFill>
          <a:blip r:embed="rId6"/>
          <a:stretch>
            <a:fillRect/>
          </a:stretch>
        </p:blipFill>
        <p:spPr>
          <a:xfrm>
            <a:off x="8393261" y="-317805"/>
            <a:ext cx="3466754" cy="147381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4_Custom Layout">
    <p:spTree>
      <p:nvGrpSpPr>
        <p:cNvPr id="1" name=""/>
        <p:cNvGrpSpPr/>
        <p:nvPr/>
      </p:nvGrpSpPr>
      <p:grpSpPr>
        <a:xfrm>
          <a:off x="0" y="0"/>
          <a:ext cx="0" cy="0"/>
          <a:chOff x="0" y="0"/>
          <a:chExt cx="0" cy="0"/>
        </a:xfrm>
      </p:grpSpPr>
      <p:sp>
        <p:nvSpPr>
          <p:cNvPr id="9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01"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02"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03"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04"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05"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44_Custom Layout">
    <p:spTree>
      <p:nvGrpSpPr>
        <p:cNvPr id="1" name=""/>
        <p:cNvGrpSpPr/>
        <p:nvPr/>
      </p:nvGrpSpPr>
      <p:grpSpPr>
        <a:xfrm>
          <a:off x="0" y="0"/>
          <a:ext cx="0" cy="0"/>
          <a:chOff x="0" y="0"/>
          <a:chExt cx="0" cy="0"/>
        </a:xfrm>
      </p:grpSpPr>
      <p:sp>
        <p:nvSpPr>
          <p:cNvPr id="11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3"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14"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15"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16"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17"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1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19" name="Imagen"/>
          <p:cNvSpPr>
            <a:spLocks noGrp="1"/>
          </p:cNvSpPr>
          <p:nvPr>
            <p:ph type="pic" sz="quarter" idx="21"/>
          </p:nvPr>
        </p:nvSpPr>
        <p:spPr>
          <a:xfrm>
            <a:off x="4653153" y="2290218"/>
            <a:ext cx="1866902" cy="1301579"/>
          </a:xfrm>
          <a:prstGeom prst="rect">
            <a:avLst/>
          </a:prstGeom>
        </p:spPr>
        <p:txBody>
          <a:bodyPr lIns="91439" tIns="45719" rIns="91439" bIns="45719">
            <a:noAutofit/>
          </a:bodyPr>
          <a:lstStyle/>
          <a:p>
            <a:endParaRPr/>
          </a:p>
        </p:txBody>
      </p:sp>
      <p:sp>
        <p:nvSpPr>
          <p:cNvPr id="120" name="Imagen"/>
          <p:cNvSpPr>
            <a:spLocks noGrp="1"/>
          </p:cNvSpPr>
          <p:nvPr>
            <p:ph type="pic" sz="quarter" idx="22"/>
          </p:nvPr>
        </p:nvSpPr>
        <p:spPr>
          <a:xfrm>
            <a:off x="4653153" y="4235103"/>
            <a:ext cx="1866902" cy="1301579"/>
          </a:xfrm>
          <a:prstGeom prst="rect">
            <a:avLst/>
          </a:prstGeom>
        </p:spPr>
        <p:txBody>
          <a:bodyPr lIns="91439" tIns="45719" rIns="91439" bIns="45719">
            <a:noAutofit/>
          </a:body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45_Custom Layout">
    <p:spTree>
      <p:nvGrpSpPr>
        <p:cNvPr id="1" name=""/>
        <p:cNvGrpSpPr/>
        <p:nvPr/>
      </p:nvGrpSpPr>
      <p:grpSpPr>
        <a:xfrm>
          <a:off x="0" y="0"/>
          <a:ext cx="0" cy="0"/>
          <a:chOff x="0" y="0"/>
          <a:chExt cx="0" cy="0"/>
        </a:xfrm>
      </p:grpSpPr>
      <p:sp>
        <p:nvSpPr>
          <p:cNvPr id="12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2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2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3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3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3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33" name="Imagen"/>
          <p:cNvSpPr>
            <a:spLocks noGrp="1"/>
          </p:cNvSpPr>
          <p:nvPr>
            <p:ph type="pic" sz="quarter" idx="21"/>
          </p:nvPr>
        </p:nvSpPr>
        <p:spPr>
          <a:xfrm>
            <a:off x="4653153" y="4655232"/>
            <a:ext cx="1866902" cy="1301579"/>
          </a:xfrm>
          <a:prstGeom prst="rect">
            <a:avLst/>
          </a:prstGeom>
        </p:spPr>
        <p:txBody>
          <a:bodyPr lIns="91439" tIns="45719" rIns="91439" bIns="45719">
            <a:noAutofit/>
          </a:bodyPr>
          <a:lstStyle/>
          <a:p>
            <a:endParaRPr/>
          </a:p>
        </p:txBody>
      </p:sp>
      <p:sp>
        <p:nvSpPr>
          <p:cNvPr id="134" name="Imagen"/>
          <p:cNvSpPr>
            <a:spLocks noGrp="1"/>
          </p:cNvSpPr>
          <p:nvPr>
            <p:ph type="pic" sz="quarter" idx="22"/>
          </p:nvPr>
        </p:nvSpPr>
        <p:spPr>
          <a:xfrm>
            <a:off x="4653153" y="2907196"/>
            <a:ext cx="1866902" cy="1301579"/>
          </a:xfrm>
          <a:prstGeom prst="rect">
            <a:avLst/>
          </a:prstGeom>
        </p:spPr>
        <p:txBody>
          <a:bodyPr lIns="91439" tIns="45719" rIns="91439" bIns="45719">
            <a:noAutofit/>
          </a:bodyPr>
          <a:lstStyle/>
          <a:p>
            <a:endParaRPr/>
          </a:p>
        </p:txBody>
      </p:sp>
      <p:sp>
        <p:nvSpPr>
          <p:cNvPr id="135" name="Imagen"/>
          <p:cNvSpPr>
            <a:spLocks noGrp="1"/>
          </p:cNvSpPr>
          <p:nvPr>
            <p:ph type="pic" sz="quarter" idx="23"/>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46_Custom Layout">
    <p:spTree>
      <p:nvGrpSpPr>
        <p:cNvPr id="1" name=""/>
        <p:cNvGrpSpPr/>
        <p:nvPr/>
      </p:nvGrpSpPr>
      <p:grpSpPr>
        <a:xfrm>
          <a:off x="0" y="0"/>
          <a:ext cx="0" cy="0"/>
          <a:chOff x="0" y="0"/>
          <a:chExt cx="0" cy="0"/>
        </a:xfrm>
      </p:grpSpPr>
      <p:sp>
        <p:nvSpPr>
          <p:cNvPr id="142"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43"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44"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45"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46"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4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8" name="Imagen"/>
          <p:cNvSpPr>
            <a:spLocks noGrp="1"/>
          </p:cNvSpPr>
          <p:nvPr>
            <p:ph type="pic" sz="quarter" idx="21"/>
          </p:nvPr>
        </p:nvSpPr>
        <p:spPr>
          <a:xfrm>
            <a:off x="4653153" y="2907196"/>
            <a:ext cx="1866902" cy="1301579"/>
          </a:xfrm>
          <a:prstGeom prst="rect">
            <a:avLst/>
          </a:prstGeom>
        </p:spPr>
        <p:txBody>
          <a:bodyPr lIns="91439" tIns="45719" rIns="91439" bIns="45719">
            <a:noAutofit/>
          </a:bodyPr>
          <a:lstStyle/>
          <a:p>
            <a:endParaRPr/>
          </a:p>
        </p:txBody>
      </p:sp>
      <p:sp>
        <p:nvSpPr>
          <p:cNvPr id="149" name="Imagen"/>
          <p:cNvSpPr>
            <a:spLocks noGrp="1"/>
          </p:cNvSpPr>
          <p:nvPr>
            <p:ph type="pic" sz="quarter" idx="22"/>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11_Custom Layout">
    <p:spTree>
      <p:nvGrpSpPr>
        <p:cNvPr id="1" name=""/>
        <p:cNvGrpSpPr/>
        <p:nvPr/>
      </p:nvGrpSpPr>
      <p:grpSpPr>
        <a:xfrm>
          <a:off x="0" y="0"/>
          <a:ext cx="0" cy="0"/>
          <a:chOff x="0" y="0"/>
          <a:chExt cx="0" cy="0"/>
        </a:xfrm>
      </p:grpSpPr>
      <p:sp>
        <p:nvSpPr>
          <p:cNvPr id="15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7"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5_Custom Layout">
    <p:spTree>
      <p:nvGrpSpPr>
        <p:cNvPr id="1" name=""/>
        <p:cNvGrpSpPr/>
        <p:nvPr/>
      </p:nvGrpSpPr>
      <p:grpSpPr>
        <a:xfrm>
          <a:off x="0" y="0"/>
          <a:ext cx="0" cy="0"/>
          <a:chOff x="0" y="0"/>
          <a:chExt cx="0" cy="0"/>
        </a:xfrm>
      </p:grpSpPr>
      <p:sp>
        <p:nvSpPr>
          <p:cNvPr id="164"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65"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66"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67"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68"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6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0" name="Texto del título"/>
          <p:cNvSpPr txBox="1">
            <a:spLocks noGrp="1"/>
          </p:cNvSpPr>
          <p:nvPr>
            <p:ph type="title"/>
          </p:nvPr>
        </p:nvSpPr>
        <p:spPr>
          <a:xfrm>
            <a:off x="1866900" y="996124"/>
            <a:ext cx="8477747" cy="745213"/>
          </a:xfrm>
          <a:prstGeom prst="rect">
            <a:avLst/>
          </a:prstGeom>
        </p:spPr>
        <p:txBody>
          <a:bodyPr>
            <a:normAutofit/>
          </a:bodyPr>
          <a:lstStyle>
            <a:lvl1pPr algn="ctr">
              <a:defRPr sz="3600"/>
            </a:lvl1pPr>
          </a:lstStyle>
          <a:p>
            <a:r>
              <a:t>Texto del título</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6_Custom Layout">
    <p:spTree>
      <p:nvGrpSpPr>
        <p:cNvPr id="1" name=""/>
        <p:cNvGrpSpPr/>
        <p:nvPr/>
      </p:nvGrpSpPr>
      <p:grpSpPr>
        <a:xfrm>
          <a:off x="0" y="0"/>
          <a:ext cx="0" cy="0"/>
          <a:chOff x="0" y="0"/>
          <a:chExt cx="0" cy="0"/>
        </a:xfrm>
      </p:grpSpPr>
      <p:pic>
        <p:nvPicPr>
          <p:cNvPr id="177" name="Imagen" descr="Imagen"/>
          <p:cNvPicPr>
            <a:picLocks noChangeAspect="1"/>
          </p:cNvPicPr>
          <p:nvPr/>
        </p:nvPicPr>
        <p:blipFill>
          <a:blip r:embed="rId2"/>
          <a:stretch>
            <a:fillRect/>
          </a:stretch>
        </p:blipFill>
        <p:spPr>
          <a:xfrm rot="21410281">
            <a:off x="-781100" y="-1932412"/>
            <a:ext cx="14717763" cy="9021024"/>
          </a:xfrm>
          <a:prstGeom prst="rect">
            <a:avLst/>
          </a:prstGeom>
          <a:ln w="12700">
            <a:miter lim="400000"/>
          </a:ln>
        </p:spPr>
      </p:pic>
      <p:sp>
        <p:nvSpPr>
          <p:cNvPr id="17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9" name="Texto del título"/>
          <p:cNvSpPr txBox="1">
            <a:spLocks noGrp="1"/>
          </p:cNvSpPr>
          <p:nvPr>
            <p:ph type="title"/>
          </p:nvPr>
        </p:nvSpPr>
        <p:spPr>
          <a:xfrm>
            <a:off x="1866900" y="1759448"/>
            <a:ext cx="4229100" cy="1621620"/>
          </a:xfrm>
          <a:prstGeom prst="rect">
            <a:avLst/>
          </a:prstGeom>
        </p:spPr>
        <p:txBody>
          <a:bodyPr>
            <a:normAutofit/>
          </a:bodyPr>
          <a:lstStyle>
            <a:lvl1pPr>
              <a:defRPr sz="3600"/>
            </a:lvl1pPr>
          </a:lstStyle>
          <a:p>
            <a:r>
              <a:t>Texto del título</a:t>
            </a:r>
          </a:p>
        </p:txBody>
      </p:sp>
      <p:sp>
        <p:nvSpPr>
          <p:cNvPr id="180" name="Imagen"/>
          <p:cNvSpPr>
            <a:spLocks noGrp="1"/>
          </p:cNvSpPr>
          <p:nvPr>
            <p:ph type="pic" idx="21"/>
          </p:nvPr>
        </p:nvSpPr>
        <p:spPr>
          <a:xfrm>
            <a:off x="0" y="3927943"/>
            <a:ext cx="12192000" cy="2930057"/>
          </a:xfrm>
          <a:prstGeom prst="rect">
            <a:avLst/>
          </a:prstGeom>
        </p:spPr>
        <p:txBody>
          <a:bodyPr lIns="91439" tIns="45719" rIns="91439" bIns="45719">
            <a:noAutofit/>
          </a:bodyPr>
          <a:lstStyle/>
          <a:p>
            <a:endParaRPr/>
          </a:p>
        </p:txBody>
      </p:sp>
      <p:sp>
        <p:nvSpPr>
          <p:cNvPr id="18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82"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83" name="Imagen" descr="Imagen"/>
          <p:cNvPicPr>
            <a:picLocks noChangeAspect="1"/>
          </p:cNvPicPr>
          <p:nvPr/>
        </p:nvPicPr>
        <p:blipFill>
          <a:blip r:embed="rId4"/>
          <a:stretch>
            <a:fillRect/>
          </a:stretch>
        </p:blipFill>
        <p:spPr>
          <a:xfrm flipH="1">
            <a:off x="-1551399" y="-717912"/>
            <a:ext cx="12933243" cy="7862024"/>
          </a:xfrm>
          <a:prstGeom prst="rect">
            <a:avLst/>
          </a:prstGeom>
          <a:ln w="12700">
            <a:miter lim="400000"/>
          </a:ln>
        </p:spPr>
      </p:pic>
      <p:pic>
        <p:nvPicPr>
          <p:cNvPr id="184" name="Imagen" descr="Imagen"/>
          <p:cNvPicPr>
            <a:picLocks noChangeAspect="1"/>
          </p:cNvPicPr>
          <p:nvPr/>
        </p:nvPicPr>
        <p:blipFill>
          <a:blip r:embed="rId5"/>
          <a:stretch>
            <a:fillRect/>
          </a:stretch>
        </p:blipFill>
        <p:spPr>
          <a:xfrm>
            <a:off x="286658" y="361355"/>
            <a:ext cx="920401" cy="196969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7_Custom Layout">
    <p:spTree>
      <p:nvGrpSpPr>
        <p:cNvPr id="1" name=""/>
        <p:cNvGrpSpPr/>
        <p:nvPr/>
      </p:nvGrpSpPr>
      <p:grpSpPr>
        <a:xfrm>
          <a:off x="0" y="0"/>
          <a:ext cx="0" cy="0"/>
          <a:chOff x="0" y="0"/>
          <a:chExt cx="0" cy="0"/>
        </a:xfrm>
      </p:grpSpPr>
      <p:sp>
        <p:nvSpPr>
          <p:cNvPr id="19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92"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93"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94"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95"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9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97" name="Imagen"/>
          <p:cNvSpPr>
            <a:spLocks noGrp="1"/>
          </p:cNvSpPr>
          <p:nvPr>
            <p:ph type="pic" sz="quarter" idx="21"/>
          </p:nvPr>
        </p:nvSpPr>
        <p:spPr>
          <a:xfrm>
            <a:off x="1979254" y="2479052"/>
            <a:ext cx="3305824" cy="2468413"/>
          </a:xfrm>
          <a:prstGeom prst="rect">
            <a:avLst/>
          </a:prstGeom>
        </p:spPr>
        <p:txBody>
          <a:bodyPr lIns="91439" tIns="45719" rIns="91439" bIns="45719">
            <a:noAutofit/>
          </a:bodyPr>
          <a:lstStyle/>
          <a:p>
            <a:endParaRPr/>
          </a:p>
        </p:txBody>
      </p:sp>
      <p:sp>
        <p:nvSpPr>
          <p:cNvPr id="19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99" name="Imagen"/>
          <p:cNvSpPr>
            <a:spLocks noGrp="1"/>
          </p:cNvSpPr>
          <p:nvPr>
            <p:ph type="pic" sz="quarter" idx="22"/>
          </p:nvPr>
        </p:nvSpPr>
        <p:spPr>
          <a:xfrm>
            <a:off x="5281254" y="2479052"/>
            <a:ext cx="3305824" cy="2468413"/>
          </a:xfrm>
          <a:prstGeom prst="rect">
            <a:avLst/>
          </a:prstGeom>
        </p:spPr>
        <p:txBody>
          <a:bodyPr lIns="91439" tIns="45719" rIns="91439" bIns="45719">
            <a:noAutofit/>
          </a:bodyPr>
          <a:lstStyle/>
          <a:p>
            <a:endParaRPr/>
          </a:p>
        </p:txBody>
      </p:sp>
      <p:sp>
        <p:nvSpPr>
          <p:cNvPr id="200" name="Imagen"/>
          <p:cNvSpPr>
            <a:spLocks noGrp="1"/>
          </p:cNvSpPr>
          <p:nvPr>
            <p:ph type="pic" sz="quarter" idx="23"/>
          </p:nvPr>
        </p:nvSpPr>
        <p:spPr>
          <a:xfrm>
            <a:off x="8583254" y="2479052"/>
            <a:ext cx="3305823" cy="2468413"/>
          </a:xfrm>
          <a:prstGeom prst="rect">
            <a:avLst/>
          </a:prstGeom>
        </p:spPr>
        <p:txBody>
          <a:bodyPr lIns="91439" tIns="45719" rIns="91439" bIns="45719">
            <a:noAutofit/>
          </a:body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8_Custom Layout">
    <p:spTree>
      <p:nvGrpSpPr>
        <p:cNvPr id="1" name=""/>
        <p:cNvGrpSpPr/>
        <p:nvPr/>
      </p:nvGrpSpPr>
      <p:grpSpPr>
        <a:xfrm>
          <a:off x="0" y="0"/>
          <a:ext cx="0" cy="0"/>
          <a:chOff x="0" y="0"/>
          <a:chExt cx="0" cy="0"/>
        </a:xfrm>
      </p:grpSpPr>
      <p:sp>
        <p:nvSpPr>
          <p:cNvPr id="20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0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20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1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1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1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3" name="Imagen"/>
          <p:cNvSpPr>
            <a:spLocks noGrp="1"/>
          </p:cNvSpPr>
          <p:nvPr>
            <p:ph type="pic" sz="quarter" idx="21"/>
          </p:nvPr>
        </p:nvSpPr>
        <p:spPr>
          <a:xfrm>
            <a:off x="4837707" y="1"/>
            <a:ext cx="3598627" cy="2289976"/>
          </a:xfrm>
          <a:prstGeom prst="rect">
            <a:avLst/>
          </a:prstGeom>
        </p:spPr>
        <p:txBody>
          <a:bodyPr lIns="91439" tIns="45719" rIns="91439" bIns="45719">
            <a:noAutofit/>
          </a:bodyPr>
          <a:lstStyle/>
          <a:p>
            <a:endParaRPr/>
          </a:p>
        </p:txBody>
      </p:sp>
      <p:sp>
        <p:nvSpPr>
          <p:cNvPr id="214" name="Imagen"/>
          <p:cNvSpPr>
            <a:spLocks noGrp="1"/>
          </p:cNvSpPr>
          <p:nvPr>
            <p:ph type="pic" sz="quarter" idx="22"/>
          </p:nvPr>
        </p:nvSpPr>
        <p:spPr>
          <a:xfrm>
            <a:off x="4837707" y="2289977"/>
            <a:ext cx="3598627" cy="2289977"/>
          </a:xfrm>
          <a:prstGeom prst="rect">
            <a:avLst/>
          </a:prstGeom>
        </p:spPr>
        <p:txBody>
          <a:bodyPr lIns="91439" tIns="45719" rIns="91439" bIns="45719">
            <a:noAutofit/>
          </a:bodyPr>
          <a:lstStyle/>
          <a:p>
            <a:endParaRPr/>
          </a:p>
        </p:txBody>
      </p:sp>
      <p:sp>
        <p:nvSpPr>
          <p:cNvPr id="215" name="Imagen"/>
          <p:cNvSpPr>
            <a:spLocks noGrp="1"/>
          </p:cNvSpPr>
          <p:nvPr>
            <p:ph type="pic" sz="quarter" idx="23"/>
          </p:nvPr>
        </p:nvSpPr>
        <p:spPr>
          <a:xfrm>
            <a:off x="4837707" y="4573989"/>
            <a:ext cx="3598627" cy="2284011"/>
          </a:xfrm>
          <a:prstGeom prst="rect">
            <a:avLst/>
          </a:prstGeom>
        </p:spPr>
        <p:txBody>
          <a:bodyPr lIns="91439" tIns="45719" rIns="91439" bIns="45719">
            <a:noAutofit/>
          </a:bodyPr>
          <a:lstStyle/>
          <a:p>
            <a:endParaRPr/>
          </a:p>
        </p:txBody>
      </p:sp>
      <p:sp>
        <p:nvSpPr>
          <p:cNvPr id="216"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9_Custom Layout">
    <p:spTree>
      <p:nvGrpSpPr>
        <p:cNvPr id="1" name=""/>
        <p:cNvGrpSpPr/>
        <p:nvPr/>
      </p:nvGrpSpPr>
      <p:grpSpPr>
        <a:xfrm>
          <a:off x="0" y="0"/>
          <a:ext cx="0" cy="0"/>
          <a:chOff x="0" y="0"/>
          <a:chExt cx="0" cy="0"/>
        </a:xfrm>
      </p:grpSpPr>
      <p:pic>
        <p:nvPicPr>
          <p:cNvPr id="223" name="Imagen" descr="Imagen"/>
          <p:cNvPicPr>
            <a:picLocks noChangeAspect="1"/>
          </p:cNvPicPr>
          <p:nvPr/>
        </p:nvPicPr>
        <p:blipFill>
          <a:blip r:embed="rId2"/>
          <a:stretch>
            <a:fillRect/>
          </a:stretch>
        </p:blipFill>
        <p:spPr>
          <a:xfrm rot="21410281">
            <a:off x="-781100" y="-1932412"/>
            <a:ext cx="14717763" cy="9021024"/>
          </a:xfrm>
          <a:prstGeom prst="rect">
            <a:avLst/>
          </a:prstGeom>
          <a:ln w="12700">
            <a:miter lim="400000"/>
          </a:ln>
        </p:spPr>
      </p:pic>
      <p:pic>
        <p:nvPicPr>
          <p:cNvPr id="224" name="Imagen" descr="Imagen"/>
          <p:cNvPicPr>
            <a:picLocks noChangeAspect="1"/>
          </p:cNvPicPr>
          <p:nvPr/>
        </p:nvPicPr>
        <p:blipFill>
          <a:blip r:embed="rId3"/>
          <a:stretch>
            <a:fillRect/>
          </a:stretch>
        </p:blipFill>
        <p:spPr>
          <a:xfrm flipH="1">
            <a:off x="-1602199" y="-705212"/>
            <a:ext cx="12933243" cy="7862024"/>
          </a:xfrm>
          <a:prstGeom prst="rect">
            <a:avLst/>
          </a:prstGeom>
          <a:ln w="12700">
            <a:miter lim="400000"/>
          </a:ln>
        </p:spPr>
      </p:pic>
      <p:sp>
        <p:nvSpPr>
          <p:cNvPr id="225"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
        <p:nvSpPr>
          <p:cNvPr id="22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7" name="Imagen"/>
          <p:cNvSpPr>
            <a:spLocks noGrp="1"/>
          </p:cNvSpPr>
          <p:nvPr>
            <p:ph type="pic" sz="quarter" idx="21"/>
          </p:nvPr>
        </p:nvSpPr>
        <p:spPr>
          <a:xfrm>
            <a:off x="4885413" y="1"/>
            <a:ext cx="3113600" cy="2289976"/>
          </a:xfrm>
          <a:prstGeom prst="rect">
            <a:avLst/>
          </a:prstGeom>
        </p:spPr>
        <p:txBody>
          <a:bodyPr lIns="91439" tIns="45719" rIns="91439" bIns="45719">
            <a:noAutofit/>
          </a:bodyPr>
          <a:lstStyle/>
          <a:p>
            <a:endParaRPr/>
          </a:p>
        </p:txBody>
      </p:sp>
      <p:sp>
        <p:nvSpPr>
          <p:cNvPr id="228" name="Imagen"/>
          <p:cNvSpPr>
            <a:spLocks noGrp="1"/>
          </p:cNvSpPr>
          <p:nvPr>
            <p:ph type="pic" sz="quarter" idx="22"/>
          </p:nvPr>
        </p:nvSpPr>
        <p:spPr>
          <a:xfrm>
            <a:off x="4473600" y="2289977"/>
            <a:ext cx="3113601" cy="2289977"/>
          </a:xfrm>
          <a:prstGeom prst="rect">
            <a:avLst/>
          </a:prstGeom>
        </p:spPr>
        <p:txBody>
          <a:bodyPr lIns="91439" tIns="45719" rIns="91439" bIns="45719">
            <a:noAutofit/>
          </a:bodyPr>
          <a:lstStyle/>
          <a:p>
            <a:endParaRPr/>
          </a:p>
        </p:txBody>
      </p:sp>
      <p:sp>
        <p:nvSpPr>
          <p:cNvPr id="229" name="Imagen"/>
          <p:cNvSpPr>
            <a:spLocks noGrp="1"/>
          </p:cNvSpPr>
          <p:nvPr>
            <p:ph type="pic" sz="quarter" idx="23"/>
          </p:nvPr>
        </p:nvSpPr>
        <p:spPr>
          <a:xfrm>
            <a:off x="4885413" y="4573989"/>
            <a:ext cx="3113600" cy="2284011"/>
          </a:xfrm>
          <a:prstGeom prst="rect">
            <a:avLst/>
          </a:prstGeom>
        </p:spPr>
        <p:txBody>
          <a:bodyPr lIns="91439" tIns="45719" rIns="91439" bIns="45719">
            <a:noAutofit/>
          </a:bodyPr>
          <a:lstStyle/>
          <a:p>
            <a:endParaRPr/>
          </a:p>
        </p:txBody>
      </p:sp>
      <p:sp>
        <p:nvSpPr>
          <p:cNvPr id="23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31" name="Imagen" descr="Imagen"/>
          <p:cNvPicPr>
            <a:picLocks noChangeAspect="1"/>
          </p:cNvPicPr>
          <p:nvPr/>
        </p:nvPicPr>
        <p:blipFill>
          <a:blip r:embed="rId4"/>
          <a:stretch>
            <a:fillRect/>
          </a:stretch>
        </p:blipFill>
        <p:spPr>
          <a:xfrm>
            <a:off x="261258" y="2444155"/>
            <a:ext cx="920401" cy="1969690"/>
          </a:xfrm>
          <a:prstGeom prst="rect">
            <a:avLst/>
          </a:prstGeom>
          <a:ln w="12700">
            <a:miter lim="400000"/>
          </a:ln>
        </p:spPr>
      </p:pic>
      <p:pic>
        <p:nvPicPr>
          <p:cNvPr id="232"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37_Custom Layout">
    <p:spTree>
      <p:nvGrpSpPr>
        <p:cNvPr id="1" name=""/>
        <p:cNvGrpSpPr/>
        <p:nvPr/>
      </p:nvGrpSpPr>
      <p:grpSpPr>
        <a:xfrm>
          <a:off x="0" y="0"/>
          <a:ext cx="0" cy="0"/>
          <a:chOff x="0" y="0"/>
          <a:chExt cx="0" cy="0"/>
        </a:xfrm>
      </p:grpSpPr>
      <p:sp>
        <p:nvSpPr>
          <p:cNvPr id="239"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40" name="Imagen" descr="Imagen"/>
          <p:cNvPicPr>
            <a:picLocks noChangeAspect="1"/>
          </p:cNvPicPr>
          <p:nvPr/>
        </p:nvPicPr>
        <p:blipFill>
          <a:blip r:embed="rId2"/>
          <a:srcRect t="28735"/>
          <a:stretch>
            <a:fillRect/>
          </a:stretch>
        </p:blipFill>
        <p:spPr>
          <a:xfrm>
            <a:off x="172358" y="2378670"/>
            <a:ext cx="1110922" cy="1694259"/>
          </a:xfrm>
          <a:prstGeom prst="rect">
            <a:avLst/>
          </a:prstGeom>
          <a:ln w="12700">
            <a:miter lim="400000"/>
          </a:ln>
        </p:spPr>
      </p:pic>
      <p:pic>
        <p:nvPicPr>
          <p:cNvPr id="241"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42"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43"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44" name="Imagen"/>
          <p:cNvSpPr>
            <a:spLocks noGrp="1"/>
          </p:cNvSpPr>
          <p:nvPr>
            <p:ph type="pic" sz="quarter" idx="21"/>
          </p:nvPr>
        </p:nvSpPr>
        <p:spPr>
          <a:xfrm>
            <a:off x="2831675" y="2052439"/>
            <a:ext cx="2753122" cy="2753122"/>
          </a:xfrm>
          <a:prstGeom prst="rect">
            <a:avLst/>
          </a:prstGeom>
        </p:spPr>
        <p:txBody>
          <a:bodyPr lIns="91439" tIns="45719" rIns="91439" bIns="45719">
            <a:noAutofit/>
          </a:bodyPr>
          <a:lstStyle/>
          <a:p>
            <a:endParaRPr/>
          </a:p>
        </p:txBody>
      </p:sp>
      <p:sp>
        <p:nvSpPr>
          <p:cNvPr id="245" name="Círculo"/>
          <p:cNvSpPr/>
          <p:nvPr/>
        </p:nvSpPr>
        <p:spPr>
          <a:xfrm>
            <a:off x="2338099" y="1558863"/>
            <a:ext cx="3740274" cy="3740274"/>
          </a:xfrm>
          <a:prstGeom prst="ellipse">
            <a:avLst/>
          </a:prstGeom>
          <a:ln w="6350">
            <a:solidFill>
              <a:srgbClr val="D9D9D9"/>
            </a:solidFill>
            <a:miter/>
          </a:ln>
        </p:spPr>
        <p:txBody>
          <a:bodyPr lIns="45719" rIns="45719" anchor="ctr"/>
          <a:lstStyle/>
          <a:p>
            <a:pPr algn="ctr">
              <a:defRPr>
                <a:solidFill>
                  <a:srgbClr val="FFFFFF"/>
                </a:solidFill>
              </a:defRPr>
            </a:pPr>
            <a:endParaRPr/>
          </a:p>
        </p:txBody>
      </p:sp>
      <p:sp>
        <p:nvSpPr>
          <p:cNvPr id="24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47" name="Imagen" descr="Imagen"/>
          <p:cNvPicPr>
            <a:picLocks noChangeAspect="1"/>
          </p:cNvPicPr>
          <p:nvPr/>
        </p:nvPicPr>
        <p:blipFill>
          <a:blip r:embed="rId6"/>
          <a:stretch>
            <a:fillRect/>
          </a:stretch>
        </p:blipFill>
        <p:spPr>
          <a:xfrm>
            <a:off x="8268246" y="-358140"/>
            <a:ext cx="3656508" cy="155448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ínea"/>
          <p:cNvSpPr/>
          <p:nvPr/>
        </p:nvSpPr>
        <p:spPr>
          <a:xfrm flipH="1">
            <a:off x="985479" y="0"/>
            <a:ext cx="1" cy="6858000"/>
          </a:xfrm>
          <a:prstGeom prst="line">
            <a:avLst/>
          </a:prstGeom>
          <a:ln w="6350">
            <a:solidFill>
              <a:srgbClr val="1F1F1F">
                <a:alpha val="20000"/>
              </a:srgbClr>
            </a:solidFill>
            <a:miter/>
          </a:ln>
        </p:spPr>
        <p:txBody>
          <a:bodyPr lIns="45719" rIns="45719"/>
          <a:lstStyle/>
          <a:p>
            <a:endParaRPr/>
          </a:p>
        </p:txBody>
      </p:sp>
      <p:sp>
        <p:nvSpPr>
          <p:cNvPr id="3" name="Línea"/>
          <p:cNvSpPr/>
          <p:nvPr/>
        </p:nvSpPr>
        <p:spPr>
          <a:xfrm flipH="1">
            <a:off x="468886" y="3262747"/>
            <a:ext cx="1" cy="344979"/>
          </a:xfrm>
          <a:prstGeom prst="line">
            <a:avLst/>
          </a:prstGeom>
          <a:ln w="25400">
            <a:solidFill>
              <a:schemeClr val="accent1"/>
            </a:solidFill>
            <a:miter/>
          </a:ln>
        </p:spPr>
        <p:txBody>
          <a:bodyPr lIns="45719" rIns="45719"/>
          <a:lstStyle/>
          <a:p>
            <a:endParaRPr/>
          </a:p>
        </p:txBody>
      </p:sp>
      <p:sp>
        <p:nvSpPr>
          <p:cNvPr id="4" name="Línea"/>
          <p:cNvSpPr/>
          <p:nvPr/>
        </p:nvSpPr>
        <p:spPr>
          <a:xfrm flipH="1">
            <a:off x="516592" y="3262747"/>
            <a:ext cx="1" cy="344979"/>
          </a:xfrm>
          <a:prstGeom prst="line">
            <a:avLst/>
          </a:prstGeom>
          <a:ln w="25400">
            <a:solidFill>
              <a:schemeClr val="accent1"/>
            </a:solidFill>
            <a:miter/>
          </a:ln>
        </p:spPr>
        <p:txBody>
          <a:bodyPr lIns="45719" rIns="45719"/>
          <a:lstStyle/>
          <a:p>
            <a:endParaRPr/>
          </a:p>
        </p:txBody>
      </p:sp>
      <p:sp>
        <p:nvSpPr>
          <p:cNvPr id="5" name="Número de diapositiva"/>
          <p:cNvSpPr txBox="1">
            <a:spLocks noGrp="1"/>
          </p:cNvSpPr>
          <p:nvPr>
            <p:ph type="sldNum" sz="quarter" idx="2"/>
          </p:nvPr>
        </p:nvSpPr>
        <p:spPr>
          <a:xfrm>
            <a:off x="420731" y="6449909"/>
            <a:ext cx="144019" cy="165101"/>
          </a:xfrm>
          <a:prstGeom prst="rect">
            <a:avLst/>
          </a:prstGeom>
          <a:ln w="12700">
            <a:miter lim="400000"/>
          </a:ln>
        </p:spPr>
        <p:txBody>
          <a:bodyPr wrap="none" lIns="0" tIns="0" rIns="0" bIns="0" anchor="ctr">
            <a:spAutoFit/>
          </a:bodyPr>
          <a:lstStyle>
            <a:lvl1pPr algn="ctr">
              <a:defRPr sz="1000">
                <a:solidFill>
                  <a:srgbClr val="1F1F1F">
                    <a:alpha val="70000"/>
                  </a:srgbClr>
                </a:solidFill>
                <a:latin typeface="Montserrat-Medium"/>
                <a:ea typeface="Montserrat-Medium"/>
                <a:cs typeface="Montserrat-Medium"/>
                <a:sym typeface="Montserrat-Medium"/>
              </a:defRPr>
            </a:lvl1pPr>
          </a:lstStyle>
          <a:p>
            <a:fld id="{86CB4B4D-7CA3-9044-876B-883B54F8677D}" type="slidenum">
              <a:t>‹#›</a:t>
            </a:fld>
            <a:endParaRPr/>
          </a:p>
        </p:txBody>
      </p:sp>
      <p:sp>
        <p:nvSpPr>
          <p:cNvPr id="6" name="Texto del título"/>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rPr dirty="0" err="1"/>
              <a:t>Texto</a:t>
            </a:r>
            <a:r>
              <a:rPr dirty="0"/>
              <a:t> del </a:t>
            </a:r>
            <a:r>
              <a:rPr dirty="0" err="1"/>
              <a:t>título</a:t>
            </a:r>
            <a:endParaRPr dirty="0"/>
          </a:p>
        </p:txBody>
      </p:sp>
      <p:sp>
        <p:nvSpPr>
          <p:cNvPr id="7" name="Nivel de texto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panose="00000500000000000000" pitchFamily="2" charset="0"/>
          <a:ea typeface="Montserrat" panose="00000500000000000000" pitchFamily="2" charset="0"/>
          <a:cs typeface="Montserrat" panose="00000500000000000000" pitchFamily="2" charset="0"/>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p:titleStyle>
    <p:body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p:bodyStyle>
    <p:otherStyle>
      <a:lvl1pPr marL="0" marR="0" indent="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1pPr>
      <a:lvl2pPr marL="0" marR="0" indent="45716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2pPr>
      <a:lvl3pPr marL="0" marR="0" indent="91433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3pPr>
      <a:lvl4pPr marL="0" marR="0" indent="1371494"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4pPr>
      <a:lvl5pPr marL="0" marR="0" indent="182866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5pPr>
      <a:lvl6pPr marL="0" marR="0" indent="228582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6pPr>
      <a:lvl7pPr marL="0" marR="0" indent="2742989"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7pPr>
      <a:lvl8pPr marL="0" marR="0" indent="320015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8pPr>
      <a:lvl9pPr marL="0" marR="0" indent="365732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18.png"/><Relationship Id="rId5" Type="http://schemas.microsoft.com/office/2007/relationships/hdphoto" Target="../media/hdphoto3.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emf"/><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microsoft.com/office/2007/relationships/hdphoto" Target="../media/hdphoto4.wdp"/><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Conference Title"/>
          <p:cNvSpPr txBox="1">
            <a:spLocks noGrp="1"/>
          </p:cNvSpPr>
          <p:nvPr>
            <p:ph type="title" idx="4294967295"/>
          </p:nvPr>
        </p:nvSpPr>
        <p:spPr>
          <a:xfrm>
            <a:off x="1491916" y="2606733"/>
            <a:ext cx="8738364" cy="1120854"/>
          </a:xfrm>
          <a:prstGeom prst="rect">
            <a:avLst/>
          </a:prstGeom>
        </p:spPr>
        <p:txBody>
          <a:bodyPr>
            <a:normAutofit fontScale="90000"/>
          </a:bodyPr>
          <a:lstStyle>
            <a:lvl1pPr algn="ctr">
              <a:defRPr sz="4900" spc="-272"/>
            </a:lvl1pPr>
          </a:lstStyle>
          <a:p>
            <a:r>
              <a:rPr lang="en-US" dirty="0"/>
              <a:t>Protection of Lithium-ion Battery Manufacturing &amp; Storage</a:t>
            </a:r>
            <a:endParaRPr dirty="0"/>
          </a:p>
        </p:txBody>
      </p:sp>
      <p:sp>
        <p:nvSpPr>
          <p:cNvPr id="257" name="Speaker and Institution"/>
          <p:cNvSpPr txBox="1"/>
          <p:nvPr/>
        </p:nvSpPr>
        <p:spPr>
          <a:xfrm>
            <a:off x="3981450" y="3899455"/>
            <a:ext cx="4229100" cy="681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algn="ctr" defTabSz="758883">
              <a:lnSpc>
                <a:spcPct val="80000"/>
              </a:lnSpc>
              <a:defRPr sz="2988" spc="-166">
                <a:solidFill>
                  <a:srgbClr val="D72A34"/>
                </a:solidFill>
                <a:latin typeface="Montserrat Bold"/>
                <a:ea typeface="Montserrat Bold"/>
                <a:cs typeface="Montserrat Bold"/>
                <a:sym typeface="Montserrat Bold"/>
              </a:defRPr>
            </a:lvl1pPr>
          </a:lstStyle>
          <a:p>
            <a:r>
              <a:rPr lang="en-US" dirty="0"/>
              <a:t>James Lake, IFSA</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60" name="Subtitle."/>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Learning Outcomes</a:t>
            </a:r>
            <a:r>
              <a:rPr dirty="0">
                <a:solidFill>
                  <a:schemeClr val="accent1"/>
                </a:solidFill>
              </a:rPr>
              <a:t>.</a:t>
            </a:r>
          </a:p>
        </p:txBody>
      </p:sp>
      <p:sp>
        <p:nvSpPr>
          <p:cNvPr id="2" name="Text Placeholder 1">
            <a:extLst>
              <a:ext uri="{FF2B5EF4-FFF2-40B4-BE49-F238E27FC236}">
                <a16:creationId xmlns:a16="http://schemas.microsoft.com/office/drawing/2014/main" id="{CCD60472-5174-F85A-D286-9992514EBA0D}"/>
              </a:ext>
            </a:extLst>
          </p:cNvPr>
          <p:cNvSpPr txBox="1">
            <a:spLocks/>
          </p:cNvSpPr>
          <p:nvPr/>
        </p:nvSpPr>
        <p:spPr>
          <a:xfrm>
            <a:off x="971551" y="1460309"/>
            <a:ext cx="10660155" cy="4848415"/>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457200" indent="-457200" hangingPunct="1">
              <a:buClr>
                <a:srgbClr val="002060"/>
              </a:buClr>
              <a:buFont typeface="Arial" panose="020B0604020202020204" pitchFamily="34" charset="0"/>
              <a:buChar char="•"/>
            </a:pPr>
            <a:r>
              <a:rPr lang="en-US" dirty="0">
                <a:solidFill>
                  <a:srgbClr val="002060"/>
                </a:solidFill>
              </a:rPr>
              <a:t>Discuss the hazards presented by Lithium-ion battery manufacturing and storage.</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r>
              <a:rPr lang="en-US" dirty="0">
                <a:solidFill>
                  <a:srgbClr val="002060"/>
                </a:solidFill>
              </a:rPr>
              <a:t>Navigate the current published protection guidance.</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r>
              <a:rPr lang="en-US" dirty="0">
                <a:solidFill>
                  <a:srgbClr val="002060"/>
                </a:solidFill>
              </a:rPr>
              <a:t>Identify the fire sprinklers that are approved to provide protection</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995C1-31A9-E5B1-5A70-072F0DC6DFFD}"/>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C4E40AA7-BDB4-351A-7758-CA22385F1016}"/>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260" name="Subtitle.">
            <a:extLst>
              <a:ext uri="{FF2B5EF4-FFF2-40B4-BE49-F238E27FC236}">
                <a16:creationId xmlns:a16="http://schemas.microsoft.com/office/drawing/2014/main" id="{69F6E1FE-C109-B691-C2F9-BC19DF12A989}"/>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Learning Outcomes</a:t>
            </a:r>
            <a:r>
              <a:rPr dirty="0">
                <a:solidFill>
                  <a:schemeClr val="accent1"/>
                </a:solidFill>
              </a:rPr>
              <a:t>.</a:t>
            </a:r>
          </a:p>
        </p:txBody>
      </p:sp>
      <p:sp>
        <p:nvSpPr>
          <p:cNvPr id="2" name="Text Placeholder 1">
            <a:extLst>
              <a:ext uri="{FF2B5EF4-FFF2-40B4-BE49-F238E27FC236}">
                <a16:creationId xmlns:a16="http://schemas.microsoft.com/office/drawing/2014/main" id="{00390B89-87DF-0A1D-725C-F3BAAC45403E}"/>
              </a:ext>
            </a:extLst>
          </p:cNvPr>
          <p:cNvSpPr txBox="1">
            <a:spLocks/>
          </p:cNvSpPr>
          <p:nvPr/>
        </p:nvSpPr>
        <p:spPr>
          <a:xfrm>
            <a:off x="971551" y="1460309"/>
            <a:ext cx="10660155" cy="4848415"/>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457200" indent="-457200" hangingPunct="1">
              <a:buClr>
                <a:srgbClr val="002060"/>
              </a:buClr>
              <a:buFont typeface="Arial" panose="020B0604020202020204" pitchFamily="34" charset="0"/>
              <a:buChar char="•"/>
            </a:pPr>
            <a:r>
              <a:rPr lang="en-US" dirty="0">
                <a:solidFill>
                  <a:srgbClr val="002060"/>
                </a:solidFill>
              </a:rPr>
              <a:t>Discuss the hazards presented by Lithium-ion battery manufacturing and storage.</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r>
              <a:rPr lang="en-US" dirty="0">
                <a:solidFill>
                  <a:srgbClr val="002060"/>
                </a:solidFill>
              </a:rPr>
              <a:t>Navigate the current published protection guidance.</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r>
              <a:rPr lang="en-US" dirty="0">
                <a:solidFill>
                  <a:srgbClr val="002060"/>
                </a:solidFill>
              </a:rPr>
              <a:t>Identify the fire sprinklers that are approved to provide protection</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p:txBody>
      </p:sp>
    </p:spTree>
    <p:extLst>
      <p:ext uri="{BB962C8B-B14F-4D97-AF65-F5344CB8AC3E}">
        <p14:creationId xmlns:p14="http://schemas.microsoft.com/office/powerpoint/2010/main" val="2715046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E59AF-ADBB-D159-93F1-E48846AEBDB2}"/>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88BC0141-A4F8-BF83-41D0-0EBB38DEE36C}"/>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260" name="Subtitle.">
            <a:extLst>
              <a:ext uri="{FF2B5EF4-FFF2-40B4-BE49-F238E27FC236}">
                <a16:creationId xmlns:a16="http://schemas.microsoft.com/office/drawing/2014/main" id="{2F5F3178-1687-3DC3-BE58-CA6B7A056C98}"/>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State of Charge</a:t>
            </a:r>
            <a:endParaRPr dirty="0">
              <a:solidFill>
                <a:schemeClr val="accent1"/>
              </a:solidFill>
            </a:endParaRPr>
          </a:p>
        </p:txBody>
      </p:sp>
      <p:sp>
        <p:nvSpPr>
          <p:cNvPr id="3" name="Text Placeholder 1">
            <a:extLst>
              <a:ext uri="{FF2B5EF4-FFF2-40B4-BE49-F238E27FC236}">
                <a16:creationId xmlns:a16="http://schemas.microsoft.com/office/drawing/2014/main" id="{EC3B032C-7435-0012-C2D7-92ABCEC11842}"/>
              </a:ext>
            </a:extLst>
          </p:cNvPr>
          <p:cNvSpPr txBox="1">
            <a:spLocks/>
          </p:cNvSpPr>
          <p:nvPr/>
        </p:nvSpPr>
        <p:spPr>
          <a:xfrm>
            <a:off x="653256" y="1250376"/>
            <a:ext cx="10885487" cy="5256212"/>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457200" indent="-457200" hangingPunct="1">
              <a:buClr>
                <a:srgbClr val="000000"/>
              </a:buClr>
              <a:buFont typeface="Arial" panose="020B0604020202020204" pitchFamily="34" charset="0"/>
              <a:buChar char="•"/>
            </a:pPr>
            <a:r>
              <a:rPr lang="en-US" dirty="0">
                <a:solidFill>
                  <a:srgbClr val="002060"/>
                </a:solidFill>
              </a:rPr>
              <a:t>The real-time amount of energy stored in a system, compared to the rated capacity.  Stated as a percentage.</a:t>
            </a:r>
          </a:p>
          <a:p>
            <a:pPr marL="641350" lvl="1" indent="-457200" hangingPunct="1">
              <a:buClr>
                <a:srgbClr val="000000"/>
              </a:buClr>
              <a:buFont typeface="Arial" panose="020B0604020202020204" pitchFamily="34" charset="0"/>
              <a:buChar char="•"/>
            </a:pPr>
            <a:r>
              <a:rPr lang="en-US" sz="2400" dirty="0">
                <a:solidFill>
                  <a:srgbClr val="002060"/>
                </a:solidFill>
              </a:rPr>
              <a:t>Most finished products in storage – 40%-60% </a:t>
            </a:r>
          </a:p>
          <a:p>
            <a:pPr marL="641350" lvl="1" indent="-457200" hangingPunct="1">
              <a:buClr>
                <a:srgbClr val="000000"/>
              </a:buClr>
              <a:buFont typeface="Arial" panose="020B0604020202020204" pitchFamily="34" charset="0"/>
              <a:buChar char="•"/>
            </a:pPr>
            <a:r>
              <a:rPr lang="en-US" sz="2400" dirty="0">
                <a:solidFill>
                  <a:srgbClr val="002060"/>
                </a:solidFill>
              </a:rPr>
              <a:t>DOT transportation limits – 30%</a:t>
            </a:r>
          </a:p>
          <a:p>
            <a:pPr marL="641350" lvl="1" indent="-457200" hangingPunct="1">
              <a:buClr>
                <a:srgbClr val="000000"/>
              </a:buClr>
              <a:buFont typeface="Arial" panose="020B0604020202020204" pitchFamily="34" charset="0"/>
              <a:buChar char="•"/>
            </a:pPr>
            <a:r>
              <a:rPr lang="en-US" sz="2400" dirty="0">
                <a:solidFill>
                  <a:srgbClr val="002060"/>
                </a:solidFill>
              </a:rPr>
              <a:t>In-use or charging – 100%+</a:t>
            </a:r>
          </a:p>
        </p:txBody>
      </p:sp>
      <p:pic>
        <p:nvPicPr>
          <p:cNvPr id="5" name="Picture 2" descr="New Battery Storage Technologies Could Free Up More Lithium, 44% OFF">
            <a:extLst>
              <a:ext uri="{FF2B5EF4-FFF2-40B4-BE49-F238E27FC236}">
                <a16:creationId xmlns:a16="http://schemas.microsoft.com/office/drawing/2014/main" id="{2DBAC320-AD31-F8C6-2B13-4A63DA8C00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6338" y="2416073"/>
            <a:ext cx="4198937" cy="41989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8558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FAE6E-6AB0-2B1E-57DD-29A4A9511311}"/>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BB85A9D8-02D7-829F-D224-86E6A2C60E82}"/>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
        <p:nvSpPr>
          <p:cNvPr id="260" name="Subtitle.">
            <a:extLst>
              <a:ext uri="{FF2B5EF4-FFF2-40B4-BE49-F238E27FC236}">
                <a16:creationId xmlns:a16="http://schemas.microsoft.com/office/drawing/2014/main" id="{0D1FF1A4-508C-B89B-D0FB-61F931069DA4}"/>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Thermal Runaway</a:t>
            </a:r>
            <a:endParaRPr dirty="0">
              <a:solidFill>
                <a:schemeClr val="accent1"/>
              </a:solidFill>
            </a:endParaRPr>
          </a:p>
        </p:txBody>
      </p:sp>
      <p:pic>
        <p:nvPicPr>
          <p:cNvPr id="3" name="Picture 2">
            <a:extLst>
              <a:ext uri="{FF2B5EF4-FFF2-40B4-BE49-F238E27FC236}">
                <a16:creationId xmlns:a16="http://schemas.microsoft.com/office/drawing/2014/main" id="{C96ADDF4-AD41-3D67-2A2B-826B4B74B895}"/>
              </a:ext>
            </a:extLst>
          </p:cNvPr>
          <p:cNvPicPr>
            <a:picLocks noChangeAspect="1"/>
          </p:cNvPicPr>
          <p:nvPr/>
        </p:nvPicPr>
        <p:blipFill>
          <a:blip r:embed="rId2"/>
          <a:stretch>
            <a:fillRect/>
          </a:stretch>
        </p:blipFill>
        <p:spPr>
          <a:xfrm>
            <a:off x="5743822" y="1710710"/>
            <a:ext cx="6102436" cy="3436580"/>
          </a:xfrm>
          <a:prstGeom prst="rect">
            <a:avLst/>
          </a:prstGeom>
        </p:spPr>
      </p:pic>
      <p:pic>
        <p:nvPicPr>
          <p:cNvPr id="4" name="Picture 2" descr="The risk of lithium-ion batteries - Thermal Runaway in EV's">
            <a:extLst>
              <a:ext uri="{FF2B5EF4-FFF2-40B4-BE49-F238E27FC236}">
                <a16:creationId xmlns:a16="http://schemas.microsoft.com/office/drawing/2014/main" id="{BCCA8B63-1F9B-3FA5-95FE-20E741377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45" y="2121017"/>
            <a:ext cx="5289492" cy="288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512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3E276-7BB8-C11F-026A-DA36AD5A2238}"/>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E932E63D-D97C-0E9A-8FD7-19FA179CC7BB}"/>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sp>
        <p:nvSpPr>
          <p:cNvPr id="260" name="Subtitle.">
            <a:extLst>
              <a:ext uri="{FF2B5EF4-FFF2-40B4-BE49-F238E27FC236}">
                <a16:creationId xmlns:a16="http://schemas.microsoft.com/office/drawing/2014/main" id="{9F28550F-66FA-4F65-CA39-8313AD0F6F2B}"/>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Thermal Runaway</a:t>
            </a:r>
            <a:endParaRPr dirty="0">
              <a:solidFill>
                <a:schemeClr val="accent1"/>
              </a:solidFill>
            </a:endParaRPr>
          </a:p>
        </p:txBody>
      </p:sp>
      <p:sp>
        <p:nvSpPr>
          <p:cNvPr id="3" name="Text Placeholder 1">
            <a:extLst>
              <a:ext uri="{FF2B5EF4-FFF2-40B4-BE49-F238E27FC236}">
                <a16:creationId xmlns:a16="http://schemas.microsoft.com/office/drawing/2014/main" id="{00E1F89E-86C5-97F5-249D-B5D3DE4131E8}"/>
              </a:ext>
            </a:extLst>
          </p:cNvPr>
          <p:cNvSpPr txBox="1">
            <a:spLocks/>
          </p:cNvSpPr>
          <p:nvPr/>
        </p:nvSpPr>
        <p:spPr>
          <a:xfrm>
            <a:off x="803423" y="1250376"/>
            <a:ext cx="10885486" cy="4842449"/>
          </a:xfrm>
          <a:prstGeom prst="rect">
            <a:avLst/>
          </a:prstGeom>
        </p:spPr>
        <p:txBody>
          <a:bodyPr>
            <a:normAutofit fontScale="92500" lnSpcReduction="20000"/>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hangingPunct="1"/>
            <a:r>
              <a:rPr lang="en-US">
                <a:solidFill>
                  <a:srgbClr val="002060"/>
                </a:solidFill>
              </a:rPr>
              <a:t>Pressurized combustible electrolyte in cell</a:t>
            </a:r>
          </a:p>
          <a:p>
            <a:pPr hangingPunct="1"/>
            <a:endParaRPr lang="en-US">
              <a:solidFill>
                <a:srgbClr val="002060"/>
              </a:solidFill>
            </a:endParaRPr>
          </a:p>
          <a:p>
            <a:pPr hangingPunct="1"/>
            <a:r>
              <a:rPr lang="en-US">
                <a:solidFill>
                  <a:srgbClr val="002060"/>
                </a:solidFill>
              </a:rPr>
              <a:t>Damage to cell caused by:</a:t>
            </a:r>
          </a:p>
          <a:p>
            <a:pPr marL="641350" lvl="1" indent="-457200" hangingPunct="1">
              <a:buFont typeface="Arial" panose="020B0604020202020204" pitchFamily="34" charset="0"/>
              <a:buChar char="•"/>
            </a:pPr>
            <a:r>
              <a:rPr lang="en-US">
                <a:solidFill>
                  <a:srgbClr val="002060"/>
                </a:solidFill>
              </a:rPr>
              <a:t>Thermal Abuse</a:t>
            </a:r>
          </a:p>
          <a:p>
            <a:pPr marL="641350" lvl="1" indent="-457200" hangingPunct="1">
              <a:buFont typeface="Arial" panose="020B0604020202020204" pitchFamily="34" charset="0"/>
              <a:buChar char="•"/>
            </a:pPr>
            <a:r>
              <a:rPr lang="en-US">
                <a:solidFill>
                  <a:srgbClr val="002060"/>
                </a:solidFill>
              </a:rPr>
              <a:t>Electrical Abuse</a:t>
            </a:r>
          </a:p>
          <a:p>
            <a:pPr marL="641350" lvl="1" indent="-457200" hangingPunct="1">
              <a:buFont typeface="Arial" panose="020B0604020202020204" pitchFamily="34" charset="0"/>
              <a:buChar char="•"/>
            </a:pPr>
            <a:r>
              <a:rPr lang="en-US">
                <a:solidFill>
                  <a:srgbClr val="002060"/>
                </a:solidFill>
              </a:rPr>
              <a:t>Mechanical Abuse</a:t>
            </a:r>
          </a:p>
          <a:p>
            <a:pPr marL="641350" lvl="1" indent="-457200" hangingPunct="1">
              <a:buFont typeface="Arial" panose="020B0604020202020204" pitchFamily="34" charset="0"/>
              <a:buChar char="•"/>
            </a:pPr>
            <a:r>
              <a:rPr lang="en-US">
                <a:solidFill>
                  <a:srgbClr val="002060"/>
                </a:solidFill>
              </a:rPr>
              <a:t>Internal Short Circuit</a:t>
            </a:r>
          </a:p>
          <a:p>
            <a:pPr marL="184150" lvl="1" hangingPunct="1"/>
            <a:endParaRPr lang="en-US">
              <a:solidFill>
                <a:srgbClr val="002060"/>
              </a:solidFill>
            </a:endParaRPr>
          </a:p>
          <a:p>
            <a:pPr hangingPunct="1"/>
            <a:r>
              <a:rPr lang="en-US">
                <a:solidFill>
                  <a:srgbClr val="002060"/>
                </a:solidFill>
              </a:rPr>
              <a:t>Cascading Thermal Runaway</a:t>
            </a:r>
          </a:p>
          <a:p>
            <a:pPr hangingPunct="1"/>
            <a:endParaRPr lang="en-US" dirty="0">
              <a:solidFill>
                <a:srgbClr val="000000"/>
              </a:solidFill>
              <a:ea typeface="Times New Roman" panose="02020603050405020304" pitchFamily="18" charset="0"/>
              <a:cs typeface="Calibri" panose="020F0502020204030204" pitchFamily="34" charset="0"/>
            </a:endParaRPr>
          </a:p>
        </p:txBody>
      </p:sp>
      <p:pic>
        <p:nvPicPr>
          <p:cNvPr id="4" name="Picture 2" descr="Moss Landing battery plant fire evacuations lifted; 'no threat to human  health' found">
            <a:extLst>
              <a:ext uri="{FF2B5EF4-FFF2-40B4-BE49-F238E27FC236}">
                <a16:creationId xmlns:a16="http://schemas.microsoft.com/office/drawing/2014/main" id="{2C95DF06-DFCB-4CF6-9F27-FB54DC7DA44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5651818" y="1856801"/>
            <a:ext cx="6215225" cy="404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135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2C95-848D-B27C-16BF-7A2BCCA15607}"/>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66CC9FC2-8F17-E260-70E6-686F10381395}"/>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sp>
        <p:nvSpPr>
          <p:cNvPr id="260" name="Subtitle.">
            <a:extLst>
              <a:ext uri="{FF2B5EF4-FFF2-40B4-BE49-F238E27FC236}">
                <a16:creationId xmlns:a16="http://schemas.microsoft.com/office/drawing/2014/main" id="{ED49E757-888B-BD55-D699-BBE0D4647FCC}"/>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Protection Guidance</a:t>
            </a:r>
            <a:endParaRPr dirty="0">
              <a:solidFill>
                <a:schemeClr val="accent1"/>
              </a:solidFill>
            </a:endParaRPr>
          </a:p>
        </p:txBody>
      </p:sp>
      <p:pic>
        <p:nvPicPr>
          <p:cNvPr id="3" name="Picture 2" descr="NFPA 13 Standard Development">
            <a:extLst>
              <a:ext uri="{FF2B5EF4-FFF2-40B4-BE49-F238E27FC236}">
                <a16:creationId xmlns:a16="http://schemas.microsoft.com/office/drawing/2014/main" id="{B5A305E9-E2BB-03C8-5808-3EE9EA5A04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16" r="5471"/>
          <a:stretch/>
        </p:blipFill>
        <p:spPr bwMode="auto">
          <a:xfrm rot="1129871">
            <a:off x="7013255" y="1353754"/>
            <a:ext cx="3514971" cy="45671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C534AB0F-A7CF-B2B1-E996-315292158020}"/>
              </a:ext>
            </a:extLst>
          </p:cNvPr>
          <p:cNvGraphicFramePr>
            <a:graphicFrameLocks noGrp="1"/>
          </p:cNvGraphicFramePr>
          <p:nvPr>
            <p:extLst>
              <p:ext uri="{D42A27DB-BD31-4B8C-83A1-F6EECF244321}">
                <p14:modId xmlns:p14="http://schemas.microsoft.com/office/powerpoint/2010/main" val="2947405424"/>
              </p:ext>
            </p:extLst>
          </p:nvPr>
        </p:nvGraphicFramePr>
        <p:xfrm>
          <a:off x="589456" y="1883056"/>
          <a:ext cx="6050981" cy="3142710"/>
        </p:xfrm>
        <a:graphic>
          <a:graphicData uri="http://schemas.openxmlformats.org/drawingml/2006/table">
            <a:tbl>
              <a:tblPr/>
              <a:tblGrid>
                <a:gridCol w="6050981">
                  <a:extLst>
                    <a:ext uri="{9D8B030D-6E8A-4147-A177-3AD203B41FA5}">
                      <a16:colId xmlns:a16="http://schemas.microsoft.com/office/drawing/2014/main" val="1443317842"/>
                    </a:ext>
                  </a:extLst>
                </a:gridCol>
              </a:tblGrid>
              <a:tr h="288841">
                <a:tc>
                  <a:txBody>
                    <a:bodyPr/>
                    <a:lstStyle/>
                    <a:p>
                      <a:pPr algn="l" fontAlgn="t" latinLnBrk="0"/>
                      <a:r>
                        <a:rPr lang="en-US" sz="2400" b="0" dirty="0">
                          <a:solidFill>
                            <a:srgbClr val="002060"/>
                          </a:solidFill>
                          <a:effectLst/>
                          <a:latin typeface="Roboto" panose="02000000000000000000" pitchFamily="2" charset="0"/>
                        </a:rPr>
                        <a:t>Table A.20.4(a) Items outside the Scope of NFPA 13</a:t>
                      </a:r>
                    </a:p>
                    <a:p>
                      <a:pPr algn="l" fontAlgn="t" latinLnBrk="0"/>
                      <a:endParaRPr lang="en-US" sz="2400" b="0" dirty="0">
                        <a:solidFill>
                          <a:srgbClr val="002060"/>
                        </a:solidFill>
                        <a:effectLst/>
                        <a:latin typeface="Roboto" panose="02000000000000000000" pitchFamily="2" charset="0"/>
                      </a:endParaRPr>
                    </a:p>
                    <a:p>
                      <a:pPr algn="l" fontAlgn="t" latinLnBrk="0"/>
                      <a:r>
                        <a:rPr lang="en-US" sz="2400" b="0" dirty="0">
                          <a:solidFill>
                            <a:srgbClr val="002060"/>
                          </a:solidFill>
                          <a:effectLst/>
                          <a:latin typeface="Roboto" panose="02000000000000000000" pitchFamily="2" charset="0"/>
                        </a:rPr>
                        <a:t>Batteries</a:t>
                      </a:r>
                    </a:p>
                  </a:txBody>
                  <a:tcPr marL="72210" marR="72210" marT="36105" marB="36105">
                    <a:lnL>
                      <a:noFill/>
                    </a:lnL>
                    <a:lnR>
                      <a:noFill/>
                    </a:lnR>
                    <a:lnT>
                      <a:noFill/>
                    </a:lnT>
                    <a:lnB>
                      <a:noFill/>
                    </a:lnB>
                    <a:noFill/>
                  </a:tcPr>
                </a:tc>
                <a:extLst>
                  <a:ext uri="{0D108BD9-81ED-4DB2-BD59-A6C34878D82A}">
                    <a16:rowId xmlns:a16="http://schemas.microsoft.com/office/drawing/2014/main" val="2847778918"/>
                  </a:ext>
                </a:extLst>
              </a:tr>
              <a:tr h="288841">
                <a:tc>
                  <a:txBody>
                    <a:bodyPr/>
                    <a:lstStyle/>
                    <a:p>
                      <a:pPr algn="l" fontAlgn="t" latinLnBrk="0"/>
                      <a:r>
                        <a:rPr lang="en-US" sz="2400" b="0" dirty="0">
                          <a:solidFill>
                            <a:srgbClr val="002060"/>
                          </a:solidFill>
                          <a:effectLst/>
                          <a:latin typeface="Roboto" panose="02000000000000000000" pitchFamily="2" charset="0"/>
                        </a:rPr>
                        <a:t> - Lithium and other similar exotic metals</a:t>
                      </a:r>
                    </a:p>
                  </a:txBody>
                  <a:tcPr marL="72210" marR="72210" marT="36105" marB="36105">
                    <a:lnL>
                      <a:noFill/>
                    </a:lnL>
                    <a:lnR>
                      <a:noFill/>
                    </a:lnR>
                    <a:lnT>
                      <a:noFill/>
                    </a:lnT>
                    <a:lnB>
                      <a:noFill/>
                    </a:lnB>
                    <a:noFill/>
                  </a:tcPr>
                </a:tc>
                <a:extLst>
                  <a:ext uri="{0D108BD9-81ED-4DB2-BD59-A6C34878D82A}">
                    <a16:rowId xmlns:a16="http://schemas.microsoft.com/office/drawing/2014/main" val="2205569495"/>
                  </a:ext>
                </a:extLst>
              </a:tr>
              <a:tr h="288841">
                <a:tc>
                  <a:txBody>
                    <a:bodyPr/>
                    <a:lstStyle/>
                    <a:p>
                      <a:pPr algn="l" fontAlgn="t" latinLnBrk="0"/>
                      <a:r>
                        <a:rPr lang="en-US" sz="2400" b="0" dirty="0">
                          <a:solidFill>
                            <a:srgbClr val="002060"/>
                          </a:solidFill>
                          <a:effectLst/>
                          <a:latin typeface="Roboto" panose="02000000000000000000" pitchFamily="2" charset="0"/>
                        </a:rPr>
                        <a:t> - Lithium-ion and other rechargeable   </a:t>
                      </a:r>
                    </a:p>
                    <a:p>
                      <a:pPr algn="l" fontAlgn="t" latinLnBrk="0"/>
                      <a:r>
                        <a:rPr lang="en-US" sz="2400" b="0" dirty="0">
                          <a:solidFill>
                            <a:srgbClr val="002060"/>
                          </a:solidFill>
                          <a:effectLst/>
                          <a:latin typeface="Roboto" panose="02000000000000000000" pitchFamily="2" charset="0"/>
                        </a:rPr>
                        <a:t>      batteries that contain combustible </a:t>
                      </a:r>
                    </a:p>
                    <a:p>
                      <a:pPr algn="l" fontAlgn="t" latinLnBrk="0"/>
                      <a:r>
                        <a:rPr lang="en-US" sz="2400" b="0" dirty="0">
                          <a:solidFill>
                            <a:srgbClr val="002060"/>
                          </a:solidFill>
                          <a:effectLst/>
                          <a:latin typeface="Roboto" panose="02000000000000000000" pitchFamily="2" charset="0"/>
                        </a:rPr>
                        <a:t>      electrolyte</a:t>
                      </a:r>
                    </a:p>
                  </a:txBody>
                  <a:tcPr marL="72210" marR="72210" marT="36105" marB="36105">
                    <a:lnL>
                      <a:noFill/>
                    </a:lnL>
                    <a:lnR>
                      <a:noFill/>
                    </a:lnR>
                    <a:lnT>
                      <a:noFill/>
                    </a:lnT>
                    <a:lnB>
                      <a:noFill/>
                    </a:lnB>
                    <a:noFill/>
                  </a:tcPr>
                </a:tc>
                <a:extLst>
                  <a:ext uri="{0D108BD9-81ED-4DB2-BD59-A6C34878D82A}">
                    <a16:rowId xmlns:a16="http://schemas.microsoft.com/office/drawing/2014/main" val="4029055461"/>
                  </a:ext>
                </a:extLst>
              </a:tr>
            </a:tbl>
          </a:graphicData>
        </a:graphic>
      </p:graphicFrame>
    </p:spTree>
    <p:extLst>
      <p:ext uri="{BB962C8B-B14F-4D97-AF65-F5344CB8AC3E}">
        <p14:creationId xmlns:p14="http://schemas.microsoft.com/office/powerpoint/2010/main" val="4113284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42FD0-A0D2-3C69-6267-480D7870C73C}"/>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90FC622B-8CE2-D4F6-FFF7-374992E2CC4D}"/>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260" name="Subtitle.">
            <a:extLst>
              <a:ext uri="{FF2B5EF4-FFF2-40B4-BE49-F238E27FC236}">
                <a16:creationId xmlns:a16="http://schemas.microsoft.com/office/drawing/2014/main" id="{72D8B1B6-3BFA-6F75-3AB4-A504B66DF33C}"/>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Protection Guidance</a:t>
            </a:r>
            <a:endParaRPr dirty="0">
              <a:solidFill>
                <a:schemeClr val="accent1"/>
              </a:solidFill>
            </a:endParaRPr>
          </a:p>
        </p:txBody>
      </p:sp>
      <p:pic>
        <p:nvPicPr>
          <p:cNvPr id="3" name="Picture 2">
            <a:extLst>
              <a:ext uri="{FF2B5EF4-FFF2-40B4-BE49-F238E27FC236}">
                <a16:creationId xmlns:a16="http://schemas.microsoft.com/office/drawing/2014/main" id="{8C72E667-7244-5C54-41C1-9318AB4ED09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rot="565037">
            <a:off x="8026579" y="1214731"/>
            <a:ext cx="3222251" cy="4287059"/>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11AAC890-34E4-58D2-9358-E13B4079C5D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rot="599754">
            <a:off x="4328391" y="1318325"/>
            <a:ext cx="3263043" cy="422135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313EA29-640E-D5F6-977B-2691BFCAA510}"/>
              </a:ext>
            </a:extLst>
          </p:cNvPr>
          <p:cNvPicPr>
            <a:picLocks noChangeAspect="1"/>
          </p:cNvPicPr>
          <p:nvPr/>
        </p:nvPicPr>
        <p:blipFill>
          <a:blip r:embed="rId6"/>
          <a:stretch>
            <a:fillRect/>
          </a:stretch>
        </p:blipFill>
        <p:spPr>
          <a:xfrm rot="590967">
            <a:off x="494496" y="1484796"/>
            <a:ext cx="3408321" cy="44045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0706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7BAED-1864-6A20-175A-450F409457E9}"/>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EA2DB261-46A6-3C7B-7D08-5E564B4577E1}"/>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260" name="Subtitle.">
            <a:extLst>
              <a:ext uri="{FF2B5EF4-FFF2-40B4-BE49-F238E27FC236}">
                <a16:creationId xmlns:a16="http://schemas.microsoft.com/office/drawing/2014/main" id="{6BE79A1C-EC3C-F3FD-2D80-FB1FD2B73F12}"/>
              </a:ext>
            </a:extLst>
          </p:cNvPr>
          <p:cNvSpPr txBox="1">
            <a:spLocks noGrp="1"/>
          </p:cNvSpPr>
          <p:nvPr>
            <p:ph type="title" idx="4294967295"/>
          </p:nvPr>
        </p:nvSpPr>
        <p:spPr>
          <a:xfrm>
            <a:off x="803423" y="709629"/>
            <a:ext cx="7644541" cy="540747"/>
          </a:xfrm>
          <a:prstGeom prst="rect">
            <a:avLst/>
          </a:prstGeom>
        </p:spPr>
        <p:txBody>
          <a:bodyPr>
            <a:normAutofit/>
          </a:bodyPr>
          <a:lstStyle/>
          <a:p>
            <a:pPr defTabSz="905174">
              <a:defRPr sz="3564" spc="-198"/>
            </a:pPr>
            <a:r>
              <a:rPr lang="en-US" dirty="0"/>
              <a:t>FMDS 8-1 Commodity Classifications</a:t>
            </a:r>
            <a:endParaRPr dirty="0">
              <a:solidFill>
                <a:schemeClr val="accent1"/>
              </a:solidFill>
            </a:endParaRPr>
          </a:p>
        </p:txBody>
      </p:sp>
      <p:sp>
        <p:nvSpPr>
          <p:cNvPr id="3" name="Rectangle 2">
            <a:extLst>
              <a:ext uri="{FF2B5EF4-FFF2-40B4-BE49-F238E27FC236}">
                <a16:creationId xmlns:a16="http://schemas.microsoft.com/office/drawing/2014/main" id="{74FF68CC-CF28-2516-1A03-DD53A9D10032}"/>
              </a:ext>
            </a:extLst>
          </p:cNvPr>
          <p:cNvSpPr/>
          <p:nvPr/>
        </p:nvSpPr>
        <p:spPr>
          <a:xfrm>
            <a:off x="724829" y="4825767"/>
            <a:ext cx="10855126" cy="522357"/>
          </a:xfrm>
          <a:prstGeom prst="rect">
            <a:avLst/>
          </a:prstGeom>
          <a:solidFill>
            <a:srgbClr val="FFFF00">
              <a:alpha val="3098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8CDB5FFD-D3E1-6A74-D312-67884EF5052A}"/>
              </a:ext>
            </a:extLst>
          </p:cNvPr>
          <p:cNvGrpSpPr/>
          <p:nvPr/>
        </p:nvGrpSpPr>
        <p:grpSpPr>
          <a:xfrm>
            <a:off x="612045" y="1349867"/>
            <a:ext cx="11054255" cy="3998257"/>
            <a:chOff x="612045" y="1349867"/>
            <a:chExt cx="11054255" cy="3998257"/>
          </a:xfrm>
        </p:grpSpPr>
        <p:pic>
          <p:nvPicPr>
            <p:cNvPr id="5" name="Picture 4">
              <a:extLst>
                <a:ext uri="{FF2B5EF4-FFF2-40B4-BE49-F238E27FC236}">
                  <a16:creationId xmlns:a16="http://schemas.microsoft.com/office/drawing/2014/main" id="{7174F3BC-58B3-C6F4-ECA4-9BF1748E569E}"/>
                </a:ext>
              </a:extLst>
            </p:cNvPr>
            <p:cNvPicPr>
              <a:picLocks noChangeAspect="1"/>
            </p:cNvPicPr>
            <p:nvPr/>
          </p:nvPicPr>
          <p:blipFill>
            <a:blip r:embed="rId2"/>
            <a:stretch>
              <a:fillRect/>
            </a:stretch>
          </p:blipFill>
          <p:spPr>
            <a:xfrm>
              <a:off x="612045" y="1349867"/>
              <a:ext cx="11054255" cy="3998257"/>
            </a:xfrm>
            <a:prstGeom prst="rect">
              <a:avLst/>
            </a:prstGeom>
          </p:spPr>
        </p:pic>
        <p:sp>
          <p:nvSpPr>
            <p:cNvPr id="2" name="Rectangle 1">
              <a:extLst>
                <a:ext uri="{FF2B5EF4-FFF2-40B4-BE49-F238E27FC236}">
                  <a16:creationId xmlns:a16="http://schemas.microsoft.com/office/drawing/2014/main" id="{99FC89AE-B827-BDF0-4569-EE5D1E5A5364}"/>
                </a:ext>
              </a:extLst>
            </p:cNvPr>
            <p:cNvSpPr/>
            <p:nvPr/>
          </p:nvSpPr>
          <p:spPr>
            <a:xfrm>
              <a:off x="724829" y="4825767"/>
              <a:ext cx="10855126" cy="522357"/>
            </a:xfrm>
            <a:prstGeom prst="rect">
              <a:avLst/>
            </a:prstGeom>
            <a:solidFill>
              <a:srgbClr val="FF0000">
                <a:alpha val="23137"/>
              </a:srgb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grpSp>
    </p:spTree>
    <p:extLst>
      <p:ext uri="{BB962C8B-B14F-4D97-AF65-F5344CB8AC3E}">
        <p14:creationId xmlns:p14="http://schemas.microsoft.com/office/powerpoint/2010/main" val="3396745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7B84C-544B-F63B-DDC9-006008E0F24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4242FC26-E462-93C8-E2A4-D24AC7C131B4}"/>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sp>
        <p:nvSpPr>
          <p:cNvPr id="260" name="Subtitle.">
            <a:extLst>
              <a:ext uri="{FF2B5EF4-FFF2-40B4-BE49-F238E27FC236}">
                <a16:creationId xmlns:a16="http://schemas.microsoft.com/office/drawing/2014/main" id="{3B206AB7-E4B6-42C6-4CC8-5789E2CEF5C6}"/>
              </a:ext>
            </a:extLst>
          </p:cNvPr>
          <p:cNvSpPr txBox="1">
            <a:spLocks noGrp="1"/>
          </p:cNvSpPr>
          <p:nvPr>
            <p:ph type="title" idx="4294967295"/>
          </p:nvPr>
        </p:nvSpPr>
        <p:spPr>
          <a:xfrm>
            <a:off x="803423" y="709629"/>
            <a:ext cx="7084983" cy="540747"/>
          </a:xfrm>
          <a:prstGeom prst="rect">
            <a:avLst/>
          </a:prstGeom>
        </p:spPr>
        <p:txBody>
          <a:bodyPr>
            <a:normAutofit/>
          </a:bodyPr>
          <a:lstStyle/>
          <a:p>
            <a:pPr defTabSz="905174">
              <a:defRPr sz="3564" spc="-198"/>
            </a:pPr>
            <a:r>
              <a:rPr lang="en-US" dirty="0"/>
              <a:t>FMDS 7-112 Protection</a:t>
            </a:r>
            <a:endParaRPr dirty="0">
              <a:solidFill>
                <a:schemeClr val="accent1"/>
              </a:solidFill>
            </a:endParaRPr>
          </a:p>
        </p:txBody>
      </p:sp>
      <p:sp>
        <p:nvSpPr>
          <p:cNvPr id="3" name="Text Placeholder 1">
            <a:extLst>
              <a:ext uri="{FF2B5EF4-FFF2-40B4-BE49-F238E27FC236}">
                <a16:creationId xmlns:a16="http://schemas.microsoft.com/office/drawing/2014/main" id="{F2F3A403-6CD0-6DBF-B554-ACCEE2195B60}"/>
              </a:ext>
            </a:extLst>
          </p:cNvPr>
          <p:cNvSpPr txBox="1">
            <a:spLocks/>
          </p:cNvSpPr>
          <p:nvPr/>
        </p:nvSpPr>
        <p:spPr>
          <a:xfrm>
            <a:off x="971551" y="1052513"/>
            <a:ext cx="10885487" cy="5256212"/>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514350" indent="-514350" hangingPunct="1">
              <a:buFont typeface="+mj-lt"/>
              <a:buAutoNum type="arabicPeriod"/>
            </a:pPr>
            <a:r>
              <a:rPr lang="en-US" dirty="0"/>
              <a:t>General Requirements</a:t>
            </a:r>
          </a:p>
          <a:p>
            <a:pPr marL="514350" indent="-514350" hangingPunct="1">
              <a:buFont typeface="+mj-lt"/>
              <a:buAutoNum type="arabicPeriod"/>
            </a:pPr>
            <a:r>
              <a:rPr lang="en-US" dirty="0"/>
              <a:t>Formation &amp; Aging Areas</a:t>
            </a:r>
          </a:p>
          <a:p>
            <a:pPr marL="2984262" lvl="5" indent="-342900" hangingPunct="1"/>
            <a:r>
              <a:rPr lang="en-US" sz="2400" dirty="0"/>
              <a:t>Open-Frame Rack Arrangements</a:t>
            </a:r>
          </a:p>
          <a:p>
            <a:pPr marL="2984262" lvl="5" indent="-342900" hangingPunct="1">
              <a:buFont typeface="Arial" panose="020B0604020202020204" pitchFamily="34" charset="0"/>
              <a:buChar char="•"/>
            </a:pPr>
            <a:r>
              <a:rPr lang="en-US" sz="2400" dirty="0"/>
              <a:t>In-Rack Sprinkler Location &amp; Design</a:t>
            </a:r>
          </a:p>
          <a:p>
            <a:pPr marL="2984262" lvl="5" indent="-342900" hangingPunct="1">
              <a:buFont typeface="Arial" panose="020B0604020202020204" pitchFamily="34" charset="0"/>
              <a:buChar char="•"/>
            </a:pPr>
            <a:r>
              <a:rPr lang="en-US" sz="2400" dirty="0"/>
              <a:t>Bin-box or Enclosed Chamber Arrangements</a:t>
            </a:r>
          </a:p>
          <a:p>
            <a:pPr marL="514350" indent="-514350" hangingPunct="1">
              <a:buFont typeface="+mj-lt"/>
              <a:buAutoNum type="arabicPeriod"/>
            </a:pPr>
            <a:r>
              <a:rPr lang="en-US" dirty="0"/>
              <a:t>Finished Cell/Modules/Batteries – Incidental Storage</a:t>
            </a:r>
          </a:p>
          <a:p>
            <a:pPr marL="514350" indent="-514350" hangingPunct="1">
              <a:buFont typeface="+mj-lt"/>
              <a:buAutoNum type="arabicPeriod"/>
            </a:pPr>
            <a:r>
              <a:rPr lang="en-US" dirty="0"/>
              <a:t>Cells/Modules/Batteries in Finished Products – Storage</a:t>
            </a:r>
          </a:p>
          <a:p>
            <a:pPr marL="514350" indent="-514350" hangingPunct="1">
              <a:buFont typeface="+mj-lt"/>
              <a:buAutoNum type="arabicPeriod"/>
            </a:pPr>
            <a:r>
              <a:rPr lang="en-US" dirty="0"/>
              <a:t>Storage</a:t>
            </a:r>
          </a:p>
          <a:p>
            <a:pPr marL="514350" indent="-514350" hangingPunct="1">
              <a:buFont typeface="+mj-lt"/>
              <a:buAutoNum type="arabicPeriod"/>
            </a:pPr>
            <a:r>
              <a:rPr lang="en-US" dirty="0"/>
              <a:t>ASRS Storage</a:t>
            </a:r>
          </a:p>
          <a:p>
            <a:pPr hangingPunct="1"/>
            <a:endParaRPr lang="en-US" dirty="0"/>
          </a:p>
        </p:txBody>
      </p:sp>
    </p:spTree>
    <p:extLst>
      <p:ext uri="{BB962C8B-B14F-4D97-AF65-F5344CB8AC3E}">
        <p14:creationId xmlns:p14="http://schemas.microsoft.com/office/powerpoint/2010/main" val="41001715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D94C-5738-6A9F-C729-3535C09909B9}"/>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A544FBCC-1143-72A7-F075-387600BBB893}"/>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sp>
        <p:nvSpPr>
          <p:cNvPr id="260" name="Subtitle.">
            <a:extLst>
              <a:ext uri="{FF2B5EF4-FFF2-40B4-BE49-F238E27FC236}">
                <a16:creationId xmlns:a16="http://schemas.microsoft.com/office/drawing/2014/main" id="{C36CC45F-AEEC-7912-49FB-6A5387991623}"/>
              </a:ext>
            </a:extLst>
          </p:cNvPr>
          <p:cNvSpPr txBox="1">
            <a:spLocks noGrp="1"/>
          </p:cNvSpPr>
          <p:nvPr>
            <p:ph type="title" idx="4294967295"/>
          </p:nvPr>
        </p:nvSpPr>
        <p:spPr>
          <a:xfrm>
            <a:off x="803423" y="709629"/>
            <a:ext cx="6880267" cy="540747"/>
          </a:xfrm>
          <a:prstGeom prst="rect">
            <a:avLst/>
          </a:prstGeom>
        </p:spPr>
        <p:txBody>
          <a:bodyPr>
            <a:normAutofit/>
          </a:bodyPr>
          <a:lstStyle/>
          <a:p>
            <a:pPr defTabSz="905174">
              <a:defRPr sz="3564" spc="-198"/>
            </a:pPr>
            <a:r>
              <a:rPr lang="en-US" dirty="0"/>
              <a:t>General Requirements</a:t>
            </a:r>
            <a:endParaRPr dirty="0">
              <a:solidFill>
                <a:schemeClr val="accent1"/>
              </a:solidFill>
            </a:endParaRPr>
          </a:p>
        </p:txBody>
      </p:sp>
      <p:sp>
        <p:nvSpPr>
          <p:cNvPr id="3" name="Text Placeholder 1">
            <a:extLst>
              <a:ext uri="{FF2B5EF4-FFF2-40B4-BE49-F238E27FC236}">
                <a16:creationId xmlns:a16="http://schemas.microsoft.com/office/drawing/2014/main" id="{59193FD1-0E5E-B885-C927-08A20DECCAD0}"/>
              </a:ext>
            </a:extLst>
          </p:cNvPr>
          <p:cNvSpPr txBox="1">
            <a:spLocks/>
          </p:cNvSpPr>
          <p:nvPr/>
        </p:nvSpPr>
        <p:spPr>
          <a:xfrm>
            <a:off x="957903" y="1250376"/>
            <a:ext cx="4567857" cy="5256212"/>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514350" indent="-514350" hangingPunct="1">
              <a:buFont typeface="+mj-lt"/>
              <a:buAutoNum type="arabicPeriod"/>
            </a:pPr>
            <a:r>
              <a:rPr lang="en-US" dirty="0"/>
              <a:t>Manufacturing Areas</a:t>
            </a:r>
          </a:p>
          <a:p>
            <a:pPr marL="514350" lvl="4" indent="-514350" hangingPunct="1">
              <a:buFont typeface="Arial" panose="020B0604020202020204" pitchFamily="34" charset="0"/>
              <a:buChar char="•"/>
            </a:pPr>
            <a:r>
              <a:rPr lang="en-US" sz="2400" dirty="0"/>
              <a:t>Per Hazards Present</a:t>
            </a:r>
          </a:p>
          <a:p>
            <a:pPr marL="514350" indent="-514350" hangingPunct="1">
              <a:buFont typeface="+mj-lt"/>
              <a:buAutoNum type="arabicPeriod"/>
            </a:pPr>
            <a:r>
              <a:rPr lang="en-US" dirty="0"/>
              <a:t>Cell/Electrode Assembly</a:t>
            </a:r>
          </a:p>
          <a:p>
            <a:pPr marL="514350" lvl="1" indent="-514350" hangingPunct="1">
              <a:buFont typeface="Arial" panose="020B0604020202020204" pitchFamily="34" charset="0"/>
              <a:buChar char="•"/>
            </a:pPr>
            <a:r>
              <a:rPr lang="en-US" sz="2400" dirty="0"/>
              <a:t>HC3</a:t>
            </a:r>
          </a:p>
          <a:p>
            <a:pPr marL="514350" indent="-514350" hangingPunct="1">
              <a:buFont typeface="+mj-lt"/>
              <a:buAutoNum type="arabicPeriod"/>
            </a:pPr>
            <a:r>
              <a:rPr lang="en-US" dirty="0"/>
              <a:t>Formation and Aging</a:t>
            </a:r>
          </a:p>
          <a:p>
            <a:pPr marL="514350" lvl="1" indent="-514350" hangingPunct="1">
              <a:buFont typeface="Arial" panose="020B0604020202020204" pitchFamily="34" charset="0"/>
              <a:buChar char="•"/>
            </a:pPr>
            <a:r>
              <a:rPr lang="en-US" sz="2400" dirty="0"/>
              <a:t>Section 2.4.2</a:t>
            </a:r>
          </a:p>
          <a:p>
            <a:pPr marL="514350" indent="-514350" hangingPunct="1">
              <a:buFont typeface="+mj-lt"/>
              <a:buAutoNum type="arabicPeriod"/>
            </a:pPr>
            <a:r>
              <a:rPr lang="en-US" dirty="0"/>
              <a:t>Installation Guidance</a:t>
            </a:r>
          </a:p>
          <a:p>
            <a:pPr marL="514350" lvl="1" indent="-514350" hangingPunct="1">
              <a:buFont typeface="Arial" panose="020B0604020202020204" pitchFamily="34" charset="0"/>
              <a:buChar char="•"/>
            </a:pPr>
            <a:r>
              <a:rPr lang="en-US" sz="2400" dirty="0"/>
              <a:t>FMDS 2-0</a:t>
            </a:r>
          </a:p>
        </p:txBody>
      </p:sp>
      <p:pic>
        <p:nvPicPr>
          <p:cNvPr id="4" name="Picture 3">
            <a:extLst>
              <a:ext uri="{FF2B5EF4-FFF2-40B4-BE49-F238E27FC236}">
                <a16:creationId xmlns:a16="http://schemas.microsoft.com/office/drawing/2014/main" id="{12A65A41-BE6E-061C-2CA5-E6E6399DD32D}"/>
              </a:ext>
            </a:extLst>
          </p:cNvPr>
          <p:cNvPicPr>
            <a:picLocks noChangeAspect="1"/>
          </p:cNvPicPr>
          <p:nvPr/>
        </p:nvPicPr>
        <p:blipFill>
          <a:blip r:embed="rId2"/>
          <a:stretch>
            <a:fillRect/>
          </a:stretch>
        </p:blipFill>
        <p:spPr>
          <a:xfrm>
            <a:off x="5525760" y="1708801"/>
            <a:ext cx="6529872" cy="3836123"/>
          </a:xfrm>
          <a:prstGeom prst="rect">
            <a:avLst/>
          </a:prstGeom>
        </p:spPr>
      </p:pic>
    </p:spTree>
    <p:extLst>
      <p:ext uri="{BB962C8B-B14F-4D97-AF65-F5344CB8AC3E}">
        <p14:creationId xmlns:p14="http://schemas.microsoft.com/office/powerpoint/2010/main" val="3408843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A0740-13D1-D339-C934-5F7E657A9E53}"/>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B09E2AA6-6305-E4B4-BD2C-D22706DA3BEC}"/>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a:p>
        </p:txBody>
      </p:sp>
      <p:sp>
        <p:nvSpPr>
          <p:cNvPr id="260" name="Subtitle.">
            <a:extLst>
              <a:ext uri="{FF2B5EF4-FFF2-40B4-BE49-F238E27FC236}">
                <a16:creationId xmlns:a16="http://schemas.microsoft.com/office/drawing/2014/main" id="{32A660EB-EFAC-EB0A-8F30-6A9B58C0A03A}"/>
              </a:ext>
            </a:extLst>
          </p:cNvPr>
          <p:cNvSpPr txBox="1">
            <a:spLocks noGrp="1"/>
          </p:cNvSpPr>
          <p:nvPr>
            <p:ph type="title" idx="4294967295"/>
          </p:nvPr>
        </p:nvSpPr>
        <p:spPr>
          <a:xfrm>
            <a:off x="803423" y="709629"/>
            <a:ext cx="7235108" cy="540747"/>
          </a:xfrm>
          <a:prstGeom prst="rect">
            <a:avLst/>
          </a:prstGeom>
        </p:spPr>
        <p:txBody>
          <a:bodyPr>
            <a:normAutofit/>
          </a:bodyPr>
          <a:lstStyle/>
          <a:p>
            <a:pPr defTabSz="905174">
              <a:defRPr sz="3564" spc="-198"/>
            </a:pPr>
            <a:r>
              <a:rPr lang="en-US" dirty="0">
                <a:latin typeface="Montserrat" panose="00000500000000000000" pitchFamily="2" charset="0"/>
              </a:rPr>
              <a:t>Manufacturing Areas – FMDS 3-26</a:t>
            </a:r>
            <a:endParaRPr dirty="0">
              <a:solidFill>
                <a:schemeClr val="accent1"/>
              </a:solidFill>
              <a:latin typeface="Montserrat" panose="00000500000000000000" pitchFamily="2" charset="0"/>
            </a:endParaRPr>
          </a:p>
        </p:txBody>
      </p:sp>
      <p:pic>
        <p:nvPicPr>
          <p:cNvPr id="3" name="Picture 2">
            <a:extLst>
              <a:ext uri="{FF2B5EF4-FFF2-40B4-BE49-F238E27FC236}">
                <a16:creationId xmlns:a16="http://schemas.microsoft.com/office/drawing/2014/main" id="{A8BF96BA-BCD1-A502-7504-414FA324E3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3212" y="1592199"/>
            <a:ext cx="7757792" cy="1219200"/>
          </a:xfrm>
          <a:prstGeom prst="rect">
            <a:avLst/>
          </a:prstGeom>
          <a:noFill/>
          <a:ln>
            <a:noFill/>
          </a:ln>
        </p:spPr>
      </p:pic>
      <p:pic>
        <p:nvPicPr>
          <p:cNvPr id="4" name="Picture 2">
            <a:extLst>
              <a:ext uri="{FF2B5EF4-FFF2-40B4-BE49-F238E27FC236}">
                <a16:creationId xmlns:a16="http://schemas.microsoft.com/office/drawing/2014/main" id="{1B5736DA-B02E-8CE2-218E-3532E6C755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96" t="22870" r="33510" b="16761"/>
          <a:stretch/>
        </p:blipFill>
        <p:spPr bwMode="auto">
          <a:xfrm>
            <a:off x="1364563" y="3150490"/>
            <a:ext cx="1258579" cy="17922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5674FEF-5D1C-68CF-FC17-156E6DB64F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593" t="20419" r="31883" b="10863"/>
          <a:stretch/>
        </p:blipFill>
        <p:spPr bwMode="auto">
          <a:xfrm>
            <a:off x="3359898" y="3150490"/>
            <a:ext cx="1287436" cy="19434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ECB0D2E4-9458-7AED-185E-3E40D16A9E6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700" t="6126" r="23592" b="7158"/>
          <a:stretch/>
        </p:blipFill>
        <p:spPr bwMode="auto">
          <a:xfrm>
            <a:off x="5494172" y="3133342"/>
            <a:ext cx="1203656" cy="19434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54C1863-88A1-6C75-1DC1-5529543BC16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0394" r="23964"/>
          <a:stretch/>
        </p:blipFill>
        <p:spPr bwMode="auto">
          <a:xfrm>
            <a:off x="7419038" y="3145953"/>
            <a:ext cx="1287436" cy="21155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36E2DC89-42C0-46F6-065C-AAE46578D64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905" r="25799" b="15460"/>
          <a:stretch/>
        </p:blipFill>
        <p:spPr bwMode="auto">
          <a:xfrm>
            <a:off x="9231794" y="2589224"/>
            <a:ext cx="1517015" cy="25001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978D394-F38C-61D7-29D0-39E6742A9E17}"/>
              </a:ext>
            </a:extLst>
          </p:cNvPr>
          <p:cNvSpPr txBox="1"/>
          <p:nvPr/>
        </p:nvSpPr>
        <p:spPr>
          <a:xfrm>
            <a:off x="1833793" y="5097140"/>
            <a:ext cx="873572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1F1F1F"/>
                </a:solidFill>
                <a:effectLst/>
                <a:uFillTx/>
                <a:latin typeface="+mj-lt"/>
                <a:ea typeface="+mj-ea"/>
                <a:cs typeface="+mj-cs"/>
                <a:sym typeface="Helvetica"/>
              </a:rPr>
              <a:t>K5.6                        K8.0                       K11.2                      K14.0*                  K16.8*</a:t>
            </a:r>
          </a:p>
        </p:txBody>
      </p:sp>
      <p:sp>
        <p:nvSpPr>
          <p:cNvPr id="10" name="TextBox 9">
            <a:extLst>
              <a:ext uri="{FF2B5EF4-FFF2-40B4-BE49-F238E27FC236}">
                <a16:creationId xmlns:a16="http://schemas.microsoft.com/office/drawing/2014/main" id="{159C1F9B-2E19-4AA1-4304-23AF849182B6}"/>
              </a:ext>
            </a:extLst>
          </p:cNvPr>
          <p:cNvSpPr txBox="1"/>
          <p:nvPr/>
        </p:nvSpPr>
        <p:spPr>
          <a:xfrm>
            <a:off x="1803275" y="6111355"/>
            <a:ext cx="7280647" cy="338554"/>
          </a:xfrm>
          <a:prstGeom prst="rect">
            <a:avLst/>
          </a:prstGeom>
          <a:noFill/>
        </p:spPr>
        <p:txBody>
          <a:bodyPr wrap="none" rtlCol="0">
            <a:spAutoFit/>
          </a:bodyPr>
          <a:lstStyle/>
          <a:p>
            <a:r>
              <a:rPr lang="en-US" sz="1600" dirty="0"/>
              <a:t>*Approved storage sprinklers are also FM Approved for use as non-storage sprinklers.</a:t>
            </a:r>
          </a:p>
        </p:txBody>
      </p:sp>
    </p:spTree>
    <p:extLst>
      <p:ext uri="{BB962C8B-B14F-4D97-AF65-F5344CB8AC3E}">
        <p14:creationId xmlns:p14="http://schemas.microsoft.com/office/powerpoint/2010/main" val="2681368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78452-63B1-7161-6290-1EA0BC4088BD}"/>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3C9DE971-7536-7150-0CC9-387DF532DEF8}"/>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
        <p:nvSpPr>
          <p:cNvPr id="260" name="Subtitle.">
            <a:extLst>
              <a:ext uri="{FF2B5EF4-FFF2-40B4-BE49-F238E27FC236}">
                <a16:creationId xmlns:a16="http://schemas.microsoft.com/office/drawing/2014/main" id="{F4ABC411-B65F-2283-6A30-CCF1CB4B8A8A}"/>
              </a:ext>
            </a:extLst>
          </p:cNvPr>
          <p:cNvSpPr txBox="1">
            <a:spLocks noGrp="1"/>
          </p:cNvSpPr>
          <p:nvPr>
            <p:ph type="title" idx="4294967295"/>
          </p:nvPr>
        </p:nvSpPr>
        <p:spPr>
          <a:xfrm>
            <a:off x="803423" y="709629"/>
            <a:ext cx="6702846" cy="540747"/>
          </a:xfrm>
          <a:prstGeom prst="rect">
            <a:avLst/>
          </a:prstGeom>
        </p:spPr>
        <p:txBody>
          <a:bodyPr>
            <a:normAutofit/>
          </a:bodyPr>
          <a:lstStyle/>
          <a:p>
            <a:pPr defTabSz="905174">
              <a:defRPr sz="3564" spc="-198"/>
            </a:pPr>
            <a:r>
              <a:rPr lang="en-US" dirty="0">
                <a:latin typeface="Montserrat" panose="00000500000000000000" pitchFamily="2" charset="0"/>
              </a:rPr>
              <a:t>Formation &amp; Aging Areas</a:t>
            </a:r>
            <a:endParaRPr dirty="0">
              <a:solidFill>
                <a:schemeClr val="accent1"/>
              </a:solidFill>
              <a:latin typeface="Montserrat" panose="00000500000000000000" pitchFamily="2" charset="0"/>
            </a:endParaRPr>
          </a:p>
        </p:txBody>
      </p:sp>
      <p:pic>
        <p:nvPicPr>
          <p:cNvPr id="3" name="Picture 2">
            <a:extLst>
              <a:ext uri="{FF2B5EF4-FFF2-40B4-BE49-F238E27FC236}">
                <a16:creationId xmlns:a16="http://schemas.microsoft.com/office/drawing/2014/main" id="{E7DD104E-24E4-4CC2-874F-6C8EB20CFAC2}"/>
              </a:ext>
            </a:extLst>
          </p:cNvPr>
          <p:cNvPicPr>
            <a:picLocks noChangeAspect="1"/>
          </p:cNvPicPr>
          <p:nvPr/>
        </p:nvPicPr>
        <p:blipFill>
          <a:blip r:embed="rId2"/>
          <a:stretch>
            <a:fillRect/>
          </a:stretch>
        </p:blipFill>
        <p:spPr>
          <a:xfrm>
            <a:off x="186767" y="1392050"/>
            <a:ext cx="5909233" cy="3531554"/>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8EB25FFB-8B60-1B88-D399-62676A5A5531}"/>
              </a:ext>
            </a:extLst>
          </p:cNvPr>
          <p:cNvPicPr>
            <a:picLocks noChangeAspect="1"/>
          </p:cNvPicPr>
          <p:nvPr/>
        </p:nvPicPr>
        <p:blipFill>
          <a:blip r:embed="rId3"/>
          <a:stretch>
            <a:fillRect/>
          </a:stretch>
        </p:blipFill>
        <p:spPr>
          <a:xfrm>
            <a:off x="6096000" y="2156324"/>
            <a:ext cx="5909231" cy="35315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0938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E85D1-3EBA-CCBE-DCF3-DBE0A4268F79}"/>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21A7FFBA-2F68-BF36-6412-61389B98BBBF}"/>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
        <p:nvSpPr>
          <p:cNvPr id="260" name="Subtitle.">
            <a:extLst>
              <a:ext uri="{FF2B5EF4-FFF2-40B4-BE49-F238E27FC236}">
                <a16:creationId xmlns:a16="http://schemas.microsoft.com/office/drawing/2014/main" id="{0692466A-88E7-7B37-BD7F-7D272449ADB3}"/>
              </a:ext>
            </a:extLst>
          </p:cNvPr>
          <p:cNvSpPr txBox="1">
            <a:spLocks noGrp="1"/>
          </p:cNvSpPr>
          <p:nvPr>
            <p:ph type="title" idx="4294967295"/>
          </p:nvPr>
        </p:nvSpPr>
        <p:spPr>
          <a:xfrm>
            <a:off x="803423" y="709629"/>
            <a:ext cx="7917496" cy="540747"/>
          </a:xfrm>
          <a:prstGeom prst="rect">
            <a:avLst/>
          </a:prstGeom>
        </p:spPr>
        <p:txBody>
          <a:bodyPr>
            <a:normAutofit fontScale="90000"/>
          </a:bodyPr>
          <a:lstStyle/>
          <a:p>
            <a:pPr defTabSz="905174">
              <a:defRPr sz="3564" spc="-198"/>
            </a:pPr>
            <a:r>
              <a:rPr lang="en-US" dirty="0"/>
              <a:t>In-Rack Sprinkler Layout – Single Row Rack</a:t>
            </a:r>
            <a:endParaRPr dirty="0">
              <a:solidFill>
                <a:schemeClr val="accent1"/>
              </a:solidFill>
            </a:endParaRPr>
          </a:p>
        </p:txBody>
      </p:sp>
      <p:pic>
        <p:nvPicPr>
          <p:cNvPr id="3" name="Picture 2">
            <a:extLst>
              <a:ext uri="{FF2B5EF4-FFF2-40B4-BE49-F238E27FC236}">
                <a16:creationId xmlns:a16="http://schemas.microsoft.com/office/drawing/2014/main" id="{09B832D6-4246-B19D-EE61-4F8C8EFFD8A4}"/>
              </a:ext>
            </a:extLst>
          </p:cNvPr>
          <p:cNvPicPr>
            <a:picLocks noChangeAspect="1"/>
          </p:cNvPicPr>
          <p:nvPr/>
        </p:nvPicPr>
        <p:blipFill>
          <a:blip r:embed="rId2"/>
          <a:stretch>
            <a:fillRect/>
          </a:stretch>
        </p:blipFill>
        <p:spPr>
          <a:xfrm>
            <a:off x="3936595" y="1088284"/>
            <a:ext cx="4318809" cy="5526726"/>
          </a:xfrm>
          <a:prstGeom prst="rect">
            <a:avLst/>
          </a:prstGeom>
        </p:spPr>
      </p:pic>
    </p:spTree>
    <p:extLst>
      <p:ext uri="{BB962C8B-B14F-4D97-AF65-F5344CB8AC3E}">
        <p14:creationId xmlns:p14="http://schemas.microsoft.com/office/powerpoint/2010/main" val="114802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9EFA1-E978-BFDF-E6A8-DCBEE12CFA08}"/>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C406DD1E-9E43-E6CE-D1C3-57E5142D8AEE}"/>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pic>
        <p:nvPicPr>
          <p:cNvPr id="4" name="Picture 3">
            <a:extLst>
              <a:ext uri="{FF2B5EF4-FFF2-40B4-BE49-F238E27FC236}">
                <a16:creationId xmlns:a16="http://schemas.microsoft.com/office/drawing/2014/main" id="{1F072186-903F-D3CE-2589-9529323B86A8}"/>
              </a:ext>
            </a:extLst>
          </p:cNvPr>
          <p:cNvPicPr>
            <a:picLocks noChangeAspect="1"/>
          </p:cNvPicPr>
          <p:nvPr/>
        </p:nvPicPr>
        <p:blipFill>
          <a:blip r:embed="rId2"/>
          <a:stretch>
            <a:fillRect/>
          </a:stretch>
        </p:blipFill>
        <p:spPr>
          <a:xfrm>
            <a:off x="3888082" y="980002"/>
            <a:ext cx="4415835" cy="5762026"/>
          </a:xfrm>
          <a:prstGeom prst="rect">
            <a:avLst/>
          </a:prstGeom>
        </p:spPr>
      </p:pic>
      <p:sp>
        <p:nvSpPr>
          <p:cNvPr id="5" name="Subtitle.">
            <a:extLst>
              <a:ext uri="{FF2B5EF4-FFF2-40B4-BE49-F238E27FC236}">
                <a16:creationId xmlns:a16="http://schemas.microsoft.com/office/drawing/2014/main" id="{A1D72806-798F-1FF4-56CF-124974C9724A}"/>
              </a:ext>
            </a:extLst>
          </p:cNvPr>
          <p:cNvSpPr txBox="1">
            <a:spLocks/>
          </p:cNvSpPr>
          <p:nvPr/>
        </p:nvSpPr>
        <p:spPr>
          <a:xfrm>
            <a:off x="803423" y="709629"/>
            <a:ext cx="8258690" cy="5407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fontScale="90000"/>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panose="00000500000000000000" pitchFamily="2" charset="0"/>
                <a:ea typeface="Montserrat" panose="00000500000000000000" pitchFamily="2" charset="0"/>
                <a:cs typeface="Montserrat" panose="00000500000000000000" pitchFamily="2" charset="0"/>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defTabSz="905174" hangingPunct="1">
              <a:defRPr sz="3564" spc="-198"/>
            </a:pPr>
            <a:r>
              <a:rPr lang="en-US" sz="3564" spc="-198" dirty="0"/>
              <a:t>In-Rack Sprinkler Layout – Double Row Rack</a:t>
            </a:r>
            <a:endParaRPr lang="en-US" sz="3564" spc="-198" dirty="0">
              <a:solidFill>
                <a:schemeClr val="accent1"/>
              </a:solidFill>
            </a:endParaRPr>
          </a:p>
        </p:txBody>
      </p:sp>
    </p:spTree>
    <p:extLst>
      <p:ext uri="{BB962C8B-B14F-4D97-AF65-F5344CB8AC3E}">
        <p14:creationId xmlns:p14="http://schemas.microsoft.com/office/powerpoint/2010/main" val="4226666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1A6AA-BDFE-7EBE-C17E-58C7190A4581}"/>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F9BAF3AA-0243-BFBF-F2D6-593973017140}"/>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sp>
        <p:nvSpPr>
          <p:cNvPr id="3" name="Subtitle.">
            <a:extLst>
              <a:ext uri="{FF2B5EF4-FFF2-40B4-BE49-F238E27FC236}">
                <a16:creationId xmlns:a16="http://schemas.microsoft.com/office/drawing/2014/main" id="{067B6E3C-83F7-A2A2-442F-225BFDAC316A}"/>
              </a:ext>
            </a:extLst>
          </p:cNvPr>
          <p:cNvSpPr txBox="1">
            <a:spLocks/>
          </p:cNvSpPr>
          <p:nvPr/>
        </p:nvSpPr>
        <p:spPr>
          <a:xfrm>
            <a:off x="803423" y="709629"/>
            <a:ext cx="7917496" cy="5407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fontScale="97500"/>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panose="00000500000000000000" pitchFamily="2" charset="0"/>
                <a:ea typeface="Montserrat" panose="00000500000000000000" pitchFamily="2" charset="0"/>
                <a:cs typeface="Montserrat" panose="00000500000000000000" pitchFamily="2" charset="0"/>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defTabSz="905174" hangingPunct="1">
              <a:defRPr sz="3564" spc="-198"/>
            </a:pPr>
            <a:r>
              <a:rPr lang="en-US" sz="3564" spc="-198" dirty="0"/>
              <a:t>In-Rack Sprinkler Layout – Bin Box</a:t>
            </a:r>
            <a:endParaRPr lang="en-US" sz="3564" spc="-198" dirty="0">
              <a:solidFill>
                <a:schemeClr val="accent1"/>
              </a:solidFill>
            </a:endParaRPr>
          </a:p>
        </p:txBody>
      </p:sp>
      <p:pic>
        <p:nvPicPr>
          <p:cNvPr id="4" name="Picture 3">
            <a:extLst>
              <a:ext uri="{FF2B5EF4-FFF2-40B4-BE49-F238E27FC236}">
                <a16:creationId xmlns:a16="http://schemas.microsoft.com/office/drawing/2014/main" id="{E379DD97-D191-0906-739C-81FA02F9F7F6}"/>
              </a:ext>
            </a:extLst>
          </p:cNvPr>
          <p:cNvPicPr>
            <a:picLocks noChangeAspect="1"/>
          </p:cNvPicPr>
          <p:nvPr/>
        </p:nvPicPr>
        <p:blipFill>
          <a:blip r:embed="rId2"/>
          <a:stretch>
            <a:fillRect/>
          </a:stretch>
        </p:blipFill>
        <p:spPr>
          <a:xfrm>
            <a:off x="3851335" y="1181621"/>
            <a:ext cx="4489329" cy="5350838"/>
          </a:xfrm>
          <a:prstGeom prst="rect">
            <a:avLst/>
          </a:prstGeom>
        </p:spPr>
      </p:pic>
    </p:spTree>
    <p:extLst>
      <p:ext uri="{BB962C8B-B14F-4D97-AF65-F5344CB8AC3E}">
        <p14:creationId xmlns:p14="http://schemas.microsoft.com/office/powerpoint/2010/main" val="24821208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3E172-50AC-4CE3-FB05-0B7EAA13A0E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418CC17A-08C9-A992-B432-9AD4900FCD31}"/>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260" name="Subtitle.">
            <a:extLst>
              <a:ext uri="{FF2B5EF4-FFF2-40B4-BE49-F238E27FC236}">
                <a16:creationId xmlns:a16="http://schemas.microsoft.com/office/drawing/2014/main" id="{2D198E88-4781-D272-EAC5-A47BF5ABB5C4}"/>
              </a:ext>
            </a:extLst>
          </p:cNvPr>
          <p:cNvSpPr txBox="1">
            <a:spLocks noGrp="1"/>
          </p:cNvSpPr>
          <p:nvPr>
            <p:ph type="title" idx="4294967295"/>
          </p:nvPr>
        </p:nvSpPr>
        <p:spPr>
          <a:xfrm>
            <a:off x="803423" y="709629"/>
            <a:ext cx="6689198" cy="540747"/>
          </a:xfrm>
          <a:prstGeom prst="rect">
            <a:avLst/>
          </a:prstGeom>
        </p:spPr>
        <p:txBody>
          <a:bodyPr>
            <a:normAutofit fontScale="90000"/>
          </a:bodyPr>
          <a:lstStyle/>
          <a:p>
            <a:pPr defTabSz="905174">
              <a:defRPr sz="3564" spc="-198"/>
            </a:pPr>
            <a:r>
              <a:rPr lang="en-US" dirty="0"/>
              <a:t>FM Approved In-Rack Sprinklers for FMDS 7-112</a:t>
            </a:r>
            <a:endParaRPr dirty="0">
              <a:solidFill>
                <a:schemeClr val="accent1"/>
              </a:solidFill>
            </a:endParaRPr>
          </a:p>
        </p:txBody>
      </p:sp>
      <p:grpSp>
        <p:nvGrpSpPr>
          <p:cNvPr id="3" name="Group 2">
            <a:extLst>
              <a:ext uri="{FF2B5EF4-FFF2-40B4-BE49-F238E27FC236}">
                <a16:creationId xmlns:a16="http://schemas.microsoft.com/office/drawing/2014/main" id="{B57321D7-A740-8DBA-E37D-ECEDAE3DFC00}"/>
              </a:ext>
            </a:extLst>
          </p:cNvPr>
          <p:cNvGrpSpPr/>
          <p:nvPr/>
        </p:nvGrpSpPr>
        <p:grpSpPr>
          <a:xfrm>
            <a:off x="3521440" y="2482799"/>
            <a:ext cx="3062053" cy="3315989"/>
            <a:chOff x="7548200" y="3504765"/>
            <a:chExt cx="2562452" cy="2954383"/>
          </a:xfrm>
        </p:grpSpPr>
        <p:pic>
          <p:nvPicPr>
            <p:cNvPr id="4" name="Picture 10">
              <a:extLst>
                <a:ext uri="{FF2B5EF4-FFF2-40B4-BE49-F238E27FC236}">
                  <a16:creationId xmlns:a16="http://schemas.microsoft.com/office/drawing/2014/main" id="{FDF12F44-9524-6577-1996-26E631FE67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60" r="5306"/>
            <a:stretch/>
          </p:blipFill>
          <p:spPr bwMode="auto">
            <a:xfrm>
              <a:off x="7548200" y="3504765"/>
              <a:ext cx="2562452" cy="295438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A0327C3-B49B-E724-6C43-23AC10B02797}"/>
                </a:ext>
              </a:extLst>
            </p:cNvPr>
            <p:cNvSpPr txBox="1"/>
            <p:nvPr/>
          </p:nvSpPr>
          <p:spPr>
            <a:xfrm>
              <a:off x="8219237" y="5972401"/>
              <a:ext cx="1141953" cy="329057"/>
            </a:xfrm>
            <a:prstGeom prst="rect">
              <a:avLst/>
            </a:prstGeom>
            <a:noFill/>
          </p:spPr>
          <p:txBody>
            <a:bodyPr wrap="square" rtlCol="0">
              <a:spAutoFit/>
            </a:bodyPr>
            <a:lstStyle/>
            <a:p>
              <a:pPr algn="ctr"/>
              <a:r>
                <a:rPr lang="en-US" b="1" dirty="0">
                  <a:solidFill>
                    <a:srgbClr val="002060"/>
                  </a:solidFill>
                </a:rPr>
                <a:t>K-8.0</a:t>
              </a:r>
            </a:p>
          </p:txBody>
        </p:sp>
      </p:grpSp>
      <p:grpSp>
        <p:nvGrpSpPr>
          <p:cNvPr id="6" name="Group 5">
            <a:extLst>
              <a:ext uri="{FF2B5EF4-FFF2-40B4-BE49-F238E27FC236}">
                <a16:creationId xmlns:a16="http://schemas.microsoft.com/office/drawing/2014/main" id="{0B7362DA-8030-A044-3F7C-DBA123D35913}"/>
              </a:ext>
            </a:extLst>
          </p:cNvPr>
          <p:cNvGrpSpPr/>
          <p:nvPr/>
        </p:nvGrpSpPr>
        <p:grpSpPr>
          <a:xfrm>
            <a:off x="9653171" y="2810176"/>
            <a:ext cx="1347426" cy="2661234"/>
            <a:chOff x="8125728" y="965004"/>
            <a:chExt cx="1347426" cy="2661234"/>
          </a:xfrm>
        </p:grpSpPr>
        <p:pic>
          <p:nvPicPr>
            <p:cNvPr id="7" name="Picture 12">
              <a:extLst>
                <a:ext uri="{FF2B5EF4-FFF2-40B4-BE49-F238E27FC236}">
                  <a16:creationId xmlns:a16="http://schemas.microsoft.com/office/drawing/2014/main" id="{C0656A59-1C37-4E47-812D-DF7CC7F1A9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28" t="20103" r="31868" b="14558"/>
            <a:stretch/>
          </p:blipFill>
          <p:spPr bwMode="auto">
            <a:xfrm>
              <a:off x="8125728" y="965004"/>
              <a:ext cx="1347426" cy="23664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5BDF570-07A7-2DBD-1EDB-797301188E31}"/>
                </a:ext>
              </a:extLst>
            </p:cNvPr>
            <p:cNvSpPr txBox="1"/>
            <p:nvPr/>
          </p:nvSpPr>
          <p:spPr>
            <a:xfrm>
              <a:off x="8301611" y="3256906"/>
              <a:ext cx="1141953" cy="369332"/>
            </a:xfrm>
            <a:prstGeom prst="rect">
              <a:avLst/>
            </a:prstGeom>
            <a:noFill/>
          </p:spPr>
          <p:txBody>
            <a:bodyPr wrap="square" rtlCol="0">
              <a:spAutoFit/>
            </a:bodyPr>
            <a:lstStyle/>
            <a:p>
              <a:pPr algn="ctr"/>
              <a:r>
                <a:rPr lang="en-US" b="1" dirty="0">
                  <a:solidFill>
                    <a:srgbClr val="002060"/>
                  </a:solidFill>
                </a:rPr>
                <a:t>K-11.2</a:t>
              </a:r>
            </a:p>
          </p:txBody>
        </p:sp>
      </p:grpSp>
      <p:grpSp>
        <p:nvGrpSpPr>
          <p:cNvPr id="9" name="Group 8">
            <a:extLst>
              <a:ext uri="{FF2B5EF4-FFF2-40B4-BE49-F238E27FC236}">
                <a16:creationId xmlns:a16="http://schemas.microsoft.com/office/drawing/2014/main" id="{CE5283F8-AA21-C3C6-6275-E8F4CF68A678}"/>
              </a:ext>
            </a:extLst>
          </p:cNvPr>
          <p:cNvGrpSpPr/>
          <p:nvPr/>
        </p:nvGrpSpPr>
        <p:grpSpPr>
          <a:xfrm>
            <a:off x="6728969" y="1318013"/>
            <a:ext cx="1490883" cy="2822781"/>
            <a:chOff x="5418748" y="1483396"/>
            <a:chExt cx="1490883" cy="2822781"/>
          </a:xfrm>
        </p:grpSpPr>
        <p:pic>
          <p:nvPicPr>
            <p:cNvPr id="10" name="Picture 8" descr="VK352 - Microfast® Quick Response Pendent Sprinkler (K8.0)">
              <a:extLst>
                <a:ext uri="{FF2B5EF4-FFF2-40B4-BE49-F238E27FC236}">
                  <a16:creationId xmlns:a16="http://schemas.microsoft.com/office/drawing/2014/main" id="{3F74A55F-ED11-69C9-4ABB-998850A0B4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745" r="17807"/>
            <a:stretch/>
          </p:blipFill>
          <p:spPr bwMode="auto">
            <a:xfrm>
              <a:off x="5418748" y="1483396"/>
              <a:ext cx="1490883" cy="24534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E375586-79E2-65AB-6259-DBD9B8786A2F}"/>
                </a:ext>
              </a:extLst>
            </p:cNvPr>
            <p:cNvSpPr txBox="1"/>
            <p:nvPr/>
          </p:nvSpPr>
          <p:spPr>
            <a:xfrm>
              <a:off x="5647550" y="3936845"/>
              <a:ext cx="1141953" cy="369332"/>
            </a:xfrm>
            <a:prstGeom prst="rect">
              <a:avLst/>
            </a:prstGeom>
            <a:noFill/>
          </p:spPr>
          <p:txBody>
            <a:bodyPr wrap="square" rtlCol="0">
              <a:spAutoFit/>
            </a:bodyPr>
            <a:lstStyle/>
            <a:p>
              <a:pPr algn="ctr"/>
              <a:r>
                <a:rPr lang="en-US" b="1" dirty="0">
                  <a:solidFill>
                    <a:srgbClr val="002060"/>
                  </a:solidFill>
                </a:rPr>
                <a:t>K-8.0</a:t>
              </a:r>
            </a:p>
          </p:txBody>
        </p:sp>
      </p:grpSp>
      <p:grpSp>
        <p:nvGrpSpPr>
          <p:cNvPr id="12" name="Group 11">
            <a:extLst>
              <a:ext uri="{FF2B5EF4-FFF2-40B4-BE49-F238E27FC236}">
                <a16:creationId xmlns:a16="http://schemas.microsoft.com/office/drawing/2014/main" id="{8A0847E4-047B-A692-F68B-4693DDF43489}"/>
              </a:ext>
            </a:extLst>
          </p:cNvPr>
          <p:cNvGrpSpPr/>
          <p:nvPr/>
        </p:nvGrpSpPr>
        <p:grpSpPr>
          <a:xfrm>
            <a:off x="803423" y="1854259"/>
            <a:ext cx="2573367" cy="2997952"/>
            <a:chOff x="480599" y="1258161"/>
            <a:chExt cx="2573367" cy="2997952"/>
          </a:xfrm>
        </p:grpSpPr>
        <p:grpSp>
          <p:nvGrpSpPr>
            <p:cNvPr id="13" name="Group 12">
              <a:extLst>
                <a:ext uri="{FF2B5EF4-FFF2-40B4-BE49-F238E27FC236}">
                  <a16:creationId xmlns:a16="http://schemas.microsoft.com/office/drawing/2014/main" id="{2F831CFA-0033-362B-2D6F-4BBC73B70B49}"/>
                </a:ext>
              </a:extLst>
            </p:cNvPr>
            <p:cNvGrpSpPr/>
            <p:nvPr/>
          </p:nvGrpSpPr>
          <p:grpSpPr>
            <a:xfrm>
              <a:off x="480599" y="1258161"/>
              <a:ext cx="2573367" cy="2589066"/>
              <a:chOff x="332018" y="1691508"/>
              <a:chExt cx="2573367" cy="2589066"/>
            </a:xfrm>
          </p:grpSpPr>
          <p:pic>
            <p:nvPicPr>
              <p:cNvPr id="15" name="Picture 14" descr="A close-up of a fire sprinkler&#10;&#10;Description automatically generated">
                <a:extLst>
                  <a:ext uri="{FF2B5EF4-FFF2-40B4-BE49-F238E27FC236}">
                    <a16:creationId xmlns:a16="http://schemas.microsoft.com/office/drawing/2014/main" id="{7C086924-107D-438D-565C-412F232A8910}"/>
                  </a:ext>
                </a:extLst>
              </p:cNvPr>
              <p:cNvPicPr>
                <a:picLocks noChangeAspect="1"/>
              </p:cNvPicPr>
              <p:nvPr/>
            </p:nvPicPr>
            <p:blipFill rotWithShape="1">
              <a:blip r:embed="rId5">
                <a:extLst>
                  <a:ext uri="{28A0092B-C50C-407E-A947-70E740481C1C}">
                    <a14:useLocalDpi xmlns:a14="http://schemas.microsoft.com/office/drawing/2010/main" val="0"/>
                  </a:ext>
                </a:extLst>
              </a:blip>
              <a:srcRect l="27396" t="6596" r="27397" b="7156"/>
              <a:stretch/>
            </p:blipFill>
            <p:spPr>
              <a:xfrm>
                <a:off x="914313" y="2264735"/>
                <a:ext cx="1408779" cy="2015839"/>
              </a:xfrm>
              <a:prstGeom prst="rect">
                <a:avLst/>
              </a:prstGeom>
            </p:spPr>
          </p:pic>
          <p:pic>
            <p:nvPicPr>
              <p:cNvPr id="16" name="Picture 8">
                <a:extLst>
                  <a:ext uri="{FF2B5EF4-FFF2-40B4-BE49-F238E27FC236}">
                    <a16:creationId xmlns:a16="http://schemas.microsoft.com/office/drawing/2014/main" id="{1C43C4AF-C997-1081-6AE9-5688EC685D4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b="62291"/>
              <a:stretch/>
            </p:blipFill>
            <p:spPr bwMode="auto">
              <a:xfrm>
                <a:off x="332018" y="1691508"/>
                <a:ext cx="2573367" cy="1085542"/>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24CAF82B-3111-A38D-D0AD-D821D3B853E0}"/>
                </a:ext>
              </a:extLst>
            </p:cNvPr>
            <p:cNvSpPr txBox="1"/>
            <p:nvPr/>
          </p:nvSpPr>
          <p:spPr>
            <a:xfrm>
              <a:off x="1062894" y="3886781"/>
              <a:ext cx="1364599" cy="369332"/>
            </a:xfrm>
            <a:prstGeom prst="rect">
              <a:avLst/>
            </a:prstGeom>
            <a:noFill/>
          </p:spPr>
          <p:txBody>
            <a:bodyPr wrap="square" rtlCol="0">
              <a:spAutoFit/>
            </a:bodyPr>
            <a:lstStyle/>
            <a:p>
              <a:pPr algn="ctr"/>
              <a:r>
                <a:rPr lang="en-US" b="1" dirty="0">
                  <a:solidFill>
                    <a:srgbClr val="002060"/>
                  </a:solidFill>
                </a:rPr>
                <a:t>K-8.0</a:t>
              </a:r>
            </a:p>
          </p:txBody>
        </p:sp>
      </p:grpSp>
    </p:spTree>
    <p:extLst>
      <p:ext uri="{BB962C8B-B14F-4D97-AF65-F5344CB8AC3E}">
        <p14:creationId xmlns:p14="http://schemas.microsoft.com/office/powerpoint/2010/main" val="37183195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36A79-F471-D9A1-4D6B-DECD7296420F}"/>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F2FF073-17C6-A81B-F73F-992D47AE5419}"/>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sp>
        <p:nvSpPr>
          <p:cNvPr id="260" name="Subtitle.">
            <a:extLst>
              <a:ext uri="{FF2B5EF4-FFF2-40B4-BE49-F238E27FC236}">
                <a16:creationId xmlns:a16="http://schemas.microsoft.com/office/drawing/2014/main" id="{84799EBD-6385-43FB-8FCA-48230A103B24}"/>
              </a:ext>
            </a:extLst>
          </p:cNvPr>
          <p:cNvSpPr txBox="1">
            <a:spLocks noGrp="1"/>
          </p:cNvSpPr>
          <p:nvPr>
            <p:ph type="title" idx="4294967295"/>
          </p:nvPr>
        </p:nvSpPr>
        <p:spPr>
          <a:xfrm>
            <a:off x="803423" y="709629"/>
            <a:ext cx="7611528" cy="540747"/>
          </a:xfrm>
          <a:prstGeom prst="rect">
            <a:avLst/>
          </a:prstGeom>
        </p:spPr>
        <p:txBody>
          <a:bodyPr>
            <a:normAutofit/>
          </a:bodyPr>
          <a:lstStyle/>
          <a:p>
            <a:pPr defTabSz="905174">
              <a:defRPr sz="3564" spc="-198"/>
            </a:pPr>
            <a:r>
              <a:rPr lang="en-US" dirty="0"/>
              <a:t>Incidental Storage</a:t>
            </a:r>
            <a:endParaRPr dirty="0">
              <a:solidFill>
                <a:schemeClr val="accent1"/>
              </a:solidFill>
            </a:endParaRPr>
          </a:p>
        </p:txBody>
      </p:sp>
      <p:sp>
        <p:nvSpPr>
          <p:cNvPr id="3" name="Text Placeholder 1">
            <a:extLst>
              <a:ext uri="{FF2B5EF4-FFF2-40B4-BE49-F238E27FC236}">
                <a16:creationId xmlns:a16="http://schemas.microsoft.com/office/drawing/2014/main" id="{38BC27B3-54DF-E339-C525-4FD11DA9B99E}"/>
              </a:ext>
            </a:extLst>
          </p:cNvPr>
          <p:cNvSpPr txBox="1">
            <a:spLocks/>
          </p:cNvSpPr>
          <p:nvPr/>
        </p:nvSpPr>
        <p:spPr>
          <a:xfrm>
            <a:off x="133499" y="1358798"/>
            <a:ext cx="6279658" cy="5256212"/>
          </a:xfrm>
          <a:prstGeom prst="rect">
            <a:avLst/>
          </a:prstGeom>
        </p:spPr>
        <p:txBody>
          <a:bodyPr>
            <a:normAutofit fontScale="92500"/>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514350" indent="-514350" hangingPunct="1">
              <a:buClr>
                <a:srgbClr val="05506A"/>
              </a:buClr>
              <a:buFont typeface="+mj-lt"/>
              <a:buAutoNum type="arabicPeriod"/>
            </a:pPr>
            <a:r>
              <a:rPr lang="en-US" dirty="0">
                <a:solidFill>
                  <a:srgbClr val="05506A"/>
                </a:solidFill>
              </a:rPr>
              <a:t>Cells/modules/batteries are </a:t>
            </a:r>
            <a:r>
              <a:rPr lang="en-US" dirty="0">
                <a:solidFill>
                  <a:srgbClr val="FF0000"/>
                </a:solidFill>
              </a:rPr>
              <a:t>stored in metal or cardboard boxes.</a:t>
            </a:r>
          </a:p>
          <a:p>
            <a:pPr marL="514350" indent="-514350" hangingPunct="1">
              <a:buClr>
                <a:srgbClr val="05506A"/>
              </a:buClr>
              <a:buFont typeface="+mj-lt"/>
              <a:buAutoNum type="arabicPeriod"/>
            </a:pPr>
            <a:r>
              <a:rPr lang="en-US" dirty="0">
                <a:solidFill>
                  <a:srgbClr val="05506A"/>
                </a:solidFill>
              </a:rPr>
              <a:t>Storage area is limited to no more than 200 ft</a:t>
            </a:r>
            <a:r>
              <a:rPr lang="en-US" baseline="30000" dirty="0">
                <a:solidFill>
                  <a:srgbClr val="05506A"/>
                </a:solidFill>
              </a:rPr>
              <a:t>2</a:t>
            </a:r>
          </a:p>
          <a:p>
            <a:pPr marL="514350" indent="-514350" hangingPunct="1">
              <a:buClr>
                <a:srgbClr val="05506A"/>
              </a:buClr>
              <a:buFont typeface="+mj-lt"/>
              <a:buAutoNum type="arabicPeriod"/>
            </a:pPr>
            <a:r>
              <a:rPr lang="en-US" dirty="0">
                <a:solidFill>
                  <a:srgbClr val="05506A"/>
                </a:solidFill>
              </a:rPr>
              <a:t>Storage height is limited to 6 ft.</a:t>
            </a:r>
          </a:p>
          <a:p>
            <a:pPr marL="514350" indent="-514350" hangingPunct="1">
              <a:buClr>
                <a:srgbClr val="05506A"/>
              </a:buClr>
              <a:buFont typeface="+mj-lt"/>
              <a:buAutoNum type="arabicPeriod"/>
            </a:pPr>
            <a:r>
              <a:rPr lang="en-US" dirty="0">
                <a:solidFill>
                  <a:srgbClr val="05506A"/>
                </a:solidFill>
              </a:rPr>
              <a:t>Multiple storage areas are separated by aisles not less than 10 ft wide.</a:t>
            </a:r>
          </a:p>
          <a:p>
            <a:pPr marL="514350" indent="-514350" hangingPunct="1">
              <a:buClr>
                <a:srgbClr val="05506A"/>
              </a:buClr>
              <a:buFont typeface="+mj-lt"/>
              <a:buAutoNum type="arabicPeriod"/>
            </a:pPr>
            <a:r>
              <a:rPr lang="en-US" dirty="0">
                <a:solidFill>
                  <a:srgbClr val="05506A"/>
                </a:solidFill>
              </a:rPr>
              <a:t>Battery state of charge is less than or equal to 60%. </a:t>
            </a:r>
          </a:p>
        </p:txBody>
      </p:sp>
      <p:pic>
        <p:nvPicPr>
          <p:cNvPr id="4" name="Picture 3">
            <a:extLst>
              <a:ext uri="{FF2B5EF4-FFF2-40B4-BE49-F238E27FC236}">
                <a16:creationId xmlns:a16="http://schemas.microsoft.com/office/drawing/2014/main" id="{A32DB2A4-38D8-5431-6D88-FBC9A595681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1210" r="1028"/>
          <a:stretch/>
        </p:blipFill>
        <p:spPr>
          <a:xfrm>
            <a:off x="6306065" y="1646810"/>
            <a:ext cx="5752436" cy="40339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63223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C6712-D7C2-9657-1432-9A43BB3E2F55}"/>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1234F70F-BD00-AFDD-3F44-D3BDDF95B5F6}"/>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a:p>
        </p:txBody>
      </p:sp>
      <p:sp>
        <p:nvSpPr>
          <p:cNvPr id="260" name="Subtitle.">
            <a:extLst>
              <a:ext uri="{FF2B5EF4-FFF2-40B4-BE49-F238E27FC236}">
                <a16:creationId xmlns:a16="http://schemas.microsoft.com/office/drawing/2014/main" id="{AD38FFC6-6415-EBF1-56FB-A97F62677833}"/>
              </a:ext>
            </a:extLst>
          </p:cNvPr>
          <p:cNvSpPr txBox="1">
            <a:spLocks noGrp="1"/>
          </p:cNvSpPr>
          <p:nvPr>
            <p:ph type="title" idx="4294967295"/>
          </p:nvPr>
        </p:nvSpPr>
        <p:spPr>
          <a:xfrm>
            <a:off x="803423" y="709629"/>
            <a:ext cx="7611528" cy="540747"/>
          </a:xfrm>
          <a:prstGeom prst="rect">
            <a:avLst/>
          </a:prstGeom>
        </p:spPr>
        <p:txBody>
          <a:bodyPr>
            <a:normAutofit/>
          </a:bodyPr>
          <a:lstStyle/>
          <a:p>
            <a:pPr defTabSz="905174">
              <a:defRPr sz="3564" spc="-198"/>
            </a:pPr>
            <a:r>
              <a:rPr lang="en-US" dirty="0"/>
              <a:t>Incidental Storage</a:t>
            </a:r>
            <a:endParaRPr dirty="0">
              <a:solidFill>
                <a:schemeClr val="accent1"/>
              </a:solidFill>
            </a:endParaRPr>
          </a:p>
        </p:txBody>
      </p:sp>
      <p:sp>
        <p:nvSpPr>
          <p:cNvPr id="2" name="Text Placeholder 1">
            <a:extLst>
              <a:ext uri="{FF2B5EF4-FFF2-40B4-BE49-F238E27FC236}">
                <a16:creationId xmlns:a16="http://schemas.microsoft.com/office/drawing/2014/main" id="{A0ACEC0A-A487-E2AF-FC07-03B95B338C9C}"/>
              </a:ext>
            </a:extLst>
          </p:cNvPr>
          <p:cNvSpPr txBox="1">
            <a:spLocks/>
          </p:cNvSpPr>
          <p:nvPr/>
        </p:nvSpPr>
        <p:spPr>
          <a:xfrm>
            <a:off x="172995" y="1052513"/>
            <a:ext cx="5923005" cy="5566002"/>
          </a:xfrm>
          <a:prstGeom prst="rect">
            <a:avLst/>
          </a:prstGeom>
        </p:spPr>
        <p:txBody>
          <a:bodyPr>
            <a:normAutofit fontScale="92500" lnSpcReduction="10000"/>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514350" indent="-514350" hangingPunct="1">
              <a:buClr>
                <a:srgbClr val="05506A"/>
              </a:buClr>
              <a:buFont typeface="+mj-lt"/>
              <a:buAutoNum type="arabicPeriod"/>
            </a:pPr>
            <a:r>
              <a:rPr lang="en-US" dirty="0">
                <a:solidFill>
                  <a:srgbClr val="05506A"/>
                </a:solidFill>
              </a:rPr>
              <a:t>Cells/modules/batteries are stored in</a:t>
            </a:r>
            <a:r>
              <a:rPr lang="en-US" dirty="0">
                <a:solidFill>
                  <a:srgbClr val="4472C4"/>
                </a:solidFill>
              </a:rPr>
              <a:t> </a:t>
            </a:r>
            <a:r>
              <a:rPr lang="en-US" dirty="0">
                <a:solidFill>
                  <a:srgbClr val="00B050"/>
                </a:solidFill>
              </a:rPr>
              <a:t>unexpanded plastic containers</a:t>
            </a:r>
            <a:r>
              <a:rPr lang="en-US" dirty="0">
                <a:solidFill>
                  <a:srgbClr val="4472C4"/>
                </a:solidFill>
              </a:rPr>
              <a:t>.</a:t>
            </a:r>
          </a:p>
          <a:p>
            <a:pPr marL="514350" indent="-514350" hangingPunct="1">
              <a:buClr>
                <a:srgbClr val="05506A"/>
              </a:buClr>
              <a:buFont typeface="+mj-lt"/>
              <a:buAutoNum type="arabicPeriod"/>
            </a:pPr>
            <a:r>
              <a:rPr lang="en-US" dirty="0">
                <a:solidFill>
                  <a:srgbClr val="05506A"/>
                </a:solidFill>
              </a:rPr>
              <a:t>Storage area is limited to no more than 200 ft</a:t>
            </a:r>
            <a:r>
              <a:rPr lang="en-US" baseline="30000" dirty="0">
                <a:solidFill>
                  <a:srgbClr val="05506A"/>
                </a:solidFill>
              </a:rPr>
              <a:t>2</a:t>
            </a:r>
          </a:p>
          <a:p>
            <a:pPr marL="514350" indent="-514350" hangingPunct="1">
              <a:buClr>
                <a:srgbClr val="05506A"/>
              </a:buClr>
              <a:buFont typeface="+mj-lt"/>
              <a:buAutoNum type="arabicPeriod"/>
            </a:pPr>
            <a:r>
              <a:rPr lang="en-US" dirty="0">
                <a:solidFill>
                  <a:srgbClr val="05506A"/>
                </a:solidFill>
              </a:rPr>
              <a:t>Storage height is limited to 6 ft.</a:t>
            </a:r>
          </a:p>
          <a:p>
            <a:pPr marL="514350" indent="-514350" hangingPunct="1">
              <a:buClr>
                <a:srgbClr val="05506A"/>
              </a:buClr>
              <a:buFont typeface="+mj-lt"/>
              <a:buAutoNum type="arabicPeriod"/>
            </a:pPr>
            <a:r>
              <a:rPr lang="en-US" dirty="0">
                <a:solidFill>
                  <a:srgbClr val="05506A"/>
                </a:solidFill>
              </a:rPr>
              <a:t>Multiple storage areas are separated by aisles not less than 10 ft wide.</a:t>
            </a:r>
          </a:p>
          <a:p>
            <a:pPr marL="514350" indent="-514350" hangingPunct="1">
              <a:buClr>
                <a:srgbClr val="05506A"/>
              </a:buClr>
              <a:buFont typeface="+mj-lt"/>
              <a:buAutoNum type="arabicPeriod"/>
            </a:pPr>
            <a:r>
              <a:rPr lang="en-US" dirty="0">
                <a:solidFill>
                  <a:srgbClr val="05506A"/>
                </a:solidFill>
              </a:rPr>
              <a:t>Battery state of charge is less than or equal to 60%. </a:t>
            </a:r>
          </a:p>
          <a:p>
            <a:pPr marL="514350" indent="-514350" hangingPunct="1">
              <a:buClr>
                <a:srgbClr val="05506A"/>
              </a:buClr>
              <a:buFont typeface="+mj-lt"/>
              <a:buAutoNum type="arabicPeriod"/>
            </a:pPr>
            <a:r>
              <a:rPr lang="en-US" dirty="0">
                <a:solidFill>
                  <a:srgbClr val="00B050"/>
                </a:solidFill>
              </a:rPr>
              <a:t>Use Table 2.4.3.2</a:t>
            </a:r>
          </a:p>
        </p:txBody>
      </p:sp>
      <p:pic>
        <p:nvPicPr>
          <p:cNvPr id="5" name="Picture 4">
            <a:extLst>
              <a:ext uri="{FF2B5EF4-FFF2-40B4-BE49-F238E27FC236}">
                <a16:creationId xmlns:a16="http://schemas.microsoft.com/office/drawing/2014/main" id="{CF17CA07-1FE0-BCE1-4EE4-569D0C91508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463344" y="1572985"/>
            <a:ext cx="5555661" cy="37120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0509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F141D-1705-D67D-FF2A-BFEA9F7CF622}"/>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A05F373C-FD55-1BC0-9156-3ECD62896C2B}"/>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20</a:t>
            </a:fld>
            <a:endParaRPr/>
          </a:p>
        </p:txBody>
      </p:sp>
      <p:sp>
        <p:nvSpPr>
          <p:cNvPr id="260" name="Subtitle.">
            <a:extLst>
              <a:ext uri="{FF2B5EF4-FFF2-40B4-BE49-F238E27FC236}">
                <a16:creationId xmlns:a16="http://schemas.microsoft.com/office/drawing/2014/main" id="{CDD0F12E-DD60-A84F-D465-7A285EBC37BE}"/>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Table 2.4.3.2</a:t>
            </a:r>
            <a:endParaRPr dirty="0">
              <a:solidFill>
                <a:schemeClr val="accent1"/>
              </a:solidFill>
            </a:endParaRPr>
          </a:p>
        </p:txBody>
      </p:sp>
      <p:pic>
        <p:nvPicPr>
          <p:cNvPr id="4" name="Picture 3">
            <a:extLst>
              <a:ext uri="{FF2B5EF4-FFF2-40B4-BE49-F238E27FC236}">
                <a16:creationId xmlns:a16="http://schemas.microsoft.com/office/drawing/2014/main" id="{744E1794-EA50-FFA4-D445-16635B6075F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38951"/>
          <a:stretch>
            <a:fillRect/>
          </a:stretch>
        </p:blipFill>
        <p:spPr>
          <a:xfrm>
            <a:off x="135898" y="1742303"/>
            <a:ext cx="11965466" cy="3373394"/>
          </a:xfrm>
          <a:prstGeom prst="rect">
            <a:avLst/>
          </a:prstGeom>
        </p:spPr>
      </p:pic>
    </p:spTree>
    <p:extLst>
      <p:ext uri="{BB962C8B-B14F-4D97-AF65-F5344CB8AC3E}">
        <p14:creationId xmlns:p14="http://schemas.microsoft.com/office/powerpoint/2010/main" val="8026814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F5A79-3B55-21F2-7B8B-DD86E9EDA12B}"/>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913B227A-8D3B-E705-4C3F-F3F1C901FF22}"/>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a:p>
        </p:txBody>
      </p:sp>
      <p:sp>
        <p:nvSpPr>
          <p:cNvPr id="260" name="Subtitle.">
            <a:extLst>
              <a:ext uri="{FF2B5EF4-FFF2-40B4-BE49-F238E27FC236}">
                <a16:creationId xmlns:a16="http://schemas.microsoft.com/office/drawing/2014/main" id="{6093F522-F39C-C63C-0440-43CE633F71A8}"/>
              </a:ext>
            </a:extLst>
          </p:cNvPr>
          <p:cNvSpPr txBox="1">
            <a:spLocks noGrp="1"/>
          </p:cNvSpPr>
          <p:nvPr>
            <p:ph type="title" idx="4294967295"/>
          </p:nvPr>
        </p:nvSpPr>
        <p:spPr>
          <a:xfrm>
            <a:off x="803423" y="709629"/>
            <a:ext cx="7154328" cy="540747"/>
          </a:xfrm>
          <a:prstGeom prst="rect">
            <a:avLst/>
          </a:prstGeom>
        </p:spPr>
        <p:txBody>
          <a:bodyPr>
            <a:normAutofit/>
          </a:bodyPr>
          <a:lstStyle/>
          <a:p>
            <a:pPr defTabSz="905174">
              <a:defRPr sz="3564" spc="-198"/>
            </a:pPr>
            <a:r>
              <a:rPr lang="en-US" dirty="0"/>
              <a:t>Finished Product Storage </a:t>
            </a:r>
            <a:endParaRPr dirty="0">
              <a:solidFill>
                <a:schemeClr val="accent1"/>
              </a:solidFill>
            </a:endParaRPr>
          </a:p>
        </p:txBody>
      </p:sp>
      <p:pic>
        <p:nvPicPr>
          <p:cNvPr id="3" name="Picture 6" descr="How Do You Put Out A Lithium-Ion Battery Fire? - Hiller Fire">
            <a:extLst>
              <a:ext uri="{FF2B5EF4-FFF2-40B4-BE49-F238E27FC236}">
                <a16:creationId xmlns:a16="http://schemas.microsoft.com/office/drawing/2014/main" id="{2B8E3DCA-D84D-B430-341F-3549AADA4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5775" y="1346774"/>
            <a:ext cx="6802160" cy="40551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 Placeholder 1">
            <a:extLst>
              <a:ext uri="{FF2B5EF4-FFF2-40B4-BE49-F238E27FC236}">
                <a16:creationId xmlns:a16="http://schemas.microsoft.com/office/drawing/2014/main" id="{248A9BE1-7464-3BCD-3A38-468731AF687E}"/>
              </a:ext>
            </a:extLst>
          </p:cNvPr>
          <p:cNvSpPr txBox="1">
            <a:spLocks/>
          </p:cNvSpPr>
          <p:nvPr/>
        </p:nvSpPr>
        <p:spPr>
          <a:xfrm>
            <a:off x="936382" y="1346774"/>
            <a:ext cx="4130918" cy="4704044"/>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hangingPunct="1">
              <a:lnSpc>
                <a:spcPct val="150000"/>
              </a:lnSpc>
              <a:buClr>
                <a:srgbClr val="002060"/>
              </a:buClr>
              <a:buFont typeface="+mj-lt"/>
              <a:buAutoNum type="arabicPeriod"/>
            </a:pPr>
            <a:r>
              <a:rPr lang="en-US" dirty="0">
                <a:solidFill>
                  <a:srgbClr val="002060"/>
                </a:solidFill>
              </a:rPr>
              <a:t>Ceiling Height</a:t>
            </a:r>
          </a:p>
          <a:p>
            <a:pPr hangingPunct="1">
              <a:lnSpc>
                <a:spcPct val="150000"/>
              </a:lnSpc>
              <a:buClr>
                <a:srgbClr val="002060"/>
              </a:buClr>
              <a:buFontTx/>
              <a:buAutoNum type="arabicPeriod"/>
            </a:pPr>
            <a:r>
              <a:rPr lang="en-US" dirty="0">
                <a:solidFill>
                  <a:srgbClr val="002060"/>
                </a:solidFill>
              </a:rPr>
              <a:t>Storage Height</a:t>
            </a:r>
          </a:p>
          <a:p>
            <a:pPr hangingPunct="1">
              <a:lnSpc>
                <a:spcPct val="150000"/>
              </a:lnSpc>
              <a:buClr>
                <a:srgbClr val="002060"/>
              </a:buClr>
              <a:buFontTx/>
              <a:buAutoNum type="arabicPeriod"/>
            </a:pPr>
            <a:r>
              <a:rPr lang="en-US" dirty="0">
                <a:solidFill>
                  <a:srgbClr val="002060"/>
                </a:solidFill>
              </a:rPr>
              <a:t>Storage Arrangement</a:t>
            </a:r>
          </a:p>
          <a:p>
            <a:pPr hangingPunct="1">
              <a:lnSpc>
                <a:spcPct val="150000"/>
              </a:lnSpc>
              <a:buClr>
                <a:srgbClr val="002060"/>
              </a:buClr>
              <a:buFontTx/>
              <a:buAutoNum type="arabicPeriod"/>
            </a:pPr>
            <a:r>
              <a:rPr lang="en-US" dirty="0">
                <a:solidFill>
                  <a:srgbClr val="002060"/>
                </a:solidFill>
              </a:rPr>
              <a:t>Packaging</a:t>
            </a:r>
          </a:p>
          <a:p>
            <a:pPr hangingPunct="1">
              <a:lnSpc>
                <a:spcPct val="150000"/>
              </a:lnSpc>
              <a:buClr>
                <a:srgbClr val="002060"/>
              </a:buClr>
              <a:buFontTx/>
              <a:buAutoNum type="arabicPeriod"/>
            </a:pPr>
            <a:r>
              <a:rPr lang="en-US" dirty="0">
                <a:solidFill>
                  <a:srgbClr val="FF0000"/>
                </a:solidFill>
              </a:rPr>
              <a:t>State of Charge</a:t>
            </a:r>
          </a:p>
        </p:txBody>
      </p:sp>
    </p:spTree>
    <p:extLst>
      <p:ext uri="{BB962C8B-B14F-4D97-AF65-F5344CB8AC3E}">
        <p14:creationId xmlns:p14="http://schemas.microsoft.com/office/powerpoint/2010/main" val="2338108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46EA1-1CD7-C729-4026-5A238CA7B85F}"/>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C2D91238-F154-A194-78F7-BDD2B389A7A4}"/>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22</a:t>
            </a:fld>
            <a:endParaRPr/>
          </a:p>
        </p:txBody>
      </p:sp>
      <p:pic>
        <p:nvPicPr>
          <p:cNvPr id="3" name="Picture 2">
            <a:extLst>
              <a:ext uri="{FF2B5EF4-FFF2-40B4-BE49-F238E27FC236}">
                <a16:creationId xmlns:a16="http://schemas.microsoft.com/office/drawing/2014/main" id="{1E56E32F-555D-65C0-C68B-AD491DCA7A92}"/>
              </a:ext>
            </a:extLst>
          </p:cNvPr>
          <p:cNvPicPr>
            <a:picLocks noChangeAspect="1"/>
          </p:cNvPicPr>
          <p:nvPr/>
        </p:nvPicPr>
        <p:blipFill>
          <a:blip r:embed="rId2"/>
          <a:stretch>
            <a:fillRect/>
          </a:stretch>
        </p:blipFill>
        <p:spPr>
          <a:xfrm>
            <a:off x="2377346" y="1155163"/>
            <a:ext cx="7409524" cy="5019048"/>
          </a:xfrm>
          <a:prstGeom prst="rect">
            <a:avLst/>
          </a:prstGeom>
          <a:ln>
            <a:noFill/>
          </a:ln>
          <a:effectLst>
            <a:outerShdw blurRad="292100" dist="139700" dir="2700000" algn="tl" rotWithShape="0">
              <a:srgbClr val="333333">
                <a:alpha val="65000"/>
              </a:srgbClr>
            </a:outerShdw>
          </a:effectLst>
        </p:spPr>
      </p:pic>
      <p:sp>
        <p:nvSpPr>
          <p:cNvPr id="4" name="Subtitle.">
            <a:extLst>
              <a:ext uri="{FF2B5EF4-FFF2-40B4-BE49-F238E27FC236}">
                <a16:creationId xmlns:a16="http://schemas.microsoft.com/office/drawing/2014/main" id="{941E5685-10E0-DE2D-5623-8CDAA67DB4AE}"/>
              </a:ext>
            </a:extLst>
          </p:cNvPr>
          <p:cNvSpPr txBox="1">
            <a:spLocks/>
          </p:cNvSpPr>
          <p:nvPr/>
        </p:nvSpPr>
        <p:spPr>
          <a:xfrm>
            <a:off x="185585" y="375996"/>
            <a:ext cx="8352934" cy="5407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panose="00000500000000000000" pitchFamily="2" charset="0"/>
                <a:ea typeface="Montserrat" panose="00000500000000000000" pitchFamily="2" charset="0"/>
                <a:cs typeface="Montserrat" panose="00000500000000000000" pitchFamily="2" charset="0"/>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defTabSz="905174" hangingPunct="1">
              <a:defRPr sz="3564" spc="-198"/>
            </a:pPr>
            <a:r>
              <a:rPr lang="en-US" sz="3564" spc="-198"/>
              <a:t>Finished Product – Solid Pile &amp; Palletized</a:t>
            </a:r>
            <a:endParaRPr lang="en-US" sz="3564" spc="-198" dirty="0">
              <a:solidFill>
                <a:schemeClr val="accent1"/>
              </a:solidFill>
            </a:endParaRPr>
          </a:p>
        </p:txBody>
      </p:sp>
    </p:spTree>
    <p:extLst>
      <p:ext uri="{BB962C8B-B14F-4D97-AF65-F5344CB8AC3E}">
        <p14:creationId xmlns:p14="http://schemas.microsoft.com/office/powerpoint/2010/main" val="41436176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0E27C-FA79-A7F1-D7BA-F5F113C52F97}"/>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8E7783BE-8E43-9E64-99D2-934941355439}"/>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a:p>
        </p:txBody>
      </p:sp>
      <p:sp>
        <p:nvSpPr>
          <p:cNvPr id="260" name="Subtitle.">
            <a:extLst>
              <a:ext uri="{FF2B5EF4-FFF2-40B4-BE49-F238E27FC236}">
                <a16:creationId xmlns:a16="http://schemas.microsoft.com/office/drawing/2014/main" id="{317F65D0-D9AB-090C-64FD-5BB595FB546D}"/>
              </a:ext>
            </a:extLst>
          </p:cNvPr>
          <p:cNvSpPr txBox="1">
            <a:spLocks noGrp="1"/>
          </p:cNvSpPr>
          <p:nvPr>
            <p:ph type="title" idx="4294967295"/>
          </p:nvPr>
        </p:nvSpPr>
        <p:spPr>
          <a:xfrm>
            <a:off x="185585" y="375996"/>
            <a:ext cx="8352934" cy="540747"/>
          </a:xfrm>
          <a:prstGeom prst="rect">
            <a:avLst/>
          </a:prstGeom>
        </p:spPr>
        <p:txBody>
          <a:bodyPr>
            <a:normAutofit/>
          </a:bodyPr>
          <a:lstStyle/>
          <a:p>
            <a:pPr defTabSz="905174">
              <a:defRPr sz="3564" spc="-198"/>
            </a:pPr>
            <a:r>
              <a:rPr lang="en-US" dirty="0"/>
              <a:t>Finished Product – Solid Pile &amp; Palletized</a:t>
            </a:r>
            <a:endParaRPr dirty="0">
              <a:solidFill>
                <a:schemeClr val="accent1"/>
              </a:solidFill>
            </a:endParaRPr>
          </a:p>
        </p:txBody>
      </p:sp>
      <p:grpSp>
        <p:nvGrpSpPr>
          <p:cNvPr id="3" name="Group 2">
            <a:extLst>
              <a:ext uri="{FF2B5EF4-FFF2-40B4-BE49-F238E27FC236}">
                <a16:creationId xmlns:a16="http://schemas.microsoft.com/office/drawing/2014/main" id="{A2C4696D-FF0C-0C05-0A62-A625CA779D3B}"/>
              </a:ext>
            </a:extLst>
          </p:cNvPr>
          <p:cNvGrpSpPr/>
          <p:nvPr/>
        </p:nvGrpSpPr>
        <p:grpSpPr>
          <a:xfrm>
            <a:off x="429240" y="1153087"/>
            <a:ext cx="10876760" cy="4291173"/>
            <a:chOff x="824308" y="1289011"/>
            <a:chExt cx="10876760" cy="4291173"/>
          </a:xfrm>
        </p:grpSpPr>
        <p:pic>
          <p:nvPicPr>
            <p:cNvPr id="4" name="Picture 3">
              <a:extLst>
                <a:ext uri="{FF2B5EF4-FFF2-40B4-BE49-F238E27FC236}">
                  <a16:creationId xmlns:a16="http://schemas.microsoft.com/office/drawing/2014/main" id="{70E61FFE-21BC-EE04-8C55-773C38077F52}"/>
                </a:ext>
              </a:extLst>
            </p:cNvPr>
            <p:cNvPicPr>
              <a:picLocks noChangeAspect="1"/>
            </p:cNvPicPr>
            <p:nvPr/>
          </p:nvPicPr>
          <p:blipFill>
            <a:blip r:embed="rId2"/>
            <a:stretch>
              <a:fillRect/>
            </a:stretch>
          </p:blipFill>
          <p:spPr>
            <a:xfrm>
              <a:off x="824308" y="1289011"/>
              <a:ext cx="10876760" cy="4291173"/>
            </a:xfrm>
            <a:prstGeom prst="rect">
              <a:avLst/>
            </a:prstGeom>
          </p:spPr>
        </p:pic>
        <p:sp>
          <p:nvSpPr>
            <p:cNvPr id="5" name="TextBox 4">
              <a:extLst>
                <a:ext uri="{FF2B5EF4-FFF2-40B4-BE49-F238E27FC236}">
                  <a16:creationId xmlns:a16="http://schemas.microsoft.com/office/drawing/2014/main" id="{441D156B-84BA-5689-277B-042EA60762ED}"/>
                </a:ext>
              </a:extLst>
            </p:cNvPr>
            <p:cNvSpPr txBox="1"/>
            <p:nvPr/>
          </p:nvSpPr>
          <p:spPr>
            <a:xfrm>
              <a:off x="2358190" y="3994483"/>
              <a:ext cx="918841" cy="646331"/>
            </a:xfrm>
            <a:prstGeom prst="rect">
              <a:avLst/>
            </a:prstGeom>
            <a:solidFill>
              <a:schemeClr val="bg1"/>
            </a:solidFill>
          </p:spPr>
          <p:txBody>
            <a:bodyPr wrap="none" rtlCol="0">
              <a:spAutoFit/>
            </a:bodyPr>
            <a:lstStyle/>
            <a:p>
              <a:pPr algn="ctr"/>
              <a:r>
                <a:rPr lang="en-US" dirty="0"/>
                <a:t>45ft</a:t>
              </a:r>
            </a:p>
            <a:p>
              <a:pPr algn="ctr"/>
              <a:r>
                <a:rPr lang="en-US" dirty="0"/>
                <a:t>(13.5m)</a:t>
              </a:r>
            </a:p>
          </p:txBody>
        </p:sp>
      </p:grpSp>
      <p:sp>
        <p:nvSpPr>
          <p:cNvPr id="6" name="Rectangle 5">
            <a:extLst>
              <a:ext uri="{FF2B5EF4-FFF2-40B4-BE49-F238E27FC236}">
                <a16:creationId xmlns:a16="http://schemas.microsoft.com/office/drawing/2014/main" id="{B8835509-42C4-E94D-F6CE-6C1C459AEA0A}"/>
              </a:ext>
            </a:extLst>
          </p:cNvPr>
          <p:cNvSpPr/>
          <p:nvPr/>
        </p:nvSpPr>
        <p:spPr>
          <a:xfrm>
            <a:off x="3966519" y="2990335"/>
            <a:ext cx="7216346" cy="753762"/>
          </a:xfrm>
          <a:prstGeom prst="rect">
            <a:avLst/>
          </a:prstGeom>
          <a:solidFill>
            <a:srgbClr val="FF0000">
              <a:alpha val="23137"/>
            </a:srgb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sp>
        <p:nvSpPr>
          <p:cNvPr id="10" name="Rectangle 9">
            <a:extLst>
              <a:ext uri="{FF2B5EF4-FFF2-40B4-BE49-F238E27FC236}">
                <a16:creationId xmlns:a16="http://schemas.microsoft.com/office/drawing/2014/main" id="{D2D8DF13-4F50-2773-5576-0CF43638C102}"/>
              </a:ext>
            </a:extLst>
          </p:cNvPr>
          <p:cNvSpPr/>
          <p:nvPr/>
        </p:nvSpPr>
        <p:spPr>
          <a:xfrm>
            <a:off x="3966519" y="3744097"/>
            <a:ext cx="7216346" cy="543698"/>
          </a:xfrm>
          <a:prstGeom prst="rect">
            <a:avLst/>
          </a:prstGeom>
          <a:solidFill>
            <a:srgbClr val="FF0000">
              <a:alpha val="23137"/>
            </a:srgb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sp>
        <p:nvSpPr>
          <p:cNvPr id="11" name="Rectangle 10">
            <a:extLst>
              <a:ext uri="{FF2B5EF4-FFF2-40B4-BE49-F238E27FC236}">
                <a16:creationId xmlns:a16="http://schemas.microsoft.com/office/drawing/2014/main" id="{79F62E9E-0961-985E-7296-90FAD123B05C}"/>
              </a:ext>
            </a:extLst>
          </p:cNvPr>
          <p:cNvSpPr/>
          <p:nvPr/>
        </p:nvSpPr>
        <p:spPr>
          <a:xfrm>
            <a:off x="3966519" y="4287795"/>
            <a:ext cx="7216346" cy="543698"/>
          </a:xfrm>
          <a:prstGeom prst="rect">
            <a:avLst/>
          </a:prstGeom>
          <a:solidFill>
            <a:srgbClr val="FF0000">
              <a:alpha val="23137"/>
            </a:srgb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sp>
        <p:nvSpPr>
          <p:cNvPr id="12" name="Rectangle 11">
            <a:extLst>
              <a:ext uri="{FF2B5EF4-FFF2-40B4-BE49-F238E27FC236}">
                <a16:creationId xmlns:a16="http://schemas.microsoft.com/office/drawing/2014/main" id="{2B5C8B5C-E53C-41C8-8F50-3288B218EE06}"/>
              </a:ext>
            </a:extLst>
          </p:cNvPr>
          <p:cNvSpPr/>
          <p:nvPr/>
        </p:nvSpPr>
        <p:spPr>
          <a:xfrm>
            <a:off x="3966519" y="4831493"/>
            <a:ext cx="7216346" cy="543698"/>
          </a:xfrm>
          <a:prstGeom prst="rect">
            <a:avLst/>
          </a:prstGeom>
          <a:solidFill>
            <a:srgbClr val="FF0000">
              <a:alpha val="23137"/>
            </a:srgb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spTree>
    <p:extLst>
      <p:ext uri="{BB962C8B-B14F-4D97-AF65-F5344CB8AC3E}">
        <p14:creationId xmlns:p14="http://schemas.microsoft.com/office/powerpoint/2010/main" val="1496618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8A955-D69B-20D7-C3BC-AF1DBAE68E7C}"/>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FD93F3F5-7571-9340-0B37-8C6C579FEFB6}"/>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24</a:t>
            </a:fld>
            <a:endParaRPr/>
          </a:p>
        </p:txBody>
      </p:sp>
      <p:sp>
        <p:nvSpPr>
          <p:cNvPr id="260" name="Subtitle.">
            <a:extLst>
              <a:ext uri="{FF2B5EF4-FFF2-40B4-BE49-F238E27FC236}">
                <a16:creationId xmlns:a16="http://schemas.microsoft.com/office/drawing/2014/main" id="{EEEB7041-89E1-E9FC-D9D5-CBA502E5C884}"/>
              </a:ext>
            </a:extLst>
          </p:cNvPr>
          <p:cNvSpPr txBox="1">
            <a:spLocks noGrp="1"/>
          </p:cNvSpPr>
          <p:nvPr>
            <p:ph type="title" idx="4294967295"/>
          </p:nvPr>
        </p:nvSpPr>
        <p:spPr>
          <a:xfrm>
            <a:off x="803423" y="709629"/>
            <a:ext cx="7685257" cy="540747"/>
          </a:xfrm>
          <a:prstGeom prst="rect">
            <a:avLst/>
          </a:prstGeom>
        </p:spPr>
        <p:txBody>
          <a:bodyPr>
            <a:normAutofit/>
          </a:bodyPr>
          <a:lstStyle/>
          <a:p>
            <a:pPr defTabSz="905174">
              <a:defRPr sz="3564" spc="-198"/>
            </a:pPr>
            <a:r>
              <a:rPr lang="en-US" dirty="0"/>
              <a:t>Finished Product in Open Racks</a:t>
            </a:r>
            <a:endParaRPr dirty="0">
              <a:solidFill>
                <a:schemeClr val="accent1"/>
              </a:solidFill>
            </a:endParaRPr>
          </a:p>
        </p:txBody>
      </p:sp>
      <p:pic>
        <p:nvPicPr>
          <p:cNvPr id="3" name="Picture 2">
            <a:extLst>
              <a:ext uri="{FF2B5EF4-FFF2-40B4-BE49-F238E27FC236}">
                <a16:creationId xmlns:a16="http://schemas.microsoft.com/office/drawing/2014/main" id="{29409B99-3C19-6338-9120-7E5069CE38A3}"/>
              </a:ext>
            </a:extLst>
          </p:cNvPr>
          <p:cNvPicPr>
            <a:picLocks noChangeAspect="1"/>
          </p:cNvPicPr>
          <p:nvPr/>
        </p:nvPicPr>
        <p:blipFill>
          <a:blip r:embed="rId2"/>
          <a:stretch>
            <a:fillRect/>
          </a:stretch>
        </p:blipFill>
        <p:spPr>
          <a:xfrm>
            <a:off x="2434049" y="1250376"/>
            <a:ext cx="7323902" cy="51901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55705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9AF03-76D1-99DC-679C-34233554AC8B}"/>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F6E264C0-FCA3-A1E4-7AC1-047A09184C6F}"/>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25</a:t>
            </a:fld>
            <a:endParaRPr/>
          </a:p>
        </p:txBody>
      </p:sp>
      <p:sp>
        <p:nvSpPr>
          <p:cNvPr id="260" name="Subtitle.">
            <a:extLst>
              <a:ext uri="{FF2B5EF4-FFF2-40B4-BE49-F238E27FC236}">
                <a16:creationId xmlns:a16="http://schemas.microsoft.com/office/drawing/2014/main" id="{9F7F871A-5033-E7EE-F7DA-7FA418DE0D0A}"/>
              </a:ext>
            </a:extLst>
          </p:cNvPr>
          <p:cNvSpPr txBox="1">
            <a:spLocks noGrp="1"/>
          </p:cNvSpPr>
          <p:nvPr>
            <p:ph type="title" idx="4294967295"/>
          </p:nvPr>
        </p:nvSpPr>
        <p:spPr>
          <a:xfrm>
            <a:off x="803423" y="709629"/>
            <a:ext cx="7441417" cy="540747"/>
          </a:xfrm>
          <a:prstGeom prst="rect">
            <a:avLst/>
          </a:prstGeom>
        </p:spPr>
        <p:txBody>
          <a:bodyPr>
            <a:normAutofit/>
          </a:bodyPr>
          <a:lstStyle/>
          <a:p>
            <a:pPr defTabSz="905174">
              <a:defRPr sz="3564" spc="-198"/>
            </a:pPr>
            <a:r>
              <a:rPr lang="en-US" dirty="0"/>
              <a:t>FMDS 7-112 Table 2.4.5.1.2</a:t>
            </a:r>
            <a:endParaRPr dirty="0">
              <a:solidFill>
                <a:schemeClr val="accent1"/>
              </a:solidFill>
            </a:endParaRPr>
          </a:p>
        </p:txBody>
      </p:sp>
      <p:pic>
        <p:nvPicPr>
          <p:cNvPr id="3" name="Picture 2">
            <a:extLst>
              <a:ext uri="{FF2B5EF4-FFF2-40B4-BE49-F238E27FC236}">
                <a16:creationId xmlns:a16="http://schemas.microsoft.com/office/drawing/2014/main" id="{6AD74677-AC56-FFA4-CDE0-7DAE8353054B}"/>
              </a:ext>
            </a:extLst>
          </p:cNvPr>
          <p:cNvPicPr>
            <a:picLocks noChangeAspect="1"/>
          </p:cNvPicPr>
          <p:nvPr/>
        </p:nvPicPr>
        <p:blipFill>
          <a:blip r:embed="rId2"/>
          <a:stretch>
            <a:fillRect/>
          </a:stretch>
        </p:blipFill>
        <p:spPr>
          <a:xfrm>
            <a:off x="1510464" y="1250376"/>
            <a:ext cx="8436364" cy="5324501"/>
          </a:xfrm>
          <a:prstGeom prst="rect">
            <a:avLst/>
          </a:prstGeom>
        </p:spPr>
      </p:pic>
    </p:spTree>
    <p:extLst>
      <p:ext uri="{BB962C8B-B14F-4D97-AF65-F5344CB8AC3E}">
        <p14:creationId xmlns:p14="http://schemas.microsoft.com/office/powerpoint/2010/main" val="689962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EF39-A1D3-C123-A386-1F5899AA2A2E}"/>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DC9208F3-3928-3121-50DF-0C0C7D9F55EA}"/>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26</a:t>
            </a:fld>
            <a:endParaRPr/>
          </a:p>
        </p:txBody>
      </p:sp>
      <p:sp>
        <p:nvSpPr>
          <p:cNvPr id="260" name="Subtitle.">
            <a:extLst>
              <a:ext uri="{FF2B5EF4-FFF2-40B4-BE49-F238E27FC236}">
                <a16:creationId xmlns:a16="http://schemas.microsoft.com/office/drawing/2014/main" id="{468A7625-8FBE-C2D9-7342-9E1479FD270C}"/>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Scenario 1</a:t>
            </a:r>
            <a:endParaRPr dirty="0">
              <a:solidFill>
                <a:schemeClr val="accent1"/>
              </a:solidFill>
            </a:endParaRPr>
          </a:p>
        </p:txBody>
      </p:sp>
      <p:pic>
        <p:nvPicPr>
          <p:cNvPr id="3" name="Picture 2">
            <a:extLst>
              <a:ext uri="{FF2B5EF4-FFF2-40B4-BE49-F238E27FC236}">
                <a16:creationId xmlns:a16="http://schemas.microsoft.com/office/drawing/2014/main" id="{7AD209C3-79DA-0248-60F6-FFC27A8B65BA}"/>
              </a:ext>
            </a:extLst>
          </p:cNvPr>
          <p:cNvPicPr>
            <a:picLocks noChangeAspect="1"/>
          </p:cNvPicPr>
          <p:nvPr/>
        </p:nvPicPr>
        <p:blipFill>
          <a:blip r:embed="rId2"/>
          <a:stretch>
            <a:fillRect/>
          </a:stretch>
        </p:blipFill>
        <p:spPr>
          <a:xfrm>
            <a:off x="1373304" y="1250376"/>
            <a:ext cx="8436364" cy="5324501"/>
          </a:xfrm>
          <a:prstGeom prst="rect">
            <a:avLst/>
          </a:prstGeom>
        </p:spPr>
      </p:pic>
      <p:sp>
        <p:nvSpPr>
          <p:cNvPr id="4" name="Freeform: Shape 3">
            <a:extLst>
              <a:ext uri="{FF2B5EF4-FFF2-40B4-BE49-F238E27FC236}">
                <a16:creationId xmlns:a16="http://schemas.microsoft.com/office/drawing/2014/main" id="{07834531-CCE8-726E-B5DC-B13FE47D6F17}"/>
              </a:ext>
            </a:extLst>
          </p:cNvPr>
          <p:cNvSpPr/>
          <p:nvPr/>
        </p:nvSpPr>
        <p:spPr>
          <a:xfrm>
            <a:off x="1412344" y="2031108"/>
            <a:ext cx="8350898" cy="4273420"/>
          </a:xfrm>
          <a:custGeom>
            <a:avLst/>
            <a:gdLst>
              <a:gd name="connsiteX0" fmla="*/ 0 w 8350898"/>
              <a:gd name="connsiteY0" fmla="*/ 0 h 4273420"/>
              <a:gd name="connsiteX1" fmla="*/ 8341567 w 8350898"/>
              <a:gd name="connsiteY1" fmla="*/ 0 h 4273420"/>
              <a:gd name="connsiteX2" fmla="*/ 8350898 w 8350898"/>
              <a:gd name="connsiteY2" fmla="*/ 933061 h 4273420"/>
              <a:gd name="connsiteX3" fmla="*/ 3321698 w 8350898"/>
              <a:gd name="connsiteY3" fmla="*/ 914400 h 4273420"/>
              <a:gd name="connsiteX4" fmla="*/ 3321698 w 8350898"/>
              <a:gd name="connsiteY4" fmla="*/ 3722914 h 4273420"/>
              <a:gd name="connsiteX5" fmla="*/ 1119673 w 8350898"/>
              <a:gd name="connsiteY5" fmla="*/ 3741575 h 4273420"/>
              <a:gd name="connsiteX6" fmla="*/ 1129004 w 8350898"/>
              <a:gd name="connsiteY6" fmla="*/ 4273420 h 4273420"/>
              <a:gd name="connsiteX7" fmla="*/ 0 w 8350898"/>
              <a:gd name="connsiteY7" fmla="*/ 4245428 h 4273420"/>
              <a:gd name="connsiteX8" fmla="*/ 0 w 8350898"/>
              <a:gd name="connsiteY8" fmla="*/ 0 h 427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50898" h="4273420">
                <a:moveTo>
                  <a:pt x="0" y="0"/>
                </a:moveTo>
                <a:lnTo>
                  <a:pt x="8341567" y="0"/>
                </a:lnTo>
                <a:cubicBezTo>
                  <a:pt x="8344677" y="311020"/>
                  <a:pt x="8347788" y="622041"/>
                  <a:pt x="8350898" y="933061"/>
                </a:cubicBezTo>
                <a:lnTo>
                  <a:pt x="3321698" y="914400"/>
                </a:lnTo>
                <a:lnTo>
                  <a:pt x="3321698" y="3722914"/>
                </a:lnTo>
                <a:lnTo>
                  <a:pt x="1119673" y="3741575"/>
                </a:lnTo>
                <a:lnTo>
                  <a:pt x="1129004" y="4273420"/>
                </a:lnTo>
                <a:lnTo>
                  <a:pt x="0" y="4245428"/>
                </a:lnTo>
                <a:lnTo>
                  <a:pt x="0" y="0"/>
                </a:lnTo>
                <a:close/>
              </a:path>
            </a:pathLst>
          </a:custGeom>
          <a:solidFill>
            <a:srgbClr val="4472C4">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7353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08AC5-EA68-FEB9-7AFC-3797FA0F300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B14AB35-6369-F6EF-B344-97D107CEEB21}"/>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27</a:t>
            </a:fld>
            <a:endParaRPr/>
          </a:p>
        </p:txBody>
      </p:sp>
      <p:sp>
        <p:nvSpPr>
          <p:cNvPr id="260" name="Subtitle.">
            <a:extLst>
              <a:ext uri="{FF2B5EF4-FFF2-40B4-BE49-F238E27FC236}">
                <a16:creationId xmlns:a16="http://schemas.microsoft.com/office/drawing/2014/main" id="{050084A0-345A-B67F-9CD7-4C87EF1129F7}"/>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Scenario 2</a:t>
            </a:r>
            <a:endParaRPr dirty="0">
              <a:solidFill>
                <a:schemeClr val="accent1"/>
              </a:solidFill>
            </a:endParaRPr>
          </a:p>
        </p:txBody>
      </p:sp>
      <p:pic>
        <p:nvPicPr>
          <p:cNvPr id="3" name="Picture 2">
            <a:extLst>
              <a:ext uri="{FF2B5EF4-FFF2-40B4-BE49-F238E27FC236}">
                <a16:creationId xmlns:a16="http://schemas.microsoft.com/office/drawing/2014/main" id="{989129BC-152E-7021-DCCD-C63AB08E46BC}"/>
              </a:ext>
            </a:extLst>
          </p:cNvPr>
          <p:cNvPicPr>
            <a:picLocks noChangeAspect="1"/>
          </p:cNvPicPr>
          <p:nvPr/>
        </p:nvPicPr>
        <p:blipFill>
          <a:blip r:embed="rId2"/>
          <a:stretch>
            <a:fillRect/>
          </a:stretch>
        </p:blipFill>
        <p:spPr>
          <a:xfrm>
            <a:off x="1373304" y="1250376"/>
            <a:ext cx="8436364" cy="5324501"/>
          </a:xfrm>
          <a:prstGeom prst="rect">
            <a:avLst/>
          </a:prstGeom>
        </p:spPr>
      </p:pic>
      <p:sp>
        <p:nvSpPr>
          <p:cNvPr id="4" name="Freeform: Shape 3">
            <a:extLst>
              <a:ext uri="{FF2B5EF4-FFF2-40B4-BE49-F238E27FC236}">
                <a16:creationId xmlns:a16="http://schemas.microsoft.com/office/drawing/2014/main" id="{C126B60E-1B4B-6557-9BDB-1832A6DB42FF}"/>
              </a:ext>
            </a:extLst>
          </p:cNvPr>
          <p:cNvSpPr/>
          <p:nvPr/>
        </p:nvSpPr>
        <p:spPr>
          <a:xfrm>
            <a:off x="1427414" y="2031108"/>
            <a:ext cx="8326497" cy="4264090"/>
          </a:xfrm>
          <a:custGeom>
            <a:avLst/>
            <a:gdLst>
              <a:gd name="connsiteX0" fmla="*/ 3591 w 8326497"/>
              <a:gd name="connsiteY0" fmla="*/ 0 h 4264090"/>
              <a:gd name="connsiteX1" fmla="*/ 3315958 w 8326497"/>
              <a:gd name="connsiteY1" fmla="*/ 9330 h 4264090"/>
              <a:gd name="connsiteX2" fmla="*/ 3306628 w 8326497"/>
              <a:gd name="connsiteY2" fmla="*/ 923730 h 4264090"/>
              <a:gd name="connsiteX3" fmla="*/ 8326497 w 8326497"/>
              <a:gd name="connsiteY3" fmla="*/ 914400 h 4264090"/>
              <a:gd name="connsiteX4" fmla="*/ 8326497 w 8326497"/>
              <a:gd name="connsiteY4" fmla="*/ 1492898 h 4264090"/>
              <a:gd name="connsiteX5" fmla="*/ 3297297 w 8326497"/>
              <a:gd name="connsiteY5" fmla="*/ 1483567 h 4264090"/>
              <a:gd name="connsiteX6" fmla="*/ 3315958 w 8326497"/>
              <a:gd name="connsiteY6" fmla="*/ 3741575 h 4264090"/>
              <a:gd name="connsiteX7" fmla="*/ 1104603 w 8326497"/>
              <a:gd name="connsiteY7" fmla="*/ 3713583 h 4264090"/>
              <a:gd name="connsiteX8" fmla="*/ 1095273 w 8326497"/>
              <a:gd name="connsiteY8" fmla="*/ 4264090 h 4264090"/>
              <a:gd name="connsiteX9" fmla="*/ 3591 w 8326497"/>
              <a:gd name="connsiteY9" fmla="*/ 4264090 h 4264090"/>
              <a:gd name="connsiteX10" fmla="*/ 3591 w 8326497"/>
              <a:gd name="connsiteY10" fmla="*/ 0 h 426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26497" h="4264090">
                <a:moveTo>
                  <a:pt x="3591" y="0"/>
                </a:moveTo>
                <a:lnTo>
                  <a:pt x="3315958" y="9330"/>
                </a:lnTo>
                <a:lnTo>
                  <a:pt x="3306628" y="923730"/>
                </a:lnTo>
                <a:lnTo>
                  <a:pt x="8326497" y="914400"/>
                </a:lnTo>
                <a:lnTo>
                  <a:pt x="8326497" y="1492898"/>
                </a:lnTo>
                <a:lnTo>
                  <a:pt x="3297297" y="1483567"/>
                </a:lnTo>
                <a:lnTo>
                  <a:pt x="3315958" y="3741575"/>
                </a:lnTo>
                <a:lnTo>
                  <a:pt x="1104603" y="3713583"/>
                </a:lnTo>
                <a:lnTo>
                  <a:pt x="1095273" y="4264090"/>
                </a:lnTo>
                <a:lnTo>
                  <a:pt x="3591" y="4264090"/>
                </a:lnTo>
                <a:cubicBezTo>
                  <a:pt x="481" y="2845837"/>
                  <a:pt x="-2630" y="1427583"/>
                  <a:pt x="3591" y="0"/>
                </a:cubicBezTo>
                <a:close/>
              </a:path>
            </a:pathLst>
          </a:custGeom>
          <a:solidFill>
            <a:srgbClr val="4472C4">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948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C56C5-0659-3938-1A38-DC81ACA17296}"/>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7099CD7-246B-5E8E-B5B9-F3AD117968A3}"/>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28</a:t>
            </a:fld>
            <a:endParaRPr/>
          </a:p>
        </p:txBody>
      </p:sp>
      <p:sp>
        <p:nvSpPr>
          <p:cNvPr id="260" name="Subtitle.">
            <a:extLst>
              <a:ext uri="{FF2B5EF4-FFF2-40B4-BE49-F238E27FC236}">
                <a16:creationId xmlns:a16="http://schemas.microsoft.com/office/drawing/2014/main" id="{FA8388B0-C985-F6C4-E150-AB96B0BB859E}"/>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Scenario 3</a:t>
            </a:r>
            <a:endParaRPr dirty="0">
              <a:solidFill>
                <a:schemeClr val="accent1"/>
              </a:solidFill>
            </a:endParaRPr>
          </a:p>
        </p:txBody>
      </p:sp>
      <p:pic>
        <p:nvPicPr>
          <p:cNvPr id="3" name="Picture 2">
            <a:extLst>
              <a:ext uri="{FF2B5EF4-FFF2-40B4-BE49-F238E27FC236}">
                <a16:creationId xmlns:a16="http://schemas.microsoft.com/office/drawing/2014/main" id="{1D9F47A5-F30A-D256-5A0C-7F29392E1882}"/>
              </a:ext>
            </a:extLst>
          </p:cNvPr>
          <p:cNvPicPr>
            <a:picLocks noChangeAspect="1"/>
          </p:cNvPicPr>
          <p:nvPr/>
        </p:nvPicPr>
        <p:blipFill>
          <a:blip r:embed="rId2"/>
          <a:stretch>
            <a:fillRect/>
          </a:stretch>
        </p:blipFill>
        <p:spPr>
          <a:xfrm>
            <a:off x="1373304" y="1290509"/>
            <a:ext cx="8436364" cy="5324501"/>
          </a:xfrm>
          <a:prstGeom prst="rect">
            <a:avLst/>
          </a:prstGeom>
        </p:spPr>
      </p:pic>
      <p:sp>
        <p:nvSpPr>
          <p:cNvPr id="4" name="Freeform: Shape 3">
            <a:extLst>
              <a:ext uri="{FF2B5EF4-FFF2-40B4-BE49-F238E27FC236}">
                <a16:creationId xmlns:a16="http://schemas.microsoft.com/office/drawing/2014/main" id="{37E7C4B7-BC3B-122C-9570-6259C5C77D48}"/>
              </a:ext>
            </a:extLst>
          </p:cNvPr>
          <p:cNvSpPr/>
          <p:nvPr/>
        </p:nvSpPr>
        <p:spPr>
          <a:xfrm>
            <a:off x="1421674" y="2052580"/>
            <a:ext cx="8322906" cy="4282751"/>
          </a:xfrm>
          <a:custGeom>
            <a:avLst/>
            <a:gdLst>
              <a:gd name="connsiteX0" fmla="*/ 0 w 8322906"/>
              <a:gd name="connsiteY0" fmla="*/ 18661 h 4282751"/>
              <a:gd name="connsiteX1" fmla="*/ 3312368 w 8322906"/>
              <a:gd name="connsiteY1" fmla="*/ 0 h 4282751"/>
              <a:gd name="connsiteX2" fmla="*/ 3312368 w 8322906"/>
              <a:gd name="connsiteY2" fmla="*/ 1511559 h 4282751"/>
              <a:gd name="connsiteX3" fmla="*/ 8322906 w 8322906"/>
              <a:gd name="connsiteY3" fmla="*/ 1502228 h 4282751"/>
              <a:gd name="connsiteX4" fmla="*/ 8322906 w 8322906"/>
              <a:gd name="connsiteY4" fmla="*/ 2248677 h 4282751"/>
              <a:gd name="connsiteX5" fmla="*/ 3331029 w 8322906"/>
              <a:gd name="connsiteY5" fmla="*/ 2258008 h 4282751"/>
              <a:gd name="connsiteX6" fmla="*/ 3321698 w 8322906"/>
              <a:gd name="connsiteY6" fmla="*/ 3750906 h 4282751"/>
              <a:gd name="connsiteX7" fmla="*/ 1119674 w 8322906"/>
              <a:gd name="connsiteY7" fmla="*/ 3750906 h 4282751"/>
              <a:gd name="connsiteX8" fmla="*/ 1110343 w 8322906"/>
              <a:gd name="connsiteY8" fmla="*/ 4282751 h 4282751"/>
              <a:gd name="connsiteX9" fmla="*/ 9331 w 8322906"/>
              <a:gd name="connsiteY9" fmla="*/ 4264089 h 4282751"/>
              <a:gd name="connsiteX10" fmla="*/ 0 w 8322906"/>
              <a:gd name="connsiteY10" fmla="*/ 18661 h 428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22906" h="4282751">
                <a:moveTo>
                  <a:pt x="0" y="18661"/>
                </a:moveTo>
                <a:lnTo>
                  <a:pt x="3312368" y="0"/>
                </a:lnTo>
                <a:lnTo>
                  <a:pt x="3312368" y="1511559"/>
                </a:lnTo>
                <a:lnTo>
                  <a:pt x="8322906" y="1502228"/>
                </a:lnTo>
                <a:lnTo>
                  <a:pt x="8322906" y="2248677"/>
                </a:lnTo>
                <a:lnTo>
                  <a:pt x="3331029" y="2258008"/>
                </a:lnTo>
                <a:cubicBezTo>
                  <a:pt x="3327919" y="2755641"/>
                  <a:pt x="3324808" y="3253273"/>
                  <a:pt x="3321698" y="3750906"/>
                </a:cubicBezTo>
                <a:lnTo>
                  <a:pt x="1119674" y="3750906"/>
                </a:lnTo>
                <a:lnTo>
                  <a:pt x="1110343" y="4282751"/>
                </a:lnTo>
                <a:lnTo>
                  <a:pt x="9331" y="4264089"/>
                </a:lnTo>
                <a:cubicBezTo>
                  <a:pt x="12441" y="2836505"/>
                  <a:pt x="15552" y="1408922"/>
                  <a:pt x="0" y="18661"/>
                </a:cubicBezTo>
                <a:close/>
              </a:path>
            </a:pathLst>
          </a:custGeom>
          <a:solidFill>
            <a:srgbClr val="4472C4">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2853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5057D-B813-6E23-3C80-6022CF45DA6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DF88931-FC10-FFC4-77F0-E79D828033AF}"/>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29</a:t>
            </a:fld>
            <a:endParaRPr/>
          </a:p>
        </p:txBody>
      </p:sp>
      <p:sp>
        <p:nvSpPr>
          <p:cNvPr id="260" name="Subtitle.">
            <a:extLst>
              <a:ext uri="{FF2B5EF4-FFF2-40B4-BE49-F238E27FC236}">
                <a16:creationId xmlns:a16="http://schemas.microsoft.com/office/drawing/2014/main" id="{32F6972C-BAA8-DC9C-B995-CFC0B96EA31B}"/>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Scenario 4</a:t>
            </a:r>
            <a:endParaRPr dirty="0">
              <a:solidFill>
                <a:schemeClr val="accent1"/>
              </a:solidFill>
            </a:endParaRPr>
          </a:p>
        </p:txBody>
      </p:sp>
      <p:pic>
        <p:nvPicPr>
          <p:cNvPr id="3" name="Picture 2">
            <a:extLst>
              <a:ext uri="{FF2B5EF4-FFF2-40B4-BE49-F238E27FC236}">
                <a16:creationId xmlns:a16="http://schemas.microsoft.com/office/drawing/2014/main" id="{38130E2C-EF48-518C-45D0-2CD25C98A658}"/>
              </a:ext>
            </a:extLst>
          </p:cNvPr>
          <p:cNvPicPr>
            <a:picLocks noChangeAspect="1"/>
          </p:cNvPicPr>
          <p:nvPr/>
        </p:nvPicPr>
        <p:blipFill>
          <a:blip r:embed="rId2"/>
          <a:stretch>
            <a:fillRect/>
          </a:stretch>
        </p:blipFill>
        <p:spPr>
          <a:xfrm>
            <a:off x="1373304" y="1250376"/>
            <a:ext cx="8436364" cy="5324501"/>
          </a:xfrm>
          <a:prstGeom prst="rect">
            <a:avLst/>
          </a:prstGeom>
        </p:spPr>
      </p:pic>
      <p:sp>
        <p:nvSpPr>
          <p:cNvPr id="4" name="Freeform: Shape 3">
            <a:extLst>
              <a:ext uri="{FF2B5EF4-FFF2-40B4-BE49-F238E27FC236}">
                <a16:creationId xmlns:a16="http://schemas.microsoft.com/office/drawing/2014/main" id="{C6E0CD03-BD17-34A3-DF7F-62E0C6C07388}"/>
              </a:ext>
            </a:extLst>
          </p:cNvPr>
          <p:cNvSpPr/>
          <p:nvPr/>
        </p:nvSpPr>
        <p:spPr>
          <a:xfrm>
            <a:off x="1431005" y="2031108"/>
            <a:ext cx="8332237" cy="4264090"/>
          </a:xfrm>
          <a:custGeom>
            <a:avLst/>
            <a:gdLst>
              <a:gd name="connsiteX0" fmla="*/ 0 w 8332237"/>
              <a:gd name="connsiteY0" fmla="*/ 0 h 4264090"/>
              <a:gd name="connsiteX1" fmla="*/ 3303037 w 8332237"/>
              <a:gd name="connsiteY1" fmla="*/ 0 h 4264090"/>
              <a:gd name="connsiteX2" fmla="*/ 3321698 w 8332237"/>
              <a:gd name="connsiteY2" fmla="*/ 2248677 h 4264090"/>
              <a:gd name="connsiteX3" fmla="*/ 8313575 w 8332237"/>
              <a:gd name="connsiteY3" fmla="*/ 2230016 h 4264090"/>
              <a:gd name="connsiteX4" fmla="*/ 8332237 w 8332237"/>
              <a:gd name="connsiteY4" fmla="*/ 3340359 h 4264090"/>
              <a:gd name="connsiteX5" fmla="*/ 3303037 w 8332237"/>
              <a:gd name="connsiteY5" fmla="*/ 3349690 h 4264090"/>
              <a:gd name="connsiteX6" fmla="*/ 3303037 w 8332237"/>
              <a:gd name="connsiteY6" fmla="*/ 3732245 h 4264090"/>
              <a:gd name="connsiteX7" fmla="*/ 1110343 w 8332237"/>
              <a:gd name="connsiteY7" fmla="*/ 3722914 h 4264090"/>
              <a:gd name="connsiteX8" fmla="*/ 1119673 w 8332237"/>
              <a:gd name="connsiteY8" fmla="*/ 4264090 h 4264090"/>
              <a:gd name="connsiteX9" fmla="*/ 0 w 8332237"/>
              <a:gd name="connsiteY9" fmla="*/ 4264090 h 4264090"/>
              <a:gd name="connsiteX10" fmla="*/ 0 w 8332237"/>
              <a:gd name="connsiteY10" fmla="*/ 0 h 426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32237" h="4264090">
                <a:moveTo>
                  <a:pt x="0" y="0"/>
                </a:moveTo>
                <a:lnTo>
                  <a:pt x="3303037" y="0"/>
                </a:lnTo>
                <a:lnTo>
                  <a:pt x="3321698" y="2248677"/>
                </a:lnTo>
                <a:lnTo>
                  <a:pt x="8313575" y="2230016"/>
                </a:lnTo>
                <a:lnTo>
                  <a:pt x="8332237" y="3340359"/>
                </a:lnTo>
                <a:lnTo>
                  <a:pt x="3303037" y="3349690"/>
                </a:lnTo>
                <a:lnTo>
                  <a:pt x="3303037" y="3732245"/>
                </a:lnTo>
                <a:lnTo>
                  <a:pt x="1110343" y="3722914"/>
                </a:lnTo>
                <a:lnTo>
                  <a:pt x="1119673" y="4264090"/>
                </a:lnTo>
                <a:lnTo>
                  <a:pt x="0" y="4264090"/>
                </a:lnTo>
                <a:cubicBezTo>
                  <a:pt x="3110" y="2845837"/>
                  <a:pt x="6221" y="1427583"/>
                  <a:pt x="0" y="0"/>
                </a:cubicBezTo>
                <a:close/>
              </a:path>
            </a:pathLst>
          </a:custGeom>
          <a:solidFill>
            <a:srgbClr val="4472C4">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5799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CDC1C-0461-78D7-9F1C-9E2485BE87C1}"/>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131619B5-2185-7EAD-598D-E2540EE53A66}"/>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30</a:t>
            </a:fld>
            <a:endParaRPr/>
          </a:p>
        </p:txBody>
      </p:sp>
      <p:sp>
        <p:nvSpPr>
          <p:cNvPr id="260" name="Subtitle.">
            <a:extLst>
              <a:ext uri="{FF2B5EF4-FFF2-40B4-BE49-F238E27FC236}">
                <a16:creationId xmlns:a16="http://schemas.microsoft.com/office/drawing/2014/main" id="{352BDC0C-C478-072F-BE2C-D9E0EAFEDEE5}"/>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Scenario 5</a:t>
            </a:r>
            <a:endParaRPr dirty="0">
              <a:solidFill>
                <a:schemeClr val="accent1"/>
              </a:solidFill>
            </a:endParaRPr>
          </a:p>
        </p:txBody>
      </p:sp>
      <p:pic>
        <p:nvPicPr>
          <p:cNvPr id="3" name="Picture 2">
            <a:extLst>
              <a:ext uri="{FF2B5EF4-FFF2-40B4-BE49-F238E27FC236}">
                <a16:creationId xmlns:a16="http://schemas.microsoft.com/office/drawing/2014/main" id="{00DFAD4C-305C-EAF1-F3BD-6BEA91DE045C}"/>
              </a:ext>
            </a:extLst>
          </p:cNvPr>
          <p:cNvPicPr>
            <a:picLocks noChangeAspect="1"/>
          </p:cNvPicPr>
          <p:nvPr/>
        </p:nvPicPr>
        <p:blipFill>
          <a:blip r:embed="rId2"/>
          <a:stretch>
            <a:fillRect/>
          </a:stretch>
        </p:blipFill>
        <p:spPr>
          <a:xfrm>
            <a:off x="1373304" y="1250376"/>
            <a:ext cx="8436364" cy="5324501"/>
          </a:xfrm>
          <a:prstGeom prst="rect">
            <a:avLst/>
          </a:prstGeom>
        </p:spPr>
      </p:pic>
      <p:sp>
        <p:nvSpPr>
          <p:cNvPr id="4" name="Freeform: Shape 3">
            <a:extLst>
              <a:ext uri="{FF2B5EF4-FFF2-40B4-BE49-F238E27FC236}">
                <a16:creationId xmlns:a16="http://schemas.microsoft.com/office/drawing/2014/main" id="{D4561D3F-1405-46D2-406F-D5C504B61998}"/>
              </a:ext>
            </a:extLst>
          </p:cNvPr>
          <p:cNvSpPr/>
          <p:nvPr/>
        </p:nvSpPr>
        <p:spPr>
          <a:xfrm>
            <a:off x="1421674" y="2031108"/>
            <a:ext cx="8350898" cy="4497355"/>
          </a:xfrm>
          <a:custGeom>
            <a:avLst/>
            <a:gdLst>
              <a:gd name="connsiteX0" fmla="*/ 0 w 8350898"/>
              <a:gd name="connsiteY0" fmla="*/ 0 h 4497355"/>
              <a:gd name="connsiteX1" fmla="*/ 3312368 w 8350898"/>
              <a:gd name="connsiteY1" fmla="*/ 9330 h 4497355"/>
              <a:gd name="connsiteX2" fmla="*/ 3321698 w 8350898"/>
              <a:gd name="connsiteY2" fmla="*/ 3349690 h 4497355"/>
              <a:gd name="connsiteX3" fmla="*/ 8341568 w 8350898"/>
              <a:gd name="connsiteY3" fmla="*/ 3331028 h 4497355"/>
              <a:gd name="connsiteX4" fmla="*/ 8350898 w 8350898"/>
              <a:gd name="connsiteY4" fmla="*/ 4497355 h 4497355"/>
              <a:gd name="connsiteX5" fmla="*/ 7249886 w 8350898"/>
              <a:gd name="connsiteY5" fmla="*/ 4478694 h 4497355"/>
              <a:gd name="connsiteX6" fmla="*/ 7231225 w 8350898"/>
              <a:gd name="connsiteY6" fmla="*/ 3713583 h 4497355"/>
              <a:gd name="connsiteX7" fmla="*/ 1101013 w 8350898"/>
              <a:gd name="connsiteY7" fmla="*/ 3732245 h 4497355"/>
              <a:gd name="connsiteX8" fmla="*/ 1110343 w 8350898"/>
              <a:gd name="connsiteY8" fmla="*/ 4264090 h 4497355"/>
              <a:gd name="connsiteX9" fmla="*/ 0 w 8350898"/>
              <a:gd name="connsiteY9" fmla="*/ 4264090 h 4497355"/>
              <a:gd name="connsiteX10" fmla="*/ 0 w 8350898"/>
              <a:gd name="connsiteY10" fmla="*/ 0 h 449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50898" h="4497355">
                <a:moveTo>
                  <a:pt x="0" y="0"/>
                </a:moveTo>
                <a:lnTo>
                  <a:pt x="3312368" y="9330"/>
                </a:lnTo>
                <a:lnTo>
                  <a:pt x="3321698" y="3349690"/>
                </a:lnTo>
                <a:lnTo>
                  <a:pt x="8341568" y="3331028"/>
                </a:lnTo>
                <a:lnTo>
                  <a:pt x="8350898" y="4497355"/>
                </a:lnTo>
                <a:lnTo>
                  <a:pt x="7249886" y="4478694"/>
                </a:lnTo>
                <a:lnTo>
                  <a:pt x="7231225" y="3713583"/>
                </a:lnTo>
                <a:lnTo>
                  <a:pt x="1101013" y="3732245"/>
                </a:lnTo>
                <a:lnTo>
                  <a:pt x="1110343" y="4264090"/>
                </a:lnTo>
                <a:lnTo>
                  <a:pt x="0" y="4264090"/>
                </a:lnTo>
                <a:lnTo>
                  <a:pt x="0" y="0"/>
                </a:lnTo>
                <a:close/>
              </a:path>
            </a:pathLst>
          </a:custGeom>
          <a:solidFill>
            <a:srgbClr val="4472C4">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6047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1C106-2D1D-CC6F-B15F-45909CDE9A26}"/>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26533C4-E604-9ED9-486C-686BA53048C7}"/>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31</a:t>
            </a:fld>
            <a:endParaRPr/>
          </a:p>
        </p:txBody>
      </p:sp>
      <p:sp>
        <p:nvSpPr>
          <p:cNvPr id="260" name="Subtitle.">
            <a:extLst>
              <a:ext uri="{FF2B5EF4-FFF2-40B4-BE49-F238E27FC236}">
                <a16:creationId xmlns:a16="http://schemas.microsoft.com/office/drawing/2014/main" id="{CAC803F4-41D4-1B57-4682-5F6E3A20618F}"/>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Scenario 6</a:t>
            </a:r>
            <a:endParaRPr dirty="0">
              <a:solidFill>
                <a:schemeClr val="accent1"/>
              </a:solidFill>
            </a:endParaRPr>
          </a:p>
        </p:txBody>
      </p:sp>
      <p:pic>
        <p:nvPicPr>
          <p:cNvPr id="3" name="Picture 2">
            <a:extLst>
              <a:ext uri="{FF2B5EF4-FFF2-40B4-BE49-F238E27FC236}">
                <a16:creationId xmlns:a16="http://schemas.microsoft.com/office/drawing/2014/main" id="{91AC130A-1B0A-811D-A06D-582CBAAADEB2}"/>
              </a:ext>
            </a:extLst>
          </p:cNvPr>
          <p:cNvPicPr>
            <a:picLocks noChangeAspect="1"/>
          </p:cNvPicPr>
          <p:nvPr/>
        </p:nvPicPr>
        <p:blipFill>
          <a:blip r:embed="rId2"/>
          <a:stretch>
            <a:fillRect/>
          </a:stretch>
        </p:blipFill>
        <p:spPr>
          <a:xfrm>
            <a:off x="1373304" y="1250376"/>
            <a:ext cx="8436364" cy="5324501"/>
          </a:xfrm>
          <a:prstGeom prst="rect">
            <a:avLst/>
          </a:prstGeom>
        </p:spPr>
      </p:pic>
      <p:sp>
        <p:nvSpPr>
          <p:cNvPr id="4" name="Freeform: Shape 3">
            <a:extLst>
              <a:ext uri="{FF2B5EF4-FFF2-40B4-BE49-F238E27FC236}">
                <a16:creationId xmlns:a16="http://schemas.microsoft.com/office/drawing/2014/main" id="{12D2C993-D31A-AB2B-A25C-5572978D239F}"/>
              </a:ext>
            </a:extLst>
          </p:cNvPr>
          <p:cNvSpPr/>
          <p:nvPr/>
        </p:nvSpPr>
        <p:spPr>
          <a:xfrm>
            <a:off x="1421674" y="2021777"/>
            <a:ext cx="8332237" cy="4516016"/>
          </a:xfrm>
          <a:custGeom>
            <a:avLst/>
            <a:gdLst>
              <a:gd name="connsiteX0" fmla="*/ 0 w 8332237"/>
              <a:gd name="connsiteY0" fmla="*/ 9331 h 4516016"/>
              <a:gd name="connsiteX1" fmla="*/ 1110343 w 8332237"/>
              <a:gd name="connsiteY1" fmla="*/ 0 h 4516016"/>
              <a:gd name="connsiteX2" fmla="*/ 1110343 w 8332237"/>
              <a:gd name="connsiteY2" fmla="*/ 3741576 h 4516016"/>
              <a:gd name="connsiteX3" fmla="*/ 7259217 w 8332237"/>
              <a:gd name="connsiteY3" fmla="*/ 3741576 h 4516016"/>
              <a:gd name="connsiteX4" fmla="*/ 7259217 w 8332237"/>
              <a:gd name="connsiteY4" fmla="*/ 3359021 h 4516016"/>
              <a:gd name="connsiteX5" fmla="*/ 8332237 w 8332237"/>
              <a:gd name="connsiteY5" fmla="*/ 3368351 h 4516016"/>
              <a:gd name="connsiteX6" fmla="*/ 8332237 w 8332237"/>
              <a:gd name="connsiteY6" fmla="*/ 4506686 h 4516016"/>
              <a:gd name="connsiteX7" fmla="*/ 7231225 w 8332237"/>
              <a:gd name="connsiteY7" fmla="*/ 4506686 h 4516016"/>
              <a:gd name="connsiteX8" fmla="*/ 7221894 w 8332237"/>
              <a:gd name="connsiteY8" fmla="*/ 4124131 h 4516016"/>
              <a:gd name="connsiteX9" fmla="*/ 3321698 w 8332237"/>
              <a:gd name="connsiteY9" fmla="*/ 4124131 h 4516016"/>
              <a:gd name="connsiteX10" fmla="*/ 3303037 w 8332237"/>
              <a:gd name="connsiteY10" fmla="*/ 4516016 h 4516016"/>
              <a:gd name="connsiteX11" fmla="*/ 2220686 w 8332237"/>
              <a:gd name="connsiteY11" fmla="*/ 4516016 h 4516016"/>
              <a:gd name="connsiteX12" fmla="*/ 2220686 w 8332237"/>
              <a:gd name="connsiteY12" fmla="*/ 4264090 h 4516016"/>
              <a:gd name="connsiteX13" fmla="*/ 9331 w 8332237"/>
              <a:gd name="connsiteY13" fmla="*/ 4264090 h 4516016"/>
              <a:gd name="connsiteX14" fmla="*/ 0 w 8332237"/>
              <a:gd name="connsiteY14" fmla="*/ 9331 h 451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32237" h="4516016">
                <a:moveTo>
                  <a:pt x="0" y="9331"/>
                </a:moveTo>
                <a:lnTo>
                  <a:pt x="1110343" y="0"/>
                </a:lnTo>
                <a:lnTo>
                  <a:pt x="1110343" y="3741576"/>
                </a:lnTo>
                <a:lnTo>
                  <a:pt x="7259217" y="3741576"/>
                </a:lnTo>
                <a:lnTo>
                  <a:pt x="7259217" y="3359021"/>
                </a:lnTo>
                <a:lnTo>
                  <a:pt x="8332237" y="3368351"/>
                </a:lnTo>
                <a:lnTo>
                  <a:pt x="8332237" y="4506686"/>
                </a:lnTo>
                <a:lnTo>
                  <a:pt x="7231225" y="4506686"/>
                </a:lnTo>
                <a:lnTo>
                  <a:pt x="7221894" y="4124131"/>
                </a:lnTo>
                <a:lnTo>
                  <a:pt x="3321698" y="4124131"/>
                </a:lnTo>
                <a:lnTo>
                  <a:pt x="3303037" y="4516016"/>
                </a:lnTo>
                <a:lnTo>
                  <a:pt x="2220686" y="4516016"/>
                </a:lnTo>
                <a:lnTo>
                  <a:pt x="2220686" y="4264090"/>
                </a:lnTo>
                <a:lnTo>
                  <a:pt x="9331" y="4264090"/>
                </a:lnTo>
                <a:cubicBezTo>
                  <a:pt x="6221" y="2845837"/>
                  <a:pt x="3110" y="1427584"/>
                  <a:pt x="0" y="9331"/>
                </a:cubicBezTo>
                <a:close/>
              </a:path>
            </a:pathLst>
          </a:custGeom>
          <a:solidFill>
            <a:srgbClr val="4472C4">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3761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D86A1-F552-66F1-F3EA-808309F5076C}"/>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9FD0A6FF-1E14-8A56-8DBF-FA38B09567C2}"/>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32</a:t>
            </a:fld>
            <a:endParaRPr/>
          </a:p>
        </p:txBody>
      </p:sp>
      <p:sp>
        <p:nvSpPr>
          <p:cNvPr id="260" name="Subtitle.">
            <a:extLst>
              <a:ext uri="{FF2B5EF4-FFF2-40B4-BE49-F238E27FC236}">
                <a16:creationId xmlns:a16="http://schemas.microsoft.com/office/drawing/2014/main" id="{B9D1F91F-87B6-CD56-5DD3-0002D08F57B7}"/>
              </a:ext>
            </a:extLst>
          </p:cNvPr>
          <p:cNvSpPr txBox="1">
            <a:spLocks noGrp="1"/>
          </p:cNvSpPr>
          <p:nvPr>
            <p:ph type="title" idx="4294967295"/>
          </p:nvPr>
        </p:nvSpPr>
        <p:spPr>
          <a:xfrm>
            <a:off x="803423" y="709629"/>
            <a:ext cx="5696231" cy="540747"/>
          </a:xfrm>
          <a:prstGeom prst="rect">
            <a:avLst/>
          </a:prstGeom>
        </p:spPr>
        <p:txBody>
          <a:bodyPr>
            <a:normAutofit/>
          </a:bodyPr>
          <a:lstStyle/>
          <a:p>
            <a:pPr defTabSz="905174">
              <a:defRPr sz="3564" spc="-198"/>
            </a:pPr>
            <a:r>
              <a:rPr lang="en-US" dirty="0"/>
              <a:t>Single-Row Rack Storage</a:t>
            </a:r>
            <a:endParaRPr dirty="0">
              <a:solidFill>
                <a:schemeClr val="accent1"/>
              </a:solidFill>
            </a:endParaRPr>
          </a:p>
        </p:txBody>
      </p:sp>
      <p:pic>
        <p:nvPicPr>
          <p:cNvPr id="3" name="Picture 2">
            <a:extLst>
              <a:ext uri="{FF2B5EF4-FFF2-40B4-BE49-F238E27FC236}">
                <a16:creationId xmlns:a16="http://schemas.microsoft.com/office/drawing/2014/main" id="{9CEB18DF-521B-A7DA-E78B-F4F2013C881A}"/>
              </a:ext>
            </a:extLst>
          </p:cNvPr>
          <p:cNvPicPr>
            <a:picLocks noChangeAspect="1"/>
          </p:cNvPicPr>
          <p:nvPr/>
        </p:nvPicPr>
        <p:blipFill>
          <a:blip r:embed="rId2"/>
          <a:stretch>
            <a:fillRect/>
          </a:stretch>
        </p:blipFill>
        <p:spPr>
          <a:xfrm>
            <a:off x="3352083" y="1211749"/>
            <a:ext cx="5487834" cy="5403261"/>
          </a:xfrm>
          <a:prstGeom prst="rect">
            <a:avLst/>
          </a:prstGeom>
        </p:spPr>
      </p:pic>
    </p:spTree>
    <p:extLst>
      <p:ext uri="{BB962C8B-B14F-4D97-AF65-F5344CB8AC3E}">
        <p14:creationId xmlns:p14="http://schemas.microsoft.com/office/powerpoint/2010/main" val="3321211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C9944-7182-2EC5-4785-64AA67077B73}"/>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C521E415-DBD1-3F95-B981-E6171F66B935}"/>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33</a:t>
            </a:fld>
            <a:endParaRPr/>
          </a:p>
        </p:txBody>
      </p:sp>
      <p:sp>
        <p:nvSpPr>
          <p:cNvPr id="260" name="Subtitle.">
            <a:extLst>
              <a:ext uri="{FF2B5EF4-FFF2-40B4-BE49-F238E27FC236}">
                <a16:creationId xmlns:a16="http://schemas.microsoft.com/office/drawing/2014/main" id="{1125B656-1422-3FC9-16B6-EF3D20B600E0}"/>
              </a:ext>
            </a:extLst>
          </p:cNvPr>
          <p:cNvSpPr txBox="1">
            <a:spLocks noGrp="1"/>
          </p:cNvSpPr>
          <p:nvPr>
            <p:ph type="title" idx="4294967295"/>
          </p:nvPr>
        </p:nvSpPr>
        <p:spPr>
          <a:xfrm>
            <a:off x="803423" y="709629"/>
            <a:ext cx="7438534" cy="540747"/>
          </a:xfrm>
          <a:prstGeom prst="rect">
            <a:avLst/>
          </a:prstGeom>
        </p:spPr>
        <p:txBody>
          <a:bodyPr>
            <a:normAutofit/>
          </a:bodyPr>
          <a:lstStyle/>
          <a:p>
            <a:pPr defTabSz="905174">
              <a:defRPr sz="3564" spc="-198"/>
            </a:pPr>
            <a:r>
              <a:rPr lang="en-US" dirty="0"/>
              <a:t>Double-Row Rack Storage</a:t>
            </a:r>
            <a:endParaRPr dirty="0">
              <a:solidFill>
                <a:schemeClr val="accent1"/>
              </a:solidFill>
            </a:endParaRPr>
          </a:p>
        </p:txBody>
      </p:sp>
      <p:pic>
        <p:nvPicPr>
          <p:cNvPr id="3" name="Picture 2">
            <a:extLst>
              <a:ext uri="{FF2B5EF4-FFF2-40B4-BE49-F238E27FC236}">
                <a16:creationId xmlns:a16="http://schemas.microsoft.com/office/drawing/2014/main" id="{50475967-E0EE-BED0-95BE-EAD5E3CC254C}"/>
              </a:ext>
            </a:extLst>
          </p:cNvPr>
          <p:cNvPicPr>
            <a:picLocks noChangeAspect="1"/>
          </p:cNvPicPr>
          <p:nvPr/>
        </p:nvPicPr>
        <p:blipFill>
          <a:blip r:embed="rId2"/>
          <a:stretch>
            <a:fillRect/>
          </a:stretch>
        </p:blipFill>
        <p:spPr>
          <a:xfrm>
            <a:off x="3662813" y="1159313"/>
            <a:ext cx="4866374" cy="5455698"/>
          </a:xfrm>
          <a:prstGeom prst="rect">
            <a:avLst/>
          </a:prstGeom>
        </p:spPr>
      </p:pic>
    </p:spTree>
    <p:extLst>
      <p:ext uri="{BB962C8B-B14F-4D97-AF65-F5344CB8AC3E}">
        <p14:creationId xmlns:p14="http://schemas.microsoft.com/office/powerpoint/2010/main" val="3206615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8DF86-F3CF-45CF-C218-919C3B1129FE}"/>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764BCFAD-1507-3A63-1CF7-EB103F9C2DE0}"/>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34</a:t>
            </a:fld>
            <a:endParaRPr/>
          </a:p>
        </p:txBody>
      </p:sp>
      <p:sp>
        <p:nvSpPr>
          <p:cNvPr id="260" name="Subtitle.">
            <a:extLst>
              <a:ext uri="{FF2B5EF4-FFF2-40B4-BE49-F238E27FC236}">
                <a16:creationId xmlns:a16="http://schemas.microsoft.com/office/drawing/2014/main" id="{89890C37-A817-89D7-A03C-59A3B5743CAA}"/>
              </a:ext>
            </a:extLst>
          </p:cNvPr>
          <p:cNvSpPr txBox="1">
            <a:spLocks noGrp="1"/>
          </p:cNvSpPr>
          <p:nvPr>
            <p:ph type="title" idx="4294967295"/>
          </p:nvPr>
        </p:nvSpPr>
        <p:spPr>
          <a:xfrm>
            <a:off x="803423" y="709629"/>
            <a:ext cx="7438534" cy="540747"/>
          </a:xfrm>
          <a:prstGeom prst="rect">
            <a:avLst/>
          </a:prstGeom>
        </p:spPr>
        <p:txBody>
          <a:bodyPr>
            <a:normAutofit/>
          </a:bodyPr>
          <a:lstStyle/>
          <a:p>
            <a:pPr defTabSz="905174">
              <a:defRPr sz="3564" spc="-198"/>
            </a:pPr>
            <a:r>
              <a:rPr lang="en-US" dirty="0"/>
              <a:t>Multi-Row Rack Storage</a:t>
            </a:r>
            <a:endParaRPr dirty="0">
              <a:solidFill>
                <a:schemeClr val="accent1"/>
              </a:solidFill>
            </a:endParaRPr>
          </a:p>
        </p:txBody>
      </p:sp>
      <p:pic>
        <p:nvPicPr>
          <p:cNvPr id="3" name="Picture 2">
            <a:extLst>
              <a:ext uri="{FF2B5EF4-FFF2-40B4-BE49-F238E27FC236}">
                <a16:creationId xmlns:a16="http://schemas.microsoft.com/office/drawing/2014/main" id="{478B4A21-ED11-84D8-CF24-C713B11069AE}"/>
              </a:ext>
            </a:extLst>
          </p:cNvPr>
          <p:cNvPicPr>
            <a:picLocks noChangeAspect="1"/>
          </p:cNvPicPr>
          <p:nvPr/>
        </p:nvPicPr>
        <p:blipFill>
          <a:blip r:embed="rId2"/>
          <a:stretch>
            <a:fillRect/>
          </a:stretch>
        </p:blipFill>
        <p:spPr>
          <a:xfrm>
            <a:off x="3856378" y="1149178"/>
            <a:ext cx="4385579" cy="5465832"/>
          </a:xfrm>
          <a:prstGeom prst="rect">
            <a:avLst/>
          </a:prstGeom>
        </p:spPr>
      </p:pic>
    </p:spTree>
    <p:extLst>
      <p:ext uri="{BB962C8B-B14F-4D97-AF65-F5344CB8AC3E}">
        <p14:creationId xmlns:p14="http://schemas.microsoft.com/office/powerpoint/2010/main" val="2475099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3E512-73D9-FAC8-3DF8-38696EC4E7AE}"/>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9CA4071-734B-66C2-9AD1-53531F455C0B}"/>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35</a:t>
            </a:fld>
            <a:endParaRPr/>
          </a:p>
        </p:txBody>
      </p:sp>
      <p:sp>
        <p:nvSpPr>
          <p:cNvPr id="260" name="Subtitle.">
            <a:extLst>
              <a:ext uri="{FF2B5EF4-FFF2-40B4-BE49-F238E27FC236}">
                <a16:creationId xmlns:a16="http://schemas.microsoft.com/office/drawing/2014/main" id="{0761835A-046E-682F-3ABD-657EF7DEE854}"/>
              </a:ext>
            </a:extLst>
          </p:cNvPr>
          <p:cNvSpPr txBox="1">
            <a:spLocks noGrp="1"/>
          </p:cNvSpPr>
          <p:nvPr>
            <p:ph type="title" idx="4294967295"/>
          </p:nvPr>
        </p:nvSpPr>
        <p:spPr>
          <a:xfrm>
            <a:off x="803423" y="709629"/>
            <a:ext cx="7710382" cy="540747"/>
          </a:xfrm>
          <a:prstGeom prst="rect">
            <a:avLst/>
          </a:prstGeom>
        </p:spPr>
        <p:txBody>
          <a:bodyPr>
            <a:normAutofit/>
          </a:bodyPr>
          <a:lstStyle/>
          <a:p>
            <a:pPr defTabSz="905174">
              <a:defRPr sz="3564" spc="-198"/>
            </a:pPr>
            <a:r>
              <a:rPr lang="en-US" dirty="0"/>
              <a:t>Returned/Defective/Damaged</a:t>
            </a:r>
            <a:endParaRPr dirty="0">
              <a:solidFill>
                <a:schemeClr val="accent1"/>
              </a:solidFill>
            </a:endParaRPr>
          </a:p>
        </p:txBody>
      </p:sp>
      <p:pic>
        <p:nvPicPr>
          <p:cNvPr id="3" name="Picture 2">
            <a:extLst>
              <a:ext uri="{FF2B5EF4-FFF2-40B4-BE49-F238E27FC236}">
                <a16:creationId xmlns:a16="http://schemas.microsoft.com/office/drawing/2014/main" id="{DE8DF953-221A-0F3D-A3D6-4694D040FF5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30644" b="38282"/>
          <a:stretch/>
        </p:blipFill>
        <p:spPr>
          <a:xfrm>
            <a:off x="6481823" y="1330013"/>
            <a:ext cx="5370088" cy="4387881"/>
          </a:xfrm>
          <a:prstGeom prst="rect">
            <a:avLst/>
          </a:prstGeom>
          <a:ln>
            <a:noFill/>
          </a:ln>
          <a:effectLst>
            <a:outerShdw blurRad="292100" dist="139700" dir="2700000" algn="tl" rotWithShape="0">
              <a:srgbClr val="333333">
                <a:alpha val="65000"/>
              </a:srgbClr>
            </a:outerShdw>
          </a:effectLst>
        </p:spPr>
      </p:pic>
      <p:sp>
        <p:nvSpPr>
          <p:cNvPr id="4" name="Text Placeholder 1">
            <a:extLst>
              <a:ext uri="{FF2B5EF4-FFF2-40B4-BE49-F238E27FC236}">
                <a16:creationId xmlns:a16="http://schemas.microsoft.com/office/drawing/2014/main" id="{FED8B3E2-8751-26F7-A37B-0848E67AC35C}"/>
              </a:ext>
            </a:extLst>
          </p:cNvPr>
          <p:cNvSpPr txBox="1">
            <a:spLocks/>
          </p:cNvSpPr>
          <p:nvPr/>
        </p:nvSpPr>
        <p:spPr>
          <a:xfrm>
            <a:off x="971551" y="1689903"/>
            <a:ext cx="5124449" cy="3529797"/>
          </a:xfrm>
          <a:prstGeom prst="rect">
            <a:avLst/>
          </a:prstGeom>
        </p:spPr>
        <p:txBody>
          <a:bodyPr>
            <a:normAutofit fontScale="92500" lnSpcReduction="20000"/>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514350" indent="-514350" hangingPunct="1">
              <a:buClr>
                <a:srgbClr val="05506A"/>
              </a:buClr>
              <a:buFont typeface="+mj-lt"/>
              <a:buAutoNum type="arabicPeriod"/>
            </a:pPr>
            <a:r>
              <a:rPr lang="en-US" dirty="0">
                <a:solidFill>
                  <a:srgbClr val="05506A"/>
                </a:solidFill>
              </a:rPr>
              <a:t>   Isolate</a:t>
            </a:r>
          </a:p>
          <a:p>
            <a:pPr marL="514350" indent="-514350" hangingPunct="1">
              <a:buClr>
                <a:srgbClr val="05506A"/>
              </a:buClr>
              <a:buFont typeface="+mj-lt"/>
              <a:buAutoNum type="arabicPeriod"/>
            </a:pPr>
            <a:r>
              <a:rPr lang="en-US" dirty="0">
                <a:solidFill>
                  <a:srgbClr val="05506A"/>
                </a:solidFill>
              </a:rPr>
              <a:t>   Storage outside</a:t>
            </a:r>
            <a:endParaRPr lang="en-US" baseline="30000" dirty="0">
              <a:solidFill>
                <a:srgbClr val="05506A"/>
              </a:solidFill>
            </a:endParaRPr>
          </a:p>
          <a:p>
            <a:pPr marL="514350" indent="-514350" hangingPunct="1">
              <a:buClr>
                <a:srgbClr val="05506A"/>
              </a:buClr>
              <a:buFont typeface="+mj-lt"/>
              <a:buAutoNum type="arabicPeriod"/>
            </a:pPr>
            <a:r>
              <a:rPr lang="en-US" dirty="0">
                <a:solidFill>
                  <a:srgbClr val="05506A"/>
                </a:solidFill>
              </a:rPr>
              <a:t>   Separate</a:t>
            </a:r>
          </a:p>
          <a:p>
            <a:pPr marL="514350" indent="-514350" hangingPunct="1">
              <a:buClr>
                <a:srgbClr val="05506A"/>
              </a:buClr>
              <a:buFont typeface="+mj-lt"/>
              <a:buAutoNum type="arabicPeriod"/>
            </a:pPr>
            <a:r>
              <a:rPr lang="en-US" dirty="0">
                <a:solidFill>
                  <a:srgbClr val="05506A"/>
                </a:solidFill>
              </a:rPr>
              <a:t>   Cut-off Rooms</a:t>
            </a:r>
          </a:p>
          <a:p>
            <a:pPr marL="514350" indent="-514350" hangingPunct="1">
              <a:buClr>
                <a:srgbClr val="05506A"/>
              </a:buClr>
              <a:buFont typeface="+mj-lt"/>
              <a:buAutoNum type="arabicPeriod"/>
            </a:pPr>
            <a:r>
              <a:rPr lang="en-US" dirty="0">
                <a:solidFill>
                  <a:srgbClr val="05506A"/>
                </a:solidFill>
              </a:rPr>
              <a:t>   500gpm hose stream</a:t>
            </a:r>
          </a:p>
          <a:p>
            <a:pPr marL="514350" indent="-514350" hangingPunct="1">
              <a:buClr>
                <a:srgbClr val="05506A"/>
              </a:buClr>
              <a:buFont typeface="+mj-lt"/>
              <a:buAutoNum type="arabicPeriod"/>
            </a:pPr>
            <a:r>
              <a:rPr lang="en-US" dirty="0">
                <a:solidFill>
                  <a:srgbClr val="05506A"/>
                </a:solidFill>
              </a:rPr>
              <a:t>   2-hour water supply for              sprinkler and hose demand </a:t>
            </a:r>
          </a:p>
        </p:txBody>
      </p:sp>
    </p:spTree>
    <p:extLst>
      <p:ext uri="{BB962C8B-B14F-4D97-AF65-F5344CB8AC3E}">
        <p14:creationId xmlns:p14="http://schemas.microsoft.com/office/powerpoint/2010/main" val="2519561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07C11-5EFE-E424-10BB-30F1B3206FC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69FCD582-6E9E-0066-8AC4-85A33C3A03FC}"/>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36</a:t>
            </a:fld>
            <a:endParaRPr/>
          </a:p>
        </p:txBody>
      </p:sp>
      <p:sp>
        <p:nvSpPr>
          <p:cNvPr id="260" name="Subtitle.">
            <a:extLst>
              <a:ext uri="{FF2B5EF4-FFF2-40B4-BE49-F238E27FC236}">
                <a16:creationId xmlns:a16="http://schemas.microsoft.com/office/drawing/2014/main" id="{19D84137-8B98-06AD-81E4-B30FD0D581F9}"/>
              </a:ext>
            </a:extLst>
          </p:cNvPr>
          <p:cNvSpPr txBox="1">
            <a:spLocks noGrp="1"/>
          </p:cNvSpPr>
          <p:nvPr>
            <p:ph type="title" idx="4294967295"/>
          </p:nvPr>
        </p:nvSpPr>
        <p:spPr>
          <a:xfrm>
            <a:off x="803423" y="709629"/>
            <a:ext cx="7574458" cy="540747"/>
          </a:xfrm>
          <a:prstGeom prst="rect">
            <a:avLst/>
          </a:prstGeom>
        </p:spPr>
        <p:txBody>
          <a:bodyPr>
            <a:normAutofit/>
          </a:bodyPr>
          <a:lstStyle/>
          <a:p>
            <a:pPr defTabSz="905174">
              <a:defRPr sz="3564" spc="-198"/>
            </a:pPr>
            <a:r>
              <a:rPr lang="en-US" dirty="0"/>
              <a:t>ASRS Protection</a:t>
            </a:r>
            <a:endParaRPr dirty="0">
              <a:solidFill>
                <a:schemeClr val="accent1"/>
              </a:solidFill>
            </a:endParaRPr>
          </a:p>
        </p:txBody>
      </p:sp>
      <p:pic>
        <p:nvPicPr>
          <p:cNvPr id="3" name="Picture 2" descr="Managing fire risk in ASRS facilities">
            <a:extLst>
              <a:ext uri="{FF2B5EF4-FFF2-40B4-BE49-F238E27FC236}">
                <a16:creationId xmlns:a16="http://schemas.microsoft.com/office/drawing/2014/main" id="{20844ED4-25C3-EE52-B765-60C059DD9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45845"/>
            <a:ext cx="5848932" cy="44572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 Placeholder 1">
            <a:extLst>
              <a:ext uri="{FF2B5EF4-FFF2-40B4-BE49-F238E27FC236}">
                <a16:creationId xmlns:a16="http://schemas.microsoft.com/office/drawing/2014/main" id="{DA69D834-0BDB-3110-2AD9-0A0CCF37E7FB}"/>
              </a:ext>
            </a:extLst>
          </p:cNvPr>
          <p:cNvSpPr txBox="1">
            <a:spLocks/>
          </p:cNvSpPr>
          <p:nvPr/>
        </p:nvSpPr>
        <p:spPr>
          <a:xfrm>
            <a:off x="971551" y="2141316"/>
            <a:ext cx="5124449" cy="2847374"/>
          </a:xfrm>
          <a:prstGeom prst="rect">
            <a:avLst/>
          </a:prstGeom>
        </p:spPr>
        <p:txBody>
          <a:bodyPr>
            <a:normAutofit fontScale="92500" lnSpcReduction="10000"/>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514350" indent="-514350" hangingPunct="1">
              <a:buClr>
                <a:srgbClr val="05506A"/>
              </a:buClr>
              <a:buFont typeface="+mj-lt"/>
              <a:buAutoNum type="arabicPeriod"/>
            </a:pPr>
            <a:r>
              <a:rPr lang="en-US" dirty="0">
                <a:solidFill>
                  <a:srgbClr val="4472C4"/>
                </a:solidFill>
              </a:rPr>
              <a:t>  </a:t>
            </a:r>
            <a:r>
              <a:rPr lang="en-US" dirty="0">
                <a:solidFill>
                  <a:srgbClr val="05506A"/>
                </a:solidFill>
              </a:rPr>
              <a:t>FMDS 8-34</a:t>
            </a:r>
          </a:p>
          <a:p>
            <a:pPr marL="514350" indent="-514350" hangingPunct="1">
              <a:buClr>
                <a:srgbClr val="05506A"/>
              </a:buClr>
              <a:buFont typeface="+mj-lt"/>
              <a:buAutoNum type="arabicPeriod"/>
            </a:pPr>
            <a:r>
              <a:rPr lang="en-US" dirty="0">
                <a:solidFill>
                  <a:srgbClr val="05506A"/>
                </a:solidFill>
              </a:rPr>
              <a:t>  Determine SOC</a:t>
            </a:r>
          </a:p>
          <a:p>
            <a:pPr marL="457200" lvl="1" indent="-457200" hangingPunct="1">
              <a:buClr>
                <a:srgbClr val="05506A"/>
              </a:buClr>
              <a:buFont typeface="Arial" panose="020B0604020202020204" pitchFamily="34" charset="0"/>
              <a:buChar char="•"/>
            </a:pPr>
            <a:r>
              <a:rPr lang="en-US" u="sng" dirty="0"/>
              <a:t>&lt;</a:t>
            </a:r>
            <a:r>
              <a:rPr lang="en-US" dirty="0"/>
              <a:t>30% </a:t>
            </a:r>
          </a:p>
          <a:p>
            <a:pPr marL="457200" lvl="1" indent="-457200" hangingPunct="1">
              <a:buClr>
                <a:srgbClr val="05506A"/>
              </a:buClr>
              <a:buFont typeface="Arial" panose="020B0604020202020204" pitchFamily="34" charset="0"/>
              <a:buChar char="•"/>
            </a:pPr>
            <a:r>
              <a:rPr lang="en-US" dirty="0"/>
              <a:t>&gt;30%  </a:t>
            </a:r>
            <a:r>
              <a:rPr lang="en-US" u="sng" dirty="0"/>
              <a:t>&lt;</a:t>
            </a:r>
            <a:r>
              <a:rPr lang="en-US" dirty="0"/>
              <a:t>60%</a:t>
            </a:r>
          </a:p>
          <a:p>
            <a:pPr marL="457200" lvl="1" indent="-457200" hangingPunct="1">
              <a:buClr>
                <a:srgbClr val="05506A"/>
              </a:buClr>
              <a:buFont typeface="Arial" panose="020B0604020202020204" pitchFamily="34" charset="0"/>
              <a:buChar char="•"/>
            </a:pPr>
            <a:r>
              <a:rPr lang="en-US" dirty="0"/>
              <a:t>&gt;60%</a:t>
            </a:r>
          </a:p>
        </p:txBody>
      </p:sp>
    </p:spTree>
    <p:extLst>
      <p:ext uri="{BB962C8B-B14F-4D97-AF65-F5344CB8AC3E}">
        <p14:creationId xmlns:p14="http://schemas.microsoft.com/office/powerpoint/2010/main" val="3755426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9E177-5ADE-E7B7-5BE1-960E6F1281B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67968818-CB03-A8B3-B3C0-B7BF74108614}"/>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37</a:t>
            </a:fld>
            <a:endParaRPr/>
          </a:p>
        </p:txBody>
      </p:sp>
      <p:sp>
        <p:nvSpPr>
          <p:cNvPr id="260" name="Subtitle.">
            <a:extLst>
              <a:ext uri="{FF2B5EF4-FFF2-40B4-BE49-F238E27FC236}">
                <a16:creationId xmlns:a16="http://schemas.microsoft.com/office/drawing/2014/main" id="{CE9303B1-3AD9-6E29-2EFC-37D997877CAC}"/>
              </a:ext>
            </a:extLst>
          </p:cNvPr>
          <p:cNvSpPr txBox="1">
            <a:spLocks noGrp="1"/>
          </p:cNvSpPr>
          <p:nvPr>
            <p:ph type="title" idx="4294967295"/>
          </p:nvPr>
        </p:nvSpPr>
        <p:spPr>
          <a:xfrm>
            <a:off x="803423" y="709629"/>
            <a:ext cx="7413820" cy="540747"/>
          </a:xfrm>
          <a:prstGeom prst="rect">
            <a:avLst/>
          </a:prstGeom>
        </p:spPr>
        <p:txBody>
          <a:bodyPr>
            <a:normAutofit/>
          </a:bodyPr>
          <a:lstStyle/>
          <a:p>
            <a:pPr defTabSz="905174">
              <a:defRPr sz="3564" spc="-198"/>
            </a:pPr>
            <a:r>
              <a:rPr lang="en-US" dirty="0"/>
              <a:t>A Continuing Challenge </a:t>
            </a:r>
            <a:endParaRPr dirty="0">
              <a:solidFill>
                <a:schemeClr val="accent1"/>
              </a:solidFill>
            </a:endParaRPr>
          </a:p>
        </p:txBody>
      </p:sp>
      <p:pic>
        <p:nvPicPr>
          <p:cNvPr id="3" name="Picture 2" descr="A building on fire with smoke coming out of it&#10;&#10;Description automatically generated">
            <a:extLst>
              <a:ext uri="{FF2B5EF4-FFF2-40B4-BE49-F238E27FC236}">
                <a16:creationId xmlns:a16="http://schemas.microsoft.com/office/drawing/2014/main" id="{913F663C-1CF0-C2C9-9F62-B5D6D5917869}"/>
              </a:ext>
            </a:extLst>
          </p:cNvPr>
          <p:cNvPicPr>
            <a:picLocks noChangeAspect="1"/>
          </p:cNvPicPr>
          <p:nvPr/>
        </p:nvPicPr>
        <p:blipFill>
          <a:blip r:embed="rId2">
            <a:extLst>
              <a:ext uri="{28A0092B-C50C-407E-A947-70E740481C1C}">
                <a14:useLocalDpi xmlns:a14="http://schemas.microsoft.com/office/drawing/2010/main" val="0"/>
              </a:ext>
            </a:extLst>
          </a:blip>
          <a:srcRect l="6485" t="4795" r="16096"/>
          <a:stretch>
            <a:fillRect/>
          </a:stretch>
        </p:blipFill>
        <p:spPr>
          <a:xfrm>
            <a:off x="1383957" y="1346887"/>
            <a:ext cx="8427308" cy="5004168"/>
          </a:xfrm>
          <a:prstGeom prst="rect">
            <a:avLst/>
          </a:prstGeom>
        </p:spPr>
      </p:pic>
    </p:spTree>
    <p:extLst>
      <p:ext uri="{BB962C8B-B14F-4D97-AF65-F5344CB8AC3E}">
        <p14:creationId xmlns:p14="http://schemas.microsoft.com/office/powerpoint/2010/main" val="831865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F59CF-4B3E-CE81-5D52-05C05C1290F4}"/>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3C7CD9AD-4F24-18EC-1B1D-5DCE272F3745}"/>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38</a:t>
            </a:fld>
            <a:endParaRPr/>
          </a:p>
        </p:txBody>
      </p:sp>
      <p:sp>
        <p:nvSpPr>
          <p:cNvPr id="260" name="Subtitle.">
            <a:extLst>
              <a:ext uri="{FF2B5EF4-FFF2-40B4-BE49-F238E27FC236}">
                <a16:creationId xmlns:a16="http://schemas.microsoft.com/office/drawing/2014/main" id="{CAF7DC6D-A5BC-713A-040F-6E11807C4836}"/>
              </a:ext>
            </a:extLst>
          </p:cNvPr>
          <p:cNvSpPr txBox="1">
            <a:spLocks noGrp="1"/>
          </p:cNvSpPr>
          <p:nvPr>
            <p:ph type="title" idx="4294967295"/>
          </p:nvPr>
        </p:nvSpPr>
        <p:spPr>
          <a:xfrm>
            <a:off x="803423" y="709629"/>
            <a:ext cx="7314966" cy="540747"/>
          </a:xfrm>
          <a:prstGeom prst="rect">
            <a:avLst/>
          </a:prstGeom>
        </p:spPr>
        <p:txBody>
          <a:bodyPr>
            <a:normAutofit/>
          </a:bodyPr>
          <a:lstStyle/>
          <a:p>
            <a:pPr defTabSz="905174">
              <a:defRPr sz="3564" spc="-198"/>
            </a:pPr>
            <a:r>
              <a:rPr lang="en-US" dirty="0"/>
              <a:t>Current Status</a:t>
            </a:r>
            <a:endParaRPr dirty="0">
              <a:solidFill>
                <a:schemeClr val="accent1"/>
              </a:solidFill>
            </a:endParaRPr>
          </a:p>
        </p:txBody>
      </p:sp>
      <p:sp>
        <p:nvSpPr>
          <p:cNvPr id="3" name="Text Placeholder 1">
            <a:extLst>
              <a:ext uri="{FF2B5EF4-FFF2-40B4-BE49-F238E27FC236}">
                <a16:creationId xmlns:a16="http://schemas.microsoft.com/office/drawing/2014/main" id="{7FD8BE50-4D7E-2EF2-F86A-ADEB77AEDC1A}"/>
              </a:ext>
            </a:extLst>
          </p:cNvPr>
          <p:cNvSpPr txBox="1">
            <a:spLocks/>
          </p:cNvSpPr>
          <p:nvPr/>
        </p:nvSpPr>
        <p:spPr>
          <a:xfrm>
            <a:off x="971551" y="1052513"/>
            <a:ext cx="10885487" cy="5256212"/>
          </a:xfrm>
          <a:prstGeom prst="rect">
            <a:avLst/>
          </a:prstGeom>
        </p:spPr>
        <p:txBody>
          <a:bodyPr>
            <a:normAutofit lnSpcReduction="10000"/>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hangingPunct="1">
              <a:buClr>
                <a:srgbClr val="002060"/>
              </a:buClr>
              <a:buFont typeface="+mj-lt"/>
              <a:buAutoNum type="arabicPeriod"/>
            </a:pPr>
            <a:endParaRPr lang="en-US" sz="2400" dirty="0">
              <a:solidFill>
                <a:srgbClr val="002060"/>
              </a:solidFill>
            </a:endParaRPr>
          </a:p>
          <a:p>
            <a:pPr hangingPunct="1">
              <a:buClr>
                <a:srgbClr val="002060"/>
              </a:buClr>
              <a:buFont typeface="+mj-lt"/>
              <a:buAutoNum type="arabicPeriod"/>
            </a:pPr>
            <a:r>
              <a:rPr lang="en-US" sz="2400" dirty="0">
                <a:solidFill>
                  <a:srgbClr val="002060"/>
                </a:solidFill>
              </a:rPr>
              <a:t>Tests have been conducted at the module level to evaluate the performance of different fire suppressants such as water, wet chemical, and dry chemical.  The tests concluded that water was the most effective fire suppressant.</a:t>
            </a:r>
          </a:p>
          <a:p>
            <a:pPr hangingPunct="1">
              <a:buClr>
                <a:srgbClr val="002060"/>
              </a:buClr>
              <a:buFont typeface="+mj-lt"/>
              <a:buAutoNum type="arabicPeriod"/>
            </a:pPr>
            <a:endParaRPr lang="en-US" sz="2400" dirty="0">
              <a:solidFill>
                <a:srgbClr val="002060"/>
              </a:solidFill>
            </a:endParaRPr>
          </a:p>
          <a:p>
            <a:pPr hangingPunct="1">
              <a:buClr>
                <a:srgbClr val="002060"/>
              </a:buClr>
              <a:buFont typeface="+mj-lt"/>
              <a:buAutoNum type="arabicPeriod"/>
            </a:pPr>
            <a:r>
              <a:rPr lang="en-US" sz="2400" dirty="0">
                <a:solidFill>
                  <a:srgbClr val="002060"/>
                </a:solidFill>
              </a:rPr>
              <a:t>Neither FM nor UL have any special tests or approvals for sprinklers protecting Lithium-ion cells or modules, but FM does provide specific guidance on how sprinkler systems are designed and supplied.</a:t>
            </a:r>
          </a:p>
          <a:p>
            <a:pPr hangingPunct="1">
              <a:buClr>
                <a:srgbClr val="002060"/>
              </a:buClr>
              <a:buFont typeface="+mj-lt"/>
              <a:buAutoNum type="arabicPeriod"/>
            </a:pPr>
            <a:endParaRPr lang="en-US" sz="2400" dirty="0">
              <a:solidFill>
                <a:srgbClr val="002060"/>
              </a:solidFill>
            </a:endParaRPr>
          </a:p>
          <a:p>
            <a:pPr hangingPunct="1">
              <a:buClr>
                <a:srgbClr val="002060"/>
              </a:buClr>
              <a:buFont typeface="+mj-lt"/>
              <a:buAutoNum type="arabicPeriod"/>
            </a:pPr>
            <a:r>
              <a:rPr lang="en-US" sz="2400" dirty="0">
                <a:solidFill>
                  <a:srgbClr val="002060"/>
                </a:solidFill>
              </a:rPr>
              <a:t> Sprinklers must be FM Approved and system design must meet all design requirements in FMDS 8-1 and 8-9 or related data sheets</a:t>
            </a:r>
          </a:p>
        </p:txBody>
      </p:sp>
    </p:spTree>
    <p:extLst>
      <p:ext uri="{BB962C8B-B14F-4D97-AF65-F5344CB8AC3E}">
        <p14:creationId xmlns:p14="http://schemas.microsoft.com/office/powerpoint/2010/main" val="1077114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B3828-3039-C0F0-7644-2F0E24782E62}"/>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2DD55133-0CD2-3154-7DA7-7A2C38885AC6}"/>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a:p>
        </p:txBody>
      </p:sp>
      <p:sp>
        <p:nvSpPr>
          <p:cNvPr id="260" name="Subtitle.">
            <a:extLst>
              <a:ext uri="{FF2B5EF4-FFF2-40B4-BE49-F238E27FC236}">
                <a16:creationId xmlns:a16="http://schemas.microsoft.com/office/drawing/2014/main" id="{3806ED33-6C88-D280-B587-AD1462449013}"/>
              </a:ext>
            </a:extLst>
          </p:cNvPr>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t>Learning Outcomes</a:t>
            </a:r>
            <a:r>
              <a:rPr dirty="0">
                <a:solidFill>
                  <a:schemeClr val="accent1"/>
                </a:solidFill>
              </a:rPr>
              <a:t>.</a:t>
            </a:r>
          </a:p>
        </p:txBody>
      </p:sp>
      <p:sp>
        <p:nvSpPr>
          <p:cNvPr id="2" name="Text Placeholder 1">
            <a:extLst>
              <a:ext uri="{FF2B5EF4-FFF2-40B4-BE49-F238E27FC236}">
                <a16:creationId xmlns:a16="http://schemas.microsoft.com/office/drawing/2014/main" id="{3D07C5B0-3660-3BA3-8D51-654EEBBD0434}"/>
              </a:ext>
            </a:extLst>
          </p:cNvPr>
          <p:cNvSpPr txBox="1">
            <a:spLocks/>
          </p:cNvSpPr>
          <p:nvPr/>
        </p:nvSpPr>
        <p:spPr>
          <a:xfrm>
            <a:off x="971551" y="1460309"/>
            <a:ext cx="10660155" cy="4848415"/>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457200" indent="-457200" hangingPunct="1">
              <a:buClr>
                <a:srgbClr val="002060"/>
              </a:buClr>
              <a:buFont typeface="Arial" panose="020B0604020202020204" pitchFamily="34" charset="0"/>
              <a:buChar char="•"/>
            </a:pPr>
            <a:r>
              <a:rPr lang="en-US" dirty="0">
                <a:solidFill>
                  <a:srgbClr val="002060"/>
                </a:solidFill>
              </a:rPr>
              <a:t>Discuss the hazards presented by Lithium-ion battery manufacturing and storage.</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r>
              <a:rPr lang="en-US" dirty="0">
                <a:solidFill>
                  <a:srgbClr val="002060"/>
                </a:solidFill>
              </a:rPr>
              <a:t>Navigate the current published protection guidance.</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r>
              <a:rPr lang="en-US" dirty="0">
                <a:solidFill>
                  <a:srgbClr val="002060"/>
                </a:solidFill>
              </a:rPr>
              <a:t>Identify the fire sprinklers that are approved to provide protection</a:t>
            </a: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a:p>
            <a:pPr marL="457200" indent="-457200" hangingPunct="1">
              <a:buClr>
                <a:srgbClr val="002060"/>
              </a:buClr>
              <a:buFont typeface="Arial" panose="020B0604020202020204" pitchFamily="34" charset="0"/>
              <a:buChar char="•"/>
            </a:pPr>
            <a:endParaRPr lang="en-US" dirty="0">
              <a:solidFill>
                <a:srgbClr val="002060"/>
              </a:solidFill>
            </a:endParaRPr>
          </a:p>
        </p:txBody>
      </p:sp>
    </p:spTree>
    <p:extLst>
      <p:ext uri="{BB962C8B-B14F-4D97-AF65-F5344CB8AC3E}">
        <p14:creationId xmlns:p14="http://schemas.microsoft.com/office/powerpoint/2010/main" val="28899788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ontact —— ."/>
          <p:cNvSpPr txBox="1"/>
          <p:nvPr/>
        </p:nvSpPr>
        <p:spPr>
          <a:xfrm>
            <a:off x="1866898" y="645017"/>
            <a:ext cx="8176388" cy="495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defTabSz="914318">
              <a:lnSpc>
                <a:spcPct val="80000"/>
              </a:lnSpc>
              <a:defRPr sz="3200">
                <a:latin typeface="Montserrat Bold"/>
                <a:ea typeface="Montserrat Bold"/>
                <a:cs typeface="Montserrat Bold"/>
                <a:sym typeface="Montserrat Bold"/>
              </a:defRPr>
            </a:pPr>
            <a:r>
              <a:t>Contact </a:t>
            </a:r>
            <a:r>
              <a:rPr>
                <a:solidFill>
                  <a:schemeClr val="accent1"/>
                </a:solidFill>
              </a:rPr>
              <a:t>—— </a:t>
            </a:r>
            <a:r>
              <a:t>.</a:t>
            </a:r>
          </a:p>
        </p:txBody>
      </p:sp>
      <p:sp>
        <p:nvSpPr>
          <p:cNvPr id="278" name="Name Firstname."/>
          <p:cNvSpPr txBox="1"/>
          <p:nvPr/>
        </p:nvSpPr>
        <p:spPr>
          <a:xfrm>
            <a:off x="6589617" y="1958909"/>
            <a:ext cx="4339879" cy="5173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70000"/>
              </a:lnSpc>
              <a:defRPr sz="4600">
                <a:latin typeface="Montserrat Bold"/>
                <a:ea typeface="Montserrat Bold"/>
                <a:cs typeface="Montserrat Bold"/>
                <a:sym typeface="Montserrat Bold"/>
              </a:defRPr>
            </a:pPr>
            <a:r>
              <a:rPr lang="en-US" dirty="0"/>
              <a:t>James Lake</a:t>
            </a:r>
            <a:endParaRPr dirty="0">
              <a:solidFill>
                <a:srgbClr val="E93C2F"/>
              </a:solidFill>
            </a:endParaRPr>
          </a:p>
        </p:txBody>
      </p:sp>
      <p:sp>
        <p:nvSpPr>
          <p:cNvPr id="279" name="TITLE"/>
          <p:cNvSpPr txBox="1"/>
          <p:nvPr/>
        </p:nvSpPr>
        <p:spPr>
          <a:xfrm>
            <a:off x="6589617" y="2558165"/>
            <a:ext cx="4339880" cy="682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70000"/>
              </a:lnSpc>
              <a:defRPr sz="3100">
                <a:solidFill>
                  <a:srgbClr val="8F8F8F"/>
                </a:solidFill>
                <a:latin typeface="Montserrat-Regular"/>
                <a:ea typeface="Montserrat-Regular"/>
                <a:cs typeface="Montserrat-Regular"/>
                <a:sym typeface="Montserrat-Regular"/>
              </a:defRPr>
            </a:lvl1pPr>
          </a:lstStyle>
          <a:p>
            <a:r>
              <a:rPr lang="en-US" dirty="0"/>
              <a:t>Director of Training IFSA</a:t>
            </a:r>
            <a:endParaRPr dirty="0"/>
          </a:p>
        </p:txBody>
      </p:sp>
      <p:pic>
        <p:nvPicPr>
          <p:cNvPr id="280" name="Imagen" descr="Imagen"/>
          <p:cNvPicPr>
            <a:picLocks noGrp="1" noChangeAspect="1"/>
          </p:cNvPicPr>
          <p:nvPr>
            <p:ph type="pic" idx="21"/>
          </p:nvPr>
        </p:nvPicPr>
        <p:blipFill>
          <a:blip r:embed="rId2"/>
          <a:srcRect/>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10802" y="0"/>
                </a:moveTo>
                <a:cubicBezTo>
                  <a:pt x="4837" y="0"/>
                  <a:pt x="0" y="4837"/>
                  <a:pt x="0" y="10802"/>
                </a:cubicBezTo>
                <a:cubicBezTo>
                  <a:pt x="0" y="16766"/>
                  <a:pt x="4837" y="21600"/>
                  <a:pt x="10802" y="21600"/>
                </a:cubicBezTo>
                <a:cubicBezTo>
                  <a:pt x="16766" y="21600"/>
                  <a:pt x="21600" y="16766"/>
                  <a:pt x="21600" y="10802"/>
                </a:cubicBezTo>
                <a:cubicBezTo>
                  <a:pt x="21600" y="4837"/>
                  <a:pt x="16766" y="0"/>
                  <a:pt x="10802" y="0"/>
                </a:cubicBezTo>
                <a:close/>
              </a:path>
            </a:pathLst>
          </a:custGeom>
        </p:spPr>
      </p:pic>
      <p:sp>
        <p:nvSpPr>
          <p:cNvPr id="281"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40</a:t>
            </a:fld>
            <a:endParaRPr/>
          </a:p>
        </p:txBody>
      </p:sp>
      <p:sp>
        <p:nvSpPr>
          <p:cNvPr id="282" name="Email:"/>
          <p:cNvSpPr txBox="1"/>
          <p:nvPr/>
        </p:nvSpPr>
        <p:spPr>
          <a:xfrm>
            <a:off x="6589617" y="3818807"/>
            <a:ext cx="4339880" cy="2699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Email:</a:t>
            </a:r>
            <a:r>
              <a:rPr lang="en-US" dirty="0"/>
              <a:t> </a:t>
            </a:r>
            <a:r>
              <a:rPr lang="en-US" dirty="0" err="1"/>
              <a:t>jlake@ifsa.global</a:t>
            </a:r>
            <a:endParaRPr dirty="0"/>
          </a:p>
        </p:txBody>
      </p:sp>
      <p:sp>
        <p:nvSpPr>
          <p:cNvPr id="283" name="Phone:"/>
          <p:cNvSpPr txBox="1"/>
          <p:nvPr/>
        </p:nvSpPr>
        <p:spPr>
          <a:xfrm>
            <a:off x="6589617" y="4162490"/>
            <a:ext cx="4339880" cy="2699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Phone:</a:t>
            </a:r>
            <a:r>
              <a:rPr lang="en-US" dirty="0"/>
              <a:t> +1 617 372 6214</a:t>
            </a:r>
            <a:endParaRPr dirty="0"/>
          </a:p>
        </p:txBody>
      </p:sp>
      <p:sp>
        <p:nvSpPr>
          <p:cNvPr id="284" name="Web:"/>
          <p:cNvSpPr txBox="1"/>
          <p:nvPr/>
        </p:nvSpPr>
        <p:spPr>
          <a:xfrm>
            <a:off x="6589617" y="4530790"/>
            <a:ext cx="4339880" cy="2699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Web:</a:t>
            </a:r>
            <a:r>
              <a:rPr lang="en-US" dirty="0"/>
              <a:t>  www.ifsa.org</a:t>
            </a:r>
            <a:endParaRPr dirty="0"/>
          </a:p>
        </p:txBody>
      </p:sp>
      <p:pic>
        <p:nvPicPr>
          <p:cNvPr id="1027" name="Picture 3">
            <a:extLst>
              <a:ext uri="{FF2B5EF4-FFF2-40B4-BE49-F238E27FC236}">
                <a16:creationId xmlns:a16="http://schemas.microsoft.com/office/drawing/2014/main" id="{FF1F74BC-61E4-C64F-676C-F7E55D0EF1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507" t="4015" r="39214" b="41428"/>
          <a:stretch>
            <a:fillRect/>
          </a:stretch>
        </p:blipFill>
        <p:spPr bwMode="auto">
          <a:xfrm>
            <a:off x="2849264" y="2052439"/>
            <a:ext cx="2735534" cy="2748297"/>
          </a:xfrm>
          <a:prstGeom prst="flowChartConnector">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B&amp;D-Powerpoint Template_16x9">
  <a:themeElements>
    <a:clrScheme name="B&amp;D-Powerpoint Template_16x9">
      <a:dk1>
        <a:srgbClr val="1F1F1F"/>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136</TotalTime>
  <Words>747</Words>
  <Application>Microsoft Office PowerPoint</Application>
  <PresentationFormat>Widescreen</PresentationFormat>
  <Paragraphs>193</Paragraphs>
  <Slides>40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Calibri</vt:lpstr>
      <vt:lpstr>Helvetica</vt:lpstr>
      <vt:lpstr>Montserrat</vt:lpstr>
      <vt:lpstr>Montserrat Bold</vt:lpstr>
      <vt:lpstr>Montserrat-Medium</vt:lpstr>
      <vt:lpstr>Roboto</vt:lpstr>
      <vt:lpstr>Times New Roman</vt:lpstr>
      <vt:lpstr>B&amp;D-Powerpoint Template_16x9</vt:lpstr>
      <vt:lpstr>Protection of Lithium-ion Battery Manufacturing &amp; Storage</vt:lpstr>
      <vt:lpstr>Learning Outcomes.</vt:lpstr>
      <vt:lpstr>Learning Outcomes.</vt:lpstr>
      <vt:lpstr>State of Charge</vt:lpstr>
      <vt:lpstr>Thermal Runaway</vt:lpstr>
      <vt:lpstr>Thermal Runaway</vt:lpstr>
      <vt:lpstr>Protection Guidance</vt:lpstr>
      <vt:lpstr>Protection Guidance</vt:lpstr>
      <vt:lpstr>FMDS 8-1 Commodity Classifications</vt:lpstr>
      <vt:lpstr>FMDS 7-112 Protection</vt:lpstr>
      <vt:lpstr>General Requirements</vt:lpstr>
      <vt:lpstr>Manufacturing Areas – FMDS 3-26</vt:lpstr>
      <vt:lpstr>Formation &amp; Aging Areas</vt:lpstr>
      <vt:lpstr>In-Rack Sprinkler Layout – Single Row Rack</vt:lpstr>
      <vt:lpstr>PowerPoint Presentation</vt:lpstr>
      <vt:lpstr>PowerPoint Presentation</vt:lpstr>
      <vt:lpstr>FM Approved In-Rack Sprinklers for FMDS 7-112</vt:lpstr>
      <vt:lpstr>Incidental Storage</vt:lpstr>
      <vt:lpstr>Incidental Storage</vt:lpstr>
      <vt:lpstr>Table 2.4.3.2</vt:lpstr>
      <vt:lpstr>Finished Product Storage </vt:lpstr>
      <vt:lpstr>PowerPoint Presentation</vt:lpstr>
      <vt:lpstr>Finished Product – Solid Pile &amp; Palletized</vt:lpstr>
      <vt:lpstr>Finished Product in Open Racks</vt:lpstr>
      <vt:lpstr>FMDS 7-112 Table 2.4.5.1.2</vt:lpstr>
      <vt:lpstr>Scenario 1</vt:lpstr>
      <vt:lpstr>Scenario 2</vt:lpstr>
      <vt:lpstr>Scenario 3</vt:lpstr>
      <vt:lpstr>Scenario 4</vt:lpstr>
      <vt:lpstr>Scenario 5</vt:lpstr>
      <vt:lpstr>Scenario 6</vt:lpstr>
      <vt:lpstr>Single-Row Rack Storage</vt:lpstr>
      <vt:lpstr>Double-Row Rack Storage</vt:lpstr>
      <vt:lpstr>Multi-Row Rack Storage</vt:lpstr>
      <vt:lpstr>Returned/Defective/Damaged</vt:lpstr>
      <vt:lpstr>ASRS Protection</vt:lpstr>
      <vt:lpstr>A Continuing Challenge </vt:lpstr>
      <vt:lpstr>Current Status</vt:lpstr>
      <vt:lpstr>Learning Outcomes.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Jim Lake</cp:lastModifiedBy>
  <cp:revision>1</cp:revision>
  <dcterms:modified xsi:type="dcterms:W3CDTF">2025-10-22T18:00:17Z</dcterms:modified>
</cp:coreProperties>
</file>