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89" r:id="rId18"/>
    <p:sldId id="272" r:id="rId19"/>
    <p:sldId id="274" r:id="rId20"/>
    <p:sldId id="275" r:id="rId21"/>
    <p:sldId id="276" r:id="rId22"/>
    <p:sldId id="277" r:id="rId23"/>
    <p:sldId id="278" r:id="rId24"/>
    <p:sldId id="279" r:id="rId25"/>
    <p:sldId id="280" r:id="rId26"/>
    <p:sldId id="281" r:id="rId27"/>
    <p:sldId id="282" r:id="rId28"/>
    <p:sldId id="288" r:id="rId29"/>
    <p:sldId id="283" r:id="rId30"/>
    <p:sldId id="284" r:id="rId31"/>
  </p:sldIdLst>
  <p:sldSz cx="12192000" cy="6858000"/>
  <p:notesSz cx="6858000" cy="9144000"/>
  <p:embeddedFontLst>
    <p:embeddedFont>
      <p:font typeface="Garamond" panose="02020404030301010803" pitchFamily="18" charset="0"/>
      <p:regular r:id="rId33"/>
      <p:bold r:id="rId34"/>
      <p:italic r:id="rId35"/>
      <p:boldItalic r:id="rId36"/>
    </p:embeddedFont>
    <p:embeddedFont>
      <p:font typeface="Helvetica Neue" panose="020B0604020202020204" charset="0"/>
      <p:regular r:id="rId37"/>
      <p:bold r:id="rId38"/>
      <p:italic r:id="rId39"/>
      <p:boldItalic r:id="rId40"/>
    </p:embeddedFont>
    <p:embeddedFont>
      <p:font typeface="Montserrat" panose="00000500000000000000" pitchFamily="2" charset="0"/>
      <p:regular r:id="rId41"/>
      <p:bold r:id="rId42"/>
      <p:italic r:id="rId43"/>
      <p:boldItalic r:id="rId44"/>
    </p:embeddedFont>
    <p:embeddedFont>
      <p:font typeface="Montserrat Medium" panose="00000600000000000000"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0" roundtripDataSignature="AMtx7mheYItqbRvEymUiTX8CeE/XXMIgL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0D6E03-C009-F5A1-2D04-B2BE35602CAF}" v="465" dt="2025-10-20T21:38:11.2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customschemas.google.com/relationships/presentationmetadata" Target="metadata"/><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font" Target="fonts/font9.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solidFill>
                  <a:schemeClr val="dk1"/>
                </a:solidFill>
                <a:highlight>
                  <a:srgbClr val="F5F5F5"/>
                </a:highlight>
              </a:rPr>
              <a:t>Hola, buenos dias. Me llamo Britta Maddox y trabajo para el Consejo de Protección contra Incendios del condado de Anoka, un consorcio de diecisés departamentos de bomberos y tres equipos especializados de rescate contra incendios. Es un honor para mí presentarles hoy. Yo apprendo español, pero yo continuaré en inglés para que me entiendas mejor.​ Okay? Venga conmigo.</a:t>
            </a:r>
            <a:endParaRPr/>
          </a:p>
        </p:txBody>
      </p:sp>
      <p:sp>
        <p:nvSpPr>
          <p:cNvPr id="171" name="Google Shape;17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 want to start by introducing where we are in the world.</a:t>
            </a:r>
            <a:endParaRPr/>
          </a:p>
        </p:txBody>
      </p:sp>
      <p:sp>
        <p:nvSpPr>
          <p:cNvPr id="178" name="Google Shape;17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7071c44fcd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7071c44fcd_0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solidFill>
                  <a:schemeClr val="dk1"/>
                </a:solidFill>
              </a:rPr>
              <a:t>Anoka County is a first-ring suburb in Minnesota just northwest of the Twin Cities of Minneapolis and St Paul. There are 16 fire departments serving the 21 cities of Anoka County plus covering two additional cities outside of our county. The Anoka County Fire Protection Council was created in 1977 to combine these 16 fire departments towards a common operating picture, shared goals and response patterns, and ultimately resource and data sharing.</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7071c44fcd_0_2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03" name="Google Shape;203;g37071c44fcd_0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7071c44fcd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7071c44fcd_0_3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indent="0"/>
            <a:r>
              <a:rPr lang="en-US" dirty="0"/>
              <a:t>Initially, all 16 departments worked independently. Technology was acquired as needed, with smaller departments facing limitations on what was accessible to them due to financial considerations as well as simply size. With the plethora of systems, there was no way to standardize the data and without standards, comparing statistically was nearly impossible. Fields didn’t track the same values across systems. Certain departments interpreted the National Fire Information Reporting System standards differently than others. Responding for mutual aid was like walking into a new house with no electricity at night - there was no ‘light’ to see what you were walking into. And as time went on, citizens and government officials alike began demanding and expecting reliable data presented in up-to-date methods. Anoka County realized they could no longer hide behind the excuse that “we just don’t capture that information” any longer.</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7071c44fcd_0_5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In 1970, the Anoka County law enforcement departments felt the same way and established the Joint Law Enforcement Council. The fire departments saw this as an opportunity to elevate themselves to this same level and establish their own partner consortium.</a:t>
            </a:r>
            <a:endParaRPr/>
          </a:p>
        </p:txBody>
      </p:sp>
      <p:sp>
        <p:nvSpPr>
          <p:cNvPr id="224" name="Google Shape;224;g37071c44fcd_0_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712d25097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712d25097f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indent="0">
              <a:lnSpc>
                <a:spcPct val="115000"/>
              </a:lnSpc>
              <a:buClr>
                <a:schemeClr val="dk1"/>
              </a:buClr>
              <a:buSzPts val="1100"/>
            </a:pPr>
            <a:r>
              <a:rPr lang="en-US" sz="1100" dirty="0">
                <a:solidFill>
                  <a:schemeClr val="dk1"/>
                </a:solidFill>
              </a:rPr>
              <a:t>Established in 1977 the Anoka County Fire Protection Council (FPC) includes each of the sixteen fire department chiefs as well as an elected representative for each municipality with a fire department. The Anoka County FPC has been responsible for establishing and sustaining substantial public safety improvements within the county as listed on the screen.</a:t>
            </a:r>
            <a:endParaRPr sz="1100" dirty="0">
              <a:solidFill>
                <a:schemeClr val="dk1"/>
              </a:solidFill>
            </a:endParaRPr>
          </a:p>
          <a:p>
            <a:pPr marL="0" lvl="0" indent="0" algn="l" rtl="0">
              <a:lnSpc>
                <a:spcPct val="115000"/>
              </a:lnSpc>
              <a:spcBef>
                <a:spcPts val="0"/>
              </a:spcBef>
              <a:spcAft>
                <a:spcPts val="800"/>
              </a:spcAft>
              <a:buClr>
                <a:schemeClr val="dk1"/>
              </a:buClr>
              <a:buSzPts val="1100"/>
              <a:buFont typeface="Arial"/>
              <a:buNone/>
            </a:pPr>
            <a:r>
              <a:rPr lang="en-US" sz="1100" dirty="0">
                <a:solidFill>
                  <a:schemeClr val="dk1"/>
                </a:solidFill>
              </a:rPr>
              <a:t>Combining into the consortium opens up the purchasing power of each department and allows departments to support each other by contributing personnel, expertise, and equipment to these larger programs. Previously inaccessible to some, specialized training and ongoing learning opportunities become available to all  as the county coordinates their efforts.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78799c00ee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78799c00ee_0_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indent="0"/>
            <a:r>
              <a:rPr lang="en-US" dirty="0"/>
              <a:t>The Anoka County Fire Protection Council’s initiatives align directly with Anoka County’s vision of safe communities and the State of Minnesota’s strategic priorities for cooperative fire protection, regional preparedness, and resilience. By breaking down jurisdictional silos and fostering consistency in fire code enforcement, the Council advances the mission of its parent municipalities and supports statewide goals for public safety.</a:t>
            </a:r>
            <a:endParaRPr dirty="0"/>
          </a:p>
          <a:p>
            <a:pPr marL="0" lvl="0" indent="0" algn="l" rtl="0">
              <a:spcBef>
                <a:spcPts val="0"/>
              </a:spcBef>
              <a:spcAft>
                <a:spcPts val="0"/>
              </a:spcAft>
              <a:buNone/>
            </a:pPr>
            <a:endParaRPr/>
          </a:p>
          <a:p>
            <a:pPr marL="0" lvl="0" indent="0" algn="l" rtl="0">
              <a:spcBef>
                <a:spcPts val="0"/>
              </a:spcBef>
              <a:spcAft>
                <a:spcPts val="0"/>
              </a:spcAft>
              <a:buNone/>
            </a:pPr>
            <a:r>
              <a:rPr lang="en-US" dirty="0"/>
              <a:t>[read the slide]</a:t>
            </a:r>
            <a:endParaRPr dirty="0"/>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7b616165ce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7b616165ce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[read the slide]</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7b616165ce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7b616165ce_0_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[read the slide]</a:t>
            </a:r>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These are just some examples where the Fire Protection Council epitomizes the goals and beliefs of not only our cities and our county, but also the State of Minnesota, and greater public safety community. But, goals remain only good intentions until they are backed by deliberate, sustained action.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712d25097f_0_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indent="0">
              <a:buClr>
                <a:schemeClr val="dk1"/>
              </a:buClr>
              <a:buSzPts val="1100"/>
            </a:pPr>
            <a:r>
              <a:rPr lang="en-US" dirty="0">
                <a:solidFill>
                  <a:schemeClr val="dk1"/>
                </a:solidFill>
              </a:rPr>
              <a:t>We had the foundation; now it was time for action. Attaining these strategic aims required more than policy agreements—they demanded a seamless way for multiple jurisdictions to share and access information in real time. Achieving true interoperability meant overcoming inconsistent formats, siloed databases, and communication gaps that slowed inspections, reporting, and emergency coordination. Thus, the Public Safety Data System was developed as a centralized, technology-driven platform capable of integrating public safety information across municipal boundaries. This system provided the common operating picture necessary for agencies to work together efficiently, ensure consistent code enforcement, and respond more effectively when lives and property are at risk.</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dirty="0">
                <a:solidFill>
                  <a:schemeClr val="dk1"/>
                </a:solidFill>
              </a:rPr>
              <a:t>The Public Safety Data System, or PSDS, is a shared records management system where the incident is called into dispatch, answered, triaged, processed, and sent to the appropriate responding authority - law, fire, and/or EMS. All technology related to the response, reporting, and analytics/statistics for the 11 law enforcement agencies and 16 fire departments in Anoka County are managed under the PSDS and forms the foundation of the solution to the other two problems pre-consortium - shared data, standardization, and the ability to accurately and statistically describe all of Anoka County’s public safety response.</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US" dirty="0">
                <a:solidFill>
                  <a:schemeClr val="dk1"/>
                </a:solidFill>
              </a:rPr>
              <a:t>With the purchasing power of a consortium, and a single point of contact for vendors to work with, leveraging new technology was no longer a barrier. </a:t>
            </a:r>
            <a:r>
              <a:rPr lang="en-US" dirty="0"/>
              <a:t>Departments now can adopt new technology and open the opportunities for continuing education and participation in specialized response teams, interconnected at the nexus of the Public Safety Data System.</a:t>
            </a:r>
            <a:endParaRPr dirty="0"/>
          </a:p>
        </p:txBody>
      </p:sp>
      <p:sp>
        <p:nvSpPr>
          <p:cNvPr id="259" name="Google Shape;259;g3712d25097f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712d25097f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3712d25097f_0_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 2023 the consortium signed a contract with First Due as our Fire records management system. After a thorough proposal process and multiple system demonstrations, this platform ticked all the boxes to meet our needs for reporting capabilities, module availability, and forward-thinking technology. This was the first consortium-purchased software that had 100% countywide buy-in. All 16 departments agreed that in order for us to be successful we needed two key things - for all departments to agree to utilize the same RMS platform and to work together on standardization of the data.</a:t>
            </a:r>
            <a:endParaRPr dirty="0"/>
          </a:p>
          <a:p>
            <a:pPr marL="0" lvl="0" indent="0" algn="l" rtl="0">
              <a:spcBef>
                <a:spcPts val="0"/>
              </a:spcBef>
              <a:spcAft>
                <a:spcPts val="0"/>
              </a:spcAft>
              <a:buNone/>
            </a:pPr>
            <a:endParaRPr/>
          </a:p>
          <a:p>
            <a:pPr marL="0" indent="0"/>
            <a:r>
              <a:rPr lang="en-US" dirty="0"/>
              <a:t>With the adoption of First Due, I acted as project manager therefore providing a single point of contact for our partners at First Due when scheduling training and system configuration. From there, we created committees of module experts to create a standard operating procedures for each module and the system as a whole. Ultimately, our consortium model leads to fewer issue tickets as we harvest the hive-mind of all departments to creatively problem-solve, and presents a unified voice when we do approach First Due with an issue.</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712d25097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3712d25097f_0_2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indent="0"/>
            <a:r>
              <a:rPr lang="en-US" dirty="0"/>
              <a:t>Departments appoint members to serve on module or topic-specific committees. They are experts in their area of the system and also my vehicle for communication back to their full department. </a:t>
            </a:r>
          </a:p>
          <a:p>
            <a:pPr marL="0" lvl="0" indent="0" algn="l">
              <a:spcBef>
                <a:spcPts val="0"/>
              </a:spcBef>
              <a:spcAft>
                <a:spcPts val="0"/>
              </a:spcAft>
              <a:buNone/>
            </a:pPr>
            <a:endParaRPr lang="en-US" dirty="0"/>
          </a:p>
          <a:p>
            <a:pPr marL="0" indent="0"/>
            <a:r>
              <a:rPr lang="en-US" dirty="0"/>
              <a:t>One such committee is the Fire Data Standards Committee which works to standardize data input – creating the Anoka County language for incidents, preplans, inspections, and more.</a:t>
            </a:r>
          </a:p>
          <a:p>
            <a:pPr marL="0" indent="0"/>
            <a:endParaRPr lang="en-US"/>
          </a:p>
          <a:p>
            <a:pPr marL="0" indent="0"/>
            <a:r>
              <a:rPr lang="en-US" dirty="0"/>
              <a:t>In the United States, the fire service has an overall standard for incident reporting, currently called NFIRS - the National Fire Incident Reporting System. Outdated, NFIRS underwent a redesign and a new standard will be implemented January of 2026 called NERIS - the National Emergency Response Information System. While the federal standards form the basics of a common language, they don't cover everything that may be operationally relevant. So, we authored the Fire Data Standards Guide - effectively an SOP for how to operate within our shared data system. </a:t>
            </a:r>
            <a:endParaRPr dirty="0"/>
          </a:p>
          <a:p>
            <a:pPr marL="0" lvl="0" indent="0" algn="l" rtl="0">
              <a:spcBef>
                <a:spcPts val="0"/>
              </a:spcBef>
              <a:spcAft>
                <a:spcPts val="0"/>
              </a:spcAft>
              <a:buNone/>
            </a:pPr>
            <a:endParaRPr/>
          </a:p>
          <a:p>
            <a:pPr marL="0" indent="0"/>
            <a:r>
              <a:rPr lang="en-US" dirty="0"/>
              <a:t>Scanning the QR code on the screen will allow you to download a copy of our standard. Essentially, this is a guiding document telling departments about certain data types, fields that are required, and most importantly, the why. We found that the more staff understood why certain data was being required, the more likely we were to get compliance with filling in that data. For example, our departments require a first and last name, date of birth, and gender for any patient contact even though that is not a requirement of the national standard. With the emerging trends in the fire service pointing at increased levels of EMS response and the rising popularity of community paramedicine programs, this information is vital for tracking high-frequency 911 users that would receive the most benefit from additional resources and community services to help them and get them out of the cycle of reliance on 911. Helping them, helps responders by lowering call volume; therefore avoiding burnout and inefficient resource depletion. Once we explained that to the users, gathering those additional pieces of information made sense and compliance increased by over 50%. </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44f75bd319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344f75bd319_0_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indent="0">
              <a:buClr>
                <a:schemeClr val="dk1"/>
              </a:buClr>
              <a:buSzPts val="1100"/>
            </a:pPr>
            <a:r>
              <a:rPr lang="en-US" dirty="0">
                <a:solidFill>
                  <a:schemeClr val="dk1"/>
                </a:solidFill>
              </a:rPr>
              <a:t>Another module user group centers around Inspections and consists of the countywide inspectors and fire marshals. We utilize the First Due Inspections module for all of our inspections and in 2025, we started two new countywide initiatives: Mobile Food Unit Inspection reciprocity and ITM, or Inspections-Testing- and Maintenance, for compliance submissions.</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indent="0">
              <a:buClr>
                <a:schemeClr val="dk1"/>
              </a:buClr>
              <a:buSzPts val="1100"/>
            </a:pPr>
            <a:r>
              <a:rPr lang="en-US" dirty="0">
                <a:solidFill>
                  <a:schemeClr val="dk1"/>
                </a:solidFill>
              </a:rPr>
              <a:t>The Mobile Food Unit Inspection Reciprocity started out of feedback from our community partners - it is burdensome to own a food truck and move throughout cities in a county having to get a new operations permit AND fire safety inspection for each city. In Minnesota, our weather is only conducive to food trucks for about six months or less, so food truck owners want to maximize their time serving great food and minimize the amount of time spent on repeat fire safety inspections. Our Inspectors user group met, and through the technological advances within First Due’s Inspection module, we were able to create an inspection checklist that mirrors our State Fire Marshal’s inspection checklist for mobile food trucks. Since we are operating on the same platform conducting the inspection, departments agreed that we would offer reciprocity to our food trucks - get inspected in one city within Anoka  County at the start of your food truck season and pass and you will receive an inspection sticker indicating a successful fire safety inspection that will be accepted across all cities in Anoka County, requiring food truck vendors to only seek operational permits through the city and avoid time-intensive fire safety inspections while still ensuring the safety of each food truck and code compliance. With First Due, we were also able to create a report that emails out to all the inspectors countywide each Friday with a list of food trucks that have been inspected for their reference, and additional detailed inspection information is available through data sharing within First Due if needed. This year, the pilot year of our program, inspectors in Anoka County inspected 136 of the 250 trucks registered with the Food Truck Association of Minnesota.</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indent="0">
              <a:buClr>
                <a:schemeClr val="dk1"/>
              </a:buClr>
              <a:buSzPts val="1100"/>
            </a:pPr>
            <a:r>
              <a:rPr lang="en-US" dirty="0">
                <a:solidFill>
                  <a:schemeClr val="dk1"/>
                </a:solidFill>
              </a:rPr>
              <a:t>Our state fire marshal’s office has considered creating a statewide reciprocity agreement for food trucks for years with no success. They don’t have access to a shared platform to make the exchange of information simple and efficient, and certain entities don’t trust other departments will inspect to the same standards as they do. With our consortium model, we negate those hurdles by offering joint training for the use of the mobile food unit checklist and reciprocity agreement - ensuring all inspections are held to the same high standard whether the food truck starts its journey in the small town of East Bethel or the major suburb of Fridley. First Due’s system puts efficiency in motion through its progressive data sharing technology, and we hope to continue expanding our borders of reciprocity and help build a path for statewide reciprocity that the State Fire Marshals Division can learn and benefit from.</a:t>
            </a:r>
            <a:endParaRPr dirty="0">
              <a:solidFill>
                <a:schemeClr val="dk1"/>
              </a:solidFill>
            </a:endParaRPr>
          </a:p>
          <a:p>
            <a:pPr marL="0" lvl="0" indent="0" algn="l" rtl="0">
              <a:spcBef>
                <a:spcPts val="0"/>
              </a:spcBef>
              <a:spcAft>
                <a:spcPts val="0"/>
              </a:spcAft>
              <a:buClr>
                <a:schemeClr val="dk1"/>
              </a:buClr>
              <a:buFont typeface="Arial"/>
              <a:buNone/>
            </a:pPr>
            <a:endParaRPr dirty="0">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r>
              <a:rPr lang="en-US"/>
              <a:t>The Inspectors user group found another place where coordinating efforts could increase efficiencies when considering their inspection-testing-maintenance, or ITM, platform. Historically departments were either utilizing one of multiple vendors for contractors to submit their compliance documentation for suppression system maintenance, installation, and testing, or worse yet, 14 out of 16 departments weren't using anything to capture this information. That's a critical information gap. Responders going to these businesses had to look at the call information on one system, the preplan and occupancy data within First Due, and another vendor’s ITM software if available for a full picture of the building they were walking into - wasting critical initial incident response time.</a:t>
            </a:r>
            <a:endParaRPr lang="en-US" dirty="0">
              <a:solidFill>
                <a:srgbClr val="444444"/>
              </a:solidFill>
            </a:endParaRPr>
          </a:p>
          <a:p>
            <a:pPr marL="0" indent="0"/>
            <a:endParaRPr lang="en-US" dirty="0">
              <a:solidFill>
                <a:srgbClr val="444444"/>
              </a:solidFill>
            </a:endParaRPr>
          </a:p>
          <a:p>
            <a:pPr marL="0" indent="0"/>
            <a:r>
              <a:rPr lang="en-US"/>
              <a:t>Effective January 1st, we will now be using our shared records system platform to accept and process these compliance documents. The benefits? A single platform for all vendors servicing any property anywhere in Anoka County - simplifying their user experience and ultimately saving them money in submission fees. It also feeds this critical information to the shared pre-plan and response module. Now, as a responder headed to the scene of a structure fire, I can know at a glance on my way to the scene that the sprinkler system that should be in this warehouse was marked out of service yesterday and is not functional, potentially dramatically changing my operational strategy on scene to increase the probability of saving lives and property. </a:t>
            </a:r>
            <a:endParaRPr lang="en-US" dirty="0">
              <a:solidFill>
                <a:srgbClr val="444444"/>
              </a:solidFill>
            </a:endParaRPr>
          </a:p>
          <a:p>
            <a:pPr marL="0" indent="0"/>
            <a:endParaRPr lang="en-US" dirty="0">
              <a:solidFill>
                <a:srgbClr val="444444"/>
              </a:solidFill>
            </a:endParaRPr>
          </a:p>
        </p:txBody>
      </p:sp>
    </p:spTree>
    <p:extLst>
      <p:ext uri="{BB962C8B-B14F-4D97-AF65-F5344CB8AC3E}">
        <p14:creationId xmlns:p14="http://schemas.microsoft.com/office/powerpoint/2010/main" val="3044671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712d25097f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712d25097f_0_3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As you may have noticed through these examples we don’t just create standards together - we operate together. Many of you operate regularly with mutual and automatic aid partners with whom you have little to no interconnectivity - you don’t know how they’re trained, what level of support you’re getting, if they’ll understand your shorthand or lingo for response tactics, and often, when or how many response units you’re getting - and at a critical incident, there’s no time to request that information over the radio. You need it at your fingertips. You need to know before you arrive on scene that your aid partners are going to understand what is needed and operate effectively as an extended branch of your own department.</a:t>
            </a:r>
            <a:endParaRPr/>
          </a:p>
          <a:p>
            <a:pPr marL="0" lvl="0" indent="0" algn="l" rtl="0">
              <a:spcBef>
                <a:spcPts val="0"/>
              </a:spcBef>
              <a:spcAft>
                <a:spcPts val="0"/>
              </a:spcAft>
              <a:buNone/>
            </a:pPr>
            <a:endParaRPr/>
          </a:p>
          <a:p>
            <a:pPr marL="0" lvl="0" indent="0" algn="l" rtl="0">
              <a:spcBef>
                <a:spcPts val="0"/>
              </a:spcBef>
              <a:spcAft>
                <a:spcPts val="0"/>
              </a:spcAft>
              <a:buNone/>
            </a:pPr>
            <a:r>
              <a:rPr lang="en-US"/>
              <a:t>Accepting these unknowns as a hazard of doing business wasn’t acceptable to our departments, our elected officials, or our citizens we strive to protect. Early on in the life of the consortium the Anoka County Fire Training Academy was established to ensure shared educational standards between departments. We can now rely on the fact that when we are receiving aid from any department within our county, regardless of the size, we know that the foundational building blocks received were the same. And now, with the adoption of a shared countywide records system, we can take that one step further with a platform to support our aid response, putting us fully on one common operating procedure. Not only that, but with First Due’s platform of shared pre-plans and our standard language for icons, annotations, and mapping countywide, we have ensured that all of our responders, regardless of the city they are responding to or the department they serve with, have the same critical pre-incident plans, hazard information, and location contacts walking into a scene. This also saves us critical seconds and minutes when receiving new aid partners on a larger incident. The incident commander doesn’t have to sit at the edge of the scene and greet each new arriving unit and assign them a spot. Instead, the IC can be out and about doing a size-up or assisting with laying hose all while the additional responding units reference the shared pre-plan for staging areas and required tasks needing to be filled. </a:t>
            </a:r>
            <a:endParaRPr/>
          </a:p>
          <a:p>
            <a:pPr marL="0" lvl="0" indent="0" algn="l" rtl="0">
              <a:spcBef>
                <a:spcPts val="0"/>
              </a:spcBef>
              <a:spcAft>
                <a:spcPts val="0"/>
              </a:spcAft>
              <a:buNone/>
            </a:pPr>
            <a:endParaRPr/>
          </a:p>
          <a:p>
            <a:pPr marL="0" lvl="0" indent="0" algn="l" rtl="0">
              <a:spcBef>
                <a:spcPts val="0"/>
              </a:spcBef>
              <a:spcAft>
                <a:spcPts val="0"/>
              </a:spcAft>
              <a:buNone/>
            </a:pPr>
            <a:r>
              <a:rPr lang="en-US"/>
              <a:t>Spring Lake Park-Blaine-Mounds View Fire Department, or SBM for short, utilized regional pre-plan layers this summer during their annual PGA 3M Open golf tournament, a premier professional golf tournament held annually in Blaine, Minnesota at the TPC Twin Cities course. As part of the PGA TOUR, the 3M Open draws top golfers from around the world to compete in a scenic, challenging setting just north of the Twin Cities. The tournament blends elite-level golf with vibrant community engagement, including interactive fan zones, local food vendors (food trucks), and charitable initiatives and has become a summer highlight and a key stop on the PGA TOUR calendar. SBM relies heavily on mutual aid partnerships to ensure the safety of everyone involved with this event. This year, First Due’s regional pre-plans were implemented. Because we worked together to create a common language through a pre-plan data standard, the 3M Open was able to be laid out strategically and geographically, giving all those involved - whether it’s their first time assisting with the event or they’ve been with it since its inception in 2019 - a common operating picture and shared language for coordinated, efficient operations.</a:t>
            </a:r>
            <a:endParaRPr/>
          </a:p>
          <a:p>
            <a:pPr marL="0" lvl="0" indent="0" algn="l" rtl="0">
              <a:spcBef>
                <a:spcPts val="0"/>
              </a:spcBef>
              <a:spcAft>
                <a:spcPts val="0"/>
              </a:spcAft>
              <a:buNone/>
            </a:pPr>
            <a:endParaRPr/>
          </a:p>
          <a:p>
            <a:pPr marL="0" lvl="0" indent="0" algn="l" rtl="0">
              <a:spcBef>
                <a:spcPts val="0"/>
              </a:spcBef>
              <a:spcAft>
                <a:spcPts val="0"/>
              </a:spcAft>
              <a:buNone/>
            </a:pPr>
            <a:r>
              <a:rPr lang="en-US"/>
              <a:t>It’s worth mentioning that one piece doesn’t work without the other - a shared records management system is great but it’s useless if you aren’t also collaborating on how it’s used. If a red square tile is a sprinkler zone for Coon Rapids but indicates a hazmat spill radius to Linwood, we are not going to have the desired effect of efficient and coordinated response. The standard, and willingness to adhere to it, are essential along with the technological advances, and these examples of why this works are what drives decision-makers to understand the importance of both.</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712d25097f_0_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712d25097f_0_3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indent="0"/>
            <a:r>
              <a:rPr lang="en-US" dirty="0">
                <a:solidFill>
                  <a:schemeClr val="dk1"/>
                </a:solidFill>
                <a:latin typeface="Arial"/>
                <a:cs typeface="Arial"/>
                <a:sym typeface="Arial"/>
              </a:rPr>
              <a:t>A shared platform and common language pave the road for leading with intelligence – through statistical analytics and regional collaboration.</a:t>
            </a:r>
            <a:endParaRPr lang="en-US">
              <a:latin typeface="Arial"/>
              <a:cs typeface="Arial"/>
            </a:endParaRPr>
          </a:p>
          <a:p>
            <a:pPr marL="0" indent="0"/>
            <a:endParaRPr lang="en-US" dirty="0">
              <a:cs typeface="Arial"/>
              <a:sym typeface="Arial"/>
            </a:endParaRPr>
          </a:p>
          <a:p>
            <a:pPr marL="0" indent="0"/>
            <a:r>
              <a:rPr lang="en-US" dirty="0">
                <a:latin typeface="Arial"/>
                <a:cs typeface="Arial"/>
              </a:rPr>
              <a:t>As an example of both we have the Anoka County Fire Investigation Team, or ACFIT.</a:t>
            </a:r>
            <a:r>
              <a:rPr lang="en-US" dirty="0">
                <a:solidFill>
                  <a:schemeClr val="dk1"/>
                </a:solidFill>
                <a:latin typeface="Arial"/>
                <a:ea typeface="Arial"/>
                <a:cs typeface="Arial"/>
                <a:sym typeface="Arial"/>
              </a:rPr>
              <a:t> Currently, 28 firefighters from departments across Anoka County contribute time and energy to ACFIT. As a specialized response unit, ACFIT members are paged out to any department in need of fire or arson investigation. Historically, ACFIT members utilized the records management system of their home department - meaning providing investigation reports to other departments, chiefs, community members, and insurance providers or attorneys was a hassle, and the quality of report you received was entirely dependent on the responder. There was no consistency or standard expected. Even though the National Fire Protection Association has a standard for fire investigation documentation, there was no guarantee of adherence to it. </a:t>
            </a:r>
            <a:endParaRPr lang="en-US">
              <a:solidFill>
                <a:schemeClr val="dk1"/>
              </a:solidFill>
              <a:latin typeface="Arial"/>
              <a:ea typeface="Arial"/>
              <a:cs typeface="Arial"/>
            </a:endParaRPr>
          </a:p>
          <a:p>
            <a:pPr marL="0" indent="0"/>
            <a:endParaRPr lang="en-US" dirty="0">
              <a:solidFill>
                <a:schemeClr val="dk1"/>
              </a:solidFill>
              <a:latin typeface="Arial"/>
              <a:ea typeface="Arial"/>
              <a:cs typeface="Arial"/>
              <a:sym typeface="Arial"/>
            </a:endParaRPr>
          </a:p>
          <a:p>
            <a:pPr marL="0" indent="0"/>
            <a:r>
              <a:rPr lang="en-US" dirty="0">
                <a:solidFill>
                  <a:schemeClr val="dk1"/>
                </a:solidFill>
                <a:latin typeface="Arial"/>
                <a:ea typeface="Arial"/>
                <a:cs typeface="Arial"/>
                <a:sym typeface="Arial"/>
              </a:rPr>
              <a:t>Now, with a shared records system, ACFIT has its own account where investigations are completed and securely stored. Since it’s a unique 'department' in First Due, multiple users can work together on the same investigation (which couldn't happen before) and the template used by all investigators is now standard. No matter which investigator responds, the printed form and content of the investigation is the same (ensured through the use of required fields) and that same template is shared back to each individual department for any in-house investigations. Attorneys love to hate us now - they can’t pick apart our inconsistencies on the stand anymore, but it also makes their job easier. With a single source of information, and with the implementation of a records management process that has a single user responsible for the dissemination of reports, copies can be easily provided to anyone requesting them after confirming their completeness, and best of all, since all the investigative information is in one place, we can keep statistics on investigations which was never before possible. </a:t>
            </a:r>
            <a:endParaRPr dirty="0">
              <a:solidFill>
                <a:schemeClr val="dk1"/>
              </a:solidFill>
              <a:latin typeface="Arial"/>
              <a:ea typeface="Arial"/>
              <a:cs typeface="Arial"/>
            </a:endParaRPr>
          </a:p>
          <a:p>
            <a:pPr marL="0" lvl="0" indent="0" algn="l" rtl="0">
              <a:spcBef>
                <a:spcPts val="0"/>
              </a:spcBef>
              <a:spcAft>
                <a:spcPts val="0"/>
              </a:spcAft>
              <a:buNone/>
            </a:pPr>
            <a:endParaRPr>
              <a:solidFill>
                <a:schemeClr val="dk1"/>
              </a:solidFill>
              <a:latin typeface="Arial"/>
              <a:ea typeface="Arial"/>
              <a:cs typeface="Arial"/>
              <a:sym typeface="Arial"/>
            </a:endParaRPr>
          </a:p>
          <a:p>
            <a:pPr marL="0" indent="0"/>
            <a:r>
              <a:rPr lang="en-US" dirty="0">
                <a:solidFill>
                  <a:schemeClr val="dk1"/>
                </a:solidFill>
                <a:latin typeface="Arial"/>
                <a:ea typeface="Arial"/>
                <a:cs typeface="Arial"/>
                <a:sym typeface="Arial"/>
              </a:rPr>
              <a:t>To that end, we recently had some chiefs concerned that the bulk of the investigations were being handled by only a few of the ACFIT members. To address these concerns, I created the Investigations Dashboard you see here with reports indicating the number of investigations per city and the hours spent on each investigation. Through the power of analytics, we were able to quickly address these concerns with facts, contributing to accountability and transparency, and ultimately this informed our decision to change our approach to ACFIT response. Earlier this month, a direct result of statistical analysis of our responses, we moved to a team model where our 28 ACFIT members are divided into 3 teams, each responsible for 4 months out of the year. Previously it was an 'all hands on deck' call-out, leading to either a TON of extra unnecessary bodies on scene, or the same 4 people showing up each time. Now, with investigators having an accountability month, it will divide the labor evenly between the investigators, easing the burden of responses on any one individual and ensuring newer investigators have the chance to respond with and learn from more experienced partners.</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44f75bd319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44f75bd319_0_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Microsoft’s Power BI expands our ability to report statistically within departments and across the county. We have created a Fire Protection Council Report Summary which encompasses many of the 1710 and NFPA (National Fire Protection Agency) standardized reports required for grants and ISO ratings within the United States, a few screenshots from which are above. The power of Power BI is that you can do more, simply. The Response Time graph above, for example, lists out average response times by station for each department with the ability to filter for day of week and time of day. Previously, these were all independent reports but now in one go, a chief can easily adjust filters to determine the average response time difference when duty crew is on shift (Monday - Friday 0600-1800) versus when they aren’t (perhaps, Monday - Friday 1800-0600 and the weekends) in order to justify expanding duty crew hours or even justify transitioning to a full-time staffing model. For Anoka County, because we are a consortium that shares our data, you can also compare your department to another department with a different staffing model but perhaps similarly sized in population to show the expected improvement in response times if you were to move to that staffing model, or decline depending.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712d25097f_0_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Because we stand on a strong foundation of data and a unified way of operating, we have the power to break down barriers—across regions and nations—and rise as a model of excellence, building resilience not just for ourselves, but for those who will one day depend on us when disaster strikes.</a:t>
            </a:r>
            <a:endParaRPr/>
          </a:p>
        </p:txBody>
      </p:sp>
      <p:sp>
        <p:nvSpPr>
          <p:cNvPr id="316" name="Google Shape;316;g3712d25097f_0_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712d25097f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3712d25097f_0_5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Regionally, we have the North Metro Chemical Assessment Team, supported through our Fire Protection Council. Firefighters from a variety of departments work together as HAZMAT response experts throughout Anoka County and in other surrounding counties. Specialized training and additional response capabilities would not be possible for a single department. It was an easy first step to breaking down borders for many who were unsure of where to start. A common goal, a narrow specialty, a united pact for safety.</a:t>
            </a:r>
          </a:p>
          <a:p>
            <a:pPr marL="0" lvl="0" indent="0" algn="l" rtl="0">
              <a:spcBef>
                <a:spcPts val="0"/>
              </a:spcBef>
              <a:spcAft>
                <a:spcPts val="0"/>
              </a:spcAft>
              <a:buNone/>
            </a:pPr>
            <a:endParaRPr/>
          </a:p>
          <a:p>
            <a:pPr marL="0" lvl="0" indent="0" algn="l" rtl="0">
              <a:spcBef>
                <a:spcPts val="0"/>
              </a:spcBef>
              <a:spcAft>
                <a:spcPts val="0"/>
              </a:spcAft>
              <a:buNone/>
            </a:pPr>
            <a:r>
              <a:rPr lang="en-US" dirty="0"/>
              <a:t>F.A.S.T. - the Fire Administrative Support Team which offers quarterly meetings and trainings specific to those who work in the administrative functions of the fire department. 65 statewide departments participate as well as our Minnesota State Fire Marshal Division to help train on NERIS standards, payroll and percentage considerations, wellness initiatives, and many other topics. </a:t>
            </a:r>
            <a:endParaRPr dirty="0"/>
          </a:p>
          <a:p>
            <a:pPr marL="0" lvl="0" indent="0" algn="l" rtl="0">
              <a:spcBef>
                <a:spcPts val="0"/>
              </a:spcBef>
              <a:spcAft>
                <a:spcPts val="0"/>
              </a:spcAft>
              <a:buNone/>
            </a:pPr>
            <a:endParaRPr/>
          </a:p>
          <a:p>
            <a:pPr marL="0" indent="0"/>
            <a:r>
              <a:rPr lang="en-US" dirty="0"/>
              <a:t>MEMA and AMEM are two more related examples of regional sharing. These are groups of emergency managers trying to work together during this time of uncertainty at the federal level and create local resilience that can support and expand beyond its borders. </a:t>
            </a:r>
          </a:p>
          <a:p>
            <a:pPr marL="0" indent="0"/>
            <a:endParaRPr lang="en-US" dirty="0"/>
          </a:p>
          <a:p>
            <a:pPr marL="0" indent="0"/>
            <a:r>
              <a:rPr lang="en-US" dirty="0"/>
              <a:t>The Minnesota Geospatial Advisory Council has a focus on geospatial data and looks to curate and share geospatial data to open up the world of understanding and to enhance emergency response and public safety. I am the chair of the Emergency Preparedness Committee of the Geospatial Advisory Council. Our main goal this year is to liaise with our state public safety partners and help them understand the importance of us working together informed by geospatial intelligence.</a:t>
            </a:r>
            <a:endParaRPr dirty="0"/>
          </a:p>
          <a:p>
            <a:pPr marL="0" lvl="0" indent="0" algn="l" rtl="0">
              <a:spcBef>
                <a:spcPts val="0"/>
              </a:spcBef>
              <a:spcAft>
                <a:spcPts val="0"/>
              </a:spcAft>
              <a:buNone/>
            </a:pPr>
            <a:endParaRPr/>
          </a:p>
          <a:p>
            <a:pPr marL="0" lvl="0" indent="0" algn="l" rtl="0">
              <a:spcBef>
                <a:spcPts val="0"/>
              </a:spcBef>
              <a:spcAft>
                <a:spcPts val="0"/>
              </a:spcAft>
              <a:buNone/>
            </a:pPr>
            <a:r>
              <a:rPr lang="en-US" dirty="0"/>
              <a:t>But for the Anoka County Fire Protection Council, regionally wasn’t enough. We had more to give, more to learn, and a broader impact to make.</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7b616165ce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7b616165ce_0_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The Anoka County Fire Protection Council’s international aspirations for one global fire service began this year with the adoption of Durango, Mexico as our sister-city.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712d25097f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3712d25097f_0_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indent="0"/>
            <a:r>
              <a:rPr lang="en-US" dirty="0"/>
              <a:t>July 29, 2025 we made history when we adopted Durango, Mexico Civil Protection as our sister-city. This is the first public safety international partnership in Minnesota. </a:t>
            </a:r>
            <a:r>
              <a:rPr lang="en-US" dirty="0" err="1"/>
              <a:t>Coordinador</a:t>
            </a:r>
            <a:r>
              <a:rPr lang="en-US" dirty="0"/>
              <a:t> Arturo Galindo and his wife, Evangelina Martinez, drove over 2000 miles to visit us in Minnesota, officially sign the Memorandum of Agreement, and pick up the donations we had…which in preparations we thought was going to be 28 </a:t>
            </a:r>
            <a:r>
              <a:rPr lang="en-US" dirty="0" err="1"/>
              <a:t>WiFi</a:t>
            </a:r>
            <a:r>
              <a:rPr lang="en-US" dirty="0"/>
              <a:t>-enabled tablets...</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73499cec72_1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373499cec72_1_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Turned out to be 31 tablets, approximately 26 sets of turnout gear, and 6 SCBA tank packs. Start small. Big things will come.</a:t>
            </a:r>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78799c00ee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78799c00ee_0_2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I’d like to share with you a short video created by Durango after our official ceremony. [play video]</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787e7113e5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787e7113e5_0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indent="0">
              <a:buClr>
                <a:schemeClr val="dk1"/>
              </a:buClr>
              <a:buSzPts val="1100"/>
            </a:pPr>
            <a:r>
              <a:rPr lang="en-US" dirty="0">
                <a:solidFill>
                  <a:schemeClr val="dk1"/>
                </a:solidFill>
              </a:rPr>
              <a:t>And we continue to work together with our ongoing Action Plan for continued partnership which includes: </a:t>
            </a:r>
            <a:endParaRPr dirty="0">
              <a:solidFill>
                <a:schemeClr val="dk1"/>
              </a:solidFill>
            </a:endParaRPr>
          </a:p>
          <a:p>
            <a:pPr marL="457200" lvl="0" indent="-317500" algn="l" rtl="0">
              <a:spcBef>
                <a:spcPts val="0"/>
              </a:spcBef>
              <a:spcAft>
                <a:spcPts val="0"/>
              </a:spcAft>
              <a:buClr>
                <a:schemeClr val="dk1"/>
              </a:buClr>
              <a:buSzPts val="1400"/>
              <a:buChar char="-"/>
            </a:pPr>
            <a:r>
              <a:rPr lang="en-US" dirty="0">
                <a:solidFill>
                  <a:schemeClr val="dk1"/>
                </a:solidFill>
              </a:rPr>
              <a:t>Establishment of a Firefighter Exchange Program</a:t>
            </a:r>
            <a:endParaRPr dirty="0">
              <a:solidFill>
                <a:schemeClr val="dk1"/>
              </a:solidFill>
            </a:endParaRPr>
          </a:p>
          <a:p>
            <a:pPr marL="914400" lvl="1" indent="-317500" algn="l" rtl="0">
              <a:spcBef>
                <a:spcPts val="0"/>
              </a:spcBef>
              <a:spcAft>
                <a:spcPts val="0"/>
              </a:spcAft>
              <a:buClr>
                <a:schemeClr val="dk1"/>
              </a:buClr>
              <a:buSzPts val="1400"/>
              <a:buChar char="-"/>
            </a:pPr>
            <a:r>
              <a:rPr lang="en-US" dirty="0">
                <a:solidFill>
                  <a:schemeClr val="dk1"/>
                </a:solidFill>
              </a:rPr>
              <a:t>Opportunities will include: </a:t>
            </a:r>
            <a:endParaRPr dirty="0">
              <a:solidFill>
                <a:schemeClr val="dk1"/>
              </a:solidFill>
            </a:endParaRPr>
          </a:p>
          <a:p>
            <a:pPr marL="1371600" lvl="2" indent="-317500" algn="l" rtl="0">
              <a:spcBef>
                <a:spcPts val="0"/>
              </a:spcBef>
              <a:spcAft>
                <a:spcPts val="0"/>
              </a:spcAft>
              <a:buClr>
                <a:schemeClr val="dk1"/>
              </a:buClr>
              <a:buSzPts val="1400"/>
              <a:buChar char="-"/>
            </a:pPr>
            <a:r>
              <a:rPr lang="en-US" dirty="0">
                <a:solidFill>
                  <a:schemeClr val="dk1"/>
                </a:solidFill>
              </a:rPr>
              <a:t>Attending incident scenes as an observer with a variety of fire departments </a:t>
            </a:r>
            <a:endParaRPr dirty="0">
              <a:solidFill>
                <a:schemeClr val="dk1"/>
              </a:solidFill>
            </a:endParaRPr>
          </a:p>
          <a:p>
            <a:pPr marL="1371600" lvl="2" indent="-317500" algn="l" rtl="0">
              <a:spcBef>
                <a:spcPts val="0"/>
              </a:spcBef>
              <a:spcAft>
                <a:spcPts val="0"/>
              </a:spcAft>
              <a:buClr>
                <a:schemeClr val="dk1"/>
              </a:buClr>
              <a:buSzPts val="1400"/>
              <a:buChar char="-"/>
            </a:pPr>
            <a:r>
              <a:rPr lang="en-US" dirty="0">
                <a:solidFill>
                  <a:schemeClr val="dk1"/>
                </a:solidFill>
              </a:rPr>
              <a:t>Attending and participating in training exercises, to include specialized training for search and rescue, investigations, chemical assessment, live burns, etc. </a:t>
            </a:r>
            <a:endParaRPr dirty="0">
              <a:solidFill>
                <a:schemeClr val="dk1"/>
              </a:solidFill>
            </a:endParaRPr>
          </a:p>
          <a:p>
            <a:pPr marL="1371600" lvl="2" indent="-317500" algn="l" rtl="0">
              <a:spcBef>
                <a:spcPts val="0"/>
              </a:spcBef>
              <a:spcAft>
                <a:spcPts val="0"/>
              </a:spcAft>
              <a:buClr>
                <a:schemeClr val="dk1"/>
              </a:buClr>
              <a:buSzPts val="1400"/>
              <a:buChar char="-"/>
            </a:pPr>
            <a:r>
              <a:rPr lang="en-US" dirty="0">
                <a:solidFill>
                  <a:schemeClr val="dk1"/>
                </a:solidFill>
              </a:rPr>
              <a:t>Visits with other Minnesota fire departments and the State Fire Marshal’s Office and the equivalent in México, providing a wide variety of experiences</a:t>
            </a:r>
            <a:endParaRPr dirty="0">
              <a:solidFill>
                <a:schemeClr val="dk1"/>
              </a:solidFill>
            </a:endParaRPr>
          </a:p>
          <a:p>
            <a:pPr marL="1371600" lvl="2" indent="-317500" algn="l" rtl="0">
              <a:spcBef>
                <a:spcPts val="0"/>
              </a:spcBef>
              <a:spcAft>
                <a:spcPts val="0"/>
              </a:spcAft>
              <a:buClr>
                <a:schemeClr val="dk1"/>
              </a:buClr>
              <a:buSzPts val="1400"/>
              <a:buChar char="-"/>
            </a:pPr>
            <a:r>
              <a:rPr lang="en-US" dirty="0">
                <a:solidFill>
                  <a:schemeClr val="dk1"/>
                </a:solidFill>
              </a:rPr>
              <a:t>Establishing the program requirements, itinerary, and objectives aims to be achieved by January 1, 2026, with hopefully the first participants exchanging later that year</a:t>
            </a:r>
            <a:endParaRPr dirty="0">
              <a:solidFill>
                <a:schemeClr val="dk1"/>
              </a:solidFill>
            </a:endParaRPr>
          </a:p>
          <a:p>
            <a:pPr marL="1371600" lvl="2" indent="-317500" algn="l" rtl="0">
              <a:spcBef>
                <a:spcPts val="0"/>
              </a:spcBef>
              <a:spcAft>
                <a:spcPts val="0"/>
              </a:spcAft>
              <a:buClr>
                <a:schemeClr val="dk1"/>
              </a:buClr>
              <a:buSzPts val="1400"/>
              <a:buChar char="-"/>
            </a:pPr>
            <a:r>
              <a:rPr lang="en-US" dirty="0">
                <a:solidFill>
                  <a:schemeClr val="dk1"/>
                </a:solidFill>
              </a:rPr>
              <a:t>All with the goal to learn about the fire service in that country, build global partnerships and cultural understanding, and a develop a vision of how to bring new ideas back to your country</a:t>
            </a:r>
            <a:endParaRPr dirty="0">
              <a:solidFill>
                <a:schemeClr val="dk1"/>
              </a:solidFill>
            </a:endParaRPr>
          </a:p>
          <a:p>
            <a:pPr indent="-317500">
              <a:buClr>
                <a:schemeClr val="dk1"/>
              </a:buClr>
              <a:buChar char="-"/>
            </a:pPr>
            <a:r>
              <a:rPr lang="en-US" dirty="0">
                <a:solidFill>
                  <a:schemeClr val="dk1"/>
                </a:solidFill>
              </a:rPr>
              <a:t>Establish a method of ongoing donation for used turnout gear, SCBAs, lifesaving and EMS equipment and supplies, apparatus, and other equipment with the Resource Donation app from Canmore Company</a:t>
            </a:r>
          </a:p>
          <a:p>
            <a:pPr marL="457200" lvl="0" indent="-317500" algn="l">
              <a:spcBef>
                <a:spcPts val="0"/>
              </a:spcBef>
              <a:spcAft>
                <a:spcPts val="0"/>
              </a:spcAft>
              <a:buClr>
                <a:schemeClr val="dk1"/>
              </a:buClr>
              <a:buSzPts val="1400"/>
              <a:buChar char="-"/>
            </a:pPr>
            <a:r>
              <a:rPr lang="en-US" dirty="0">
                <a:solidFill>
                  <a:schemeClr val="dk1"/>
                </a:solidFill>
              </a:rPr>
              <a:t>Quarterly webinars with officials from both entities covering a wide range of topics for information and idea sharing, creative tabletop problem-solving and exercises, and mutual training opportunities </a:t>
            </a:r>
            <a:endParaRPr dirty="0">
              <a:solidFill>
                <a:schemeClr val="dk1"/>
              </a:solidFill>
            </a:endParaRPr>
          </a:p>
          <a:p>
            <a:pPr marL="914400" lvl="1" indent="-317500" algn="l" rtl="0">
              <a:spcBef>
                <a:spcPts val="0"/>
              </a:spcBef>
              <a:spcAft>
                <a:spcPts val="0"/>
              </a:spcAft>
              <a:buClr>
                <a:schemeClr val="dk1"/>
              </a:buClr>
              <a:buSzPts val="1400"/>
              <a:buChar char="-"/>
            </a:pPr>
            <a:r>
              <a:rPr lang="en-US" dirty="0">
                <a:solidFill>
                  <a:schemeClr val="dk1"/>
                </a:solidFill>
              </a:rPr>
              <a:t>Topics may include fire inspections, wildland fire, community outreach and fire prevention, incident/scene management challenges and best practices, standardization and best practices for data collection and sharing, search and rescue, investigations, fire inspections, the role of humanitarian efforts within the fire service, etc.</a:t>
            </a:r>
            <a:endParaRPr dirty="0">
              <a:solidFill>
                <a:schemeClr val="dk1"/>
              </a:solidFill>
            </a:endParaRPr>
          </a:p>
          <a:p>
            <a:pPr marL="457200" lvl="0" indent="-317500" algn="l" rtl="0">
              <a:spcBef>
                <a:spcPts val="0"/>
              </a:spcBef>
              <a:spcAft>
                <a:spcPts val="0"/>
              </a:spcAft>
              <a:buClr>
                <a:schemeClr val="dk1"/>
              </a:buClr>
              <a:buSzPts val="1400"/>
              <a:buChar char="-"/>
            </a:pPr>
            <a:endParaRPr lang="en-US" dirty="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 am excited to announce the kickoff of the </a:t>
            </a:r>
            <a:r>
              <a:rPr lang="en-US" dirty="0" err="1"/>
              <a:t>FireKnowledge</a:t>
            </a:r>
            <a:r>
              <a:rPr lang="en-US" dirty="0"/>
              <a:t> Exchange North America - a community of fire service professionals dedicated to a passion for global fire service innovation and resiliency. Webinars will be offered quarterly and cover a wide variety of topics - from fire prevention strategies to technology and data standards, as well as table-top and hands-on training exercises in fire rescue, specialized rescue, emergency management and more. The very first webinar will be held Friday November 14th at 1100 Central Time. Scan the QR code to join!</a:t>
            </a:r>
          </a:p>
        </p:txBody>
      </p:sp>
    </p:spTree>
    <p:extLst>
      <p:ext uri="{BB962C8B-B14F-4D97-AF65-F5344CB8AC3E}">
        <p14:creationId xmlns:p14="http://schemas.microsoft.com/office/powerpoint/2010/main" val="20519593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712d25097f_0_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indent="0">
              <a:lnSpc>
                <a:spcPct val="115000"/>
              </a:lnSpc>
              <a:spcBef>
                <a:spcPts val="1200"/>
              </a:spcBef>
              <a:spcAft>
                <a:spcPts val="1200"/>
              </a:spcAft>
            </a:pPr>
            <a:r>
              <a:rPr lang="en-US" sz="1100" dirty="0">
                <a:solidFill>
                  <a:schemeClr val="dk1"/>
                </a:solidFill>
                <a:latin typeface="Arial"/>
                <a:ea typeface="Arial"/>
                <a:cs typeface="Arial"/>
                <a:sym typeface="Arial"/>
              </a:rPr>
              <a:t>In closing, the Anoka County Fire Protection Council empowers its departments, unites jurisdictions, and leads with intelligence through standardized practices and partnerships, directly advancing county and state priorities for safe, resilient, and well-prepared communities in the areas where we serve and with our international partners.</a:t>
            </a:r>
            <a:endParaRPr dirty="0"/>
          </a:p>
        </p:txBody>
      </p:sp>
      <p:sp>
        <p:nvSpPr>
          <p:cNvPr id="367" name="Google Shape;367;g3712d25097f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Es un honor hablarles hoy. Muchas gracias por tu tiempo. ¿Ahora, que preguntas tienes?</a:t>
            </a:r>
            <a:endParaRPr/>
          </a:p>
        </p:txBody>
      </p:sp>
      <p:sp>
        <p:nvSpPr>
          <p:cNvPr id="373" name="Google Shape;373;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2_Custom Layout (copia 2)" type="tx">
  <p:cSld name="TITLE_AND_BODY">
    <p:spTree>
      <p:nvGrpSpPr>
        <p:cNvPr id="1" name="Shape 12"/>
        <p:cNvGrpSpPr/>
        <p:nvPr/>
      </p:nvGrpSpPr>
      <p:grpSpPr>
        <a:xfrm>
          <a:off x="0" y="0"/>
          <a:ext cx="0" cy="0"/>
          <a:chOff x="0" y="0"/>
          <a:chExt cx="0" cy="0"/>
        </a:xfrm>
      </p:grpSpPr>
      <p:pic>
        <p:nvPicPr>
          <p:cNvPr id="13" name="Google Shape;13;p7" descr="Imagen"/>
          <p:cNvPicPr preferRelativeResize="0"/>
          <p:nvPr/>
        </p:nvPicPr>
        <p:blipFill rotWithShape="1">
          <a:blip r:embed="rId2">
            <a:alphaModFix/>
          </a:blip>
          <a:srcRect/>
          <a:stretch/>
        </p:blipFill>
        <p:spPr>
          <a:xfrm rot="-189719">
            <a:off x="-1262882" y="-878312"/>
            <a:ext cx="14717764" cy="9021024"/>
          </a:xfrm>
          <a:prstGeom prst="rect">
            <a:avLst/>
          </a:prstGeom>
          <a:noFill/>
          <a:ln>
            <a:noFill/>
          </a:ln>
        </p:spPr>
      </p:pic>
      <p:pic>
        <p:nvPicPr>
          <p:cNvPr id="14" name="Google Shape;14;p7" descr="2.png"/>
          <p:cNvPicPr preferRelativeResize="0"/>
          <p:nvPr/>
        </p:nvPicPr>
        <p:blipFill rotWithShape="1">
          <a:blip r:embed="rId3">
            <a:alphaModFix amt="34850"/>
          </a:blip>
          <a:srcRect/>
          <a:stretch/>
        </p:blipFill>
        <p:spPr>
          <a:xfrm>
            <a:off x="-1235237" y="180585"/>
            <a:ext cx="14662474" cy="11404147"/>
          </a:xfrm>
          <a:prstGeom prst="rect">
            <a:avLst/>
          </a:prstGeom>
          <a:noFill/>
          <a:ln>
            <a:noFill/>
          </a:ln>
        </p:spPr>
      </p:pic>
      <p:pic>
        <p:nvPicPr>
          <p:cNvPr id="15" name="Google Shape;15;p7" descr="Imagen"/>
          <p:cNvPicPr preferRelativeResize="0"/>
          <p:nvPr/>
        </p:nvPicPr>
        <p:blipFill rotWithShape="1">
          <a:blip r:embed="rId4">
            <a:alphaModFix/>
          </a:blip>
          <a:srcRect/>
          <a:stretch/>
        </p:blipFill>
        <p:spPr>
          <a:xfrm flipH="1">
            <a:off x="-2453099" y="-438512"/>
            <a:ext cx="12933243" cy="7862024"/>
          </a:xfrm>
          <a:prstGeom prst="rect">
            <a:avLst/>
          </a:prstGeom>
          <a:noFill/>
          <a:ln>
            <a:noFill/>
          </a:ln>
        </p:spPr>
      </p:pic>
      <p:pic>
        <p:nvPicPr>
          <p:cNvPr id="16" name="Google Shape;16;p7" descr="Imagen"/>
          <p:cNvPicPr preferRelativeResize="0"/>
          <p:nvPr/>
        </p:nvPicPr>
        <p:blipFill rotWithShape="1">
          <a:blip r:embed="rId5">
            <a:alphaModFix/>
          </a:blip>
          <a:srcRect/>
          <a:stretch/>
        </p:blipFill>
        <p:spPr>
          <a:xfrm>
            <a:off x="0" y="6677446"/>
            <a:ext cx="12192000" cy="183308"/>
          </a:xfrm>
          <a:prstGeom prst="rect">
            <a:avLst/>
          </a:prstGeom>
          <a:noFill/>
          <a:ln>
            <a:noFill/>
          </a:ln>
        </p:spPr>
      </p:pic>
      <p:pic>
        <p:nvPicPr>
          <p:cNvPr id="17" name="Google Shape;17;p7" descr="Imagen"/>
          <p:cNvPicPr preferRelativeResize="0"/>
          <p:nvPr/>
        </p:nvPicPr>
        <p:blipFill rotWithShape="1">
          <a:blip r:embed="rId6">
            <a:alphaModFix/>
          </a:blip>
          <a:srcRect/>
          <a:stretch/>
        </p:blipFill>
        <p:spPr>
          <a:xfrm>
            <a:off x="4840223" y="5552440"/>
            <a:ext cx="2511553" cy="2103121"/>
          </a:xfrm>
          <a:prstGeom prst="rect">
            <a:avLst/>
          </a:prstGeom>
          <a:noFill/>
          <a:ln>
            <a:noFill/>
          </a:ln>
        </p:spPr>
      </p:pic>
      <p:grpSp>
        <p:nvGrpSpPr>
          <p:cNvPr id="18" name="Google Shape;18;p7"/>
          <p:cNvGrpSpPr/>
          <p:nvPr/>
        </p:nvGrpSpPr>
        <p:grpSpPr>
          <a:xfrm>
            <a:off x="3492780" y="379229"/>
            <a:ext cx="5206441" cy="1095743"/>
            <a:chOff x="0" y="0"/>
            <a:chExt cx="5206439" cy="1095741"/>
          </a:xfrm>
        </p:grpSpPr>
        <p:pic>
          <p:nvPicPr>
            <p:cNvPr id="19" name="Google Shape;19;p7" descr="Imagen"/>
            <p:cNvPicPr preferRelativeResize="0"/>
            <p:nvPr/>
          </p:nvPicPr>
          <p:blipFill rotWithShape="1">
            <a:blip r:embed="rId7">
              <a:alphaModFix/>
            </a:blip>
            <a:srcRect/>
            <a:stretch/>
          </p:blipFill>
          <p:spPr>
            <a:xfrm>
              <a:off x="3634739" y="152843"/>
              <a:ext cx="1571700" cy="790054"/>
            </a:xfrm>
            <a:prstGeom prst="rect">
              <a:avLst/>
            </a:prstGeom>
            <a:noFill/>
            <a:ln>
              <a:noFill/>
            </a:ln>
          </p:spPr>
        </p:pic>
        <p:pic>
          <p:nvPicPr>
            <p:cNvPr id="20" name="Google Shape;20;p7" descr="Imagen"/>
            <p:cNvPicPr preferRelativeResize="0"/>
            <p:nvPr/>
          </p:nvPicPr>
          <p:blipFill rotWithShape="1">
            <a:blip r:embed="rId8">
              <a:alphaModFix/>
            </a:blip>
            <a:srcRect/>
            <a:stretch/>
          </p:blipFill>
          <p:spPr>
            <a:xfrm>
              <a:off x="0" y="0"/>
              <a:ext cx="2794618" cy="1095741"/>
            </a:xfrm>
            <a:prstGeom prst="rect">
              <a:avLst/>
            </a:prstGeom>
            <a:noFill/>
            <a:ln>
              <a:noFill/>
            </a:ln>
          </p:spPr>
        </p:pic>
        <p:sp>
          <p:nvSpPr>
            <p:cNvPr id="21" name="Google Shape;21;p7"/>
            <p:cNvSpPr txBox="1"/>
            <p:nvPr/>
          </p:nvSpPr>
          <p:spPr>
            <a:xfrm>
              <a:off x="3022476" y="362450"/>
              <a:ext cx="384404" cy="3708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F1F1F"/>
                </a:buClr>
                <a:buSzPts val="1800"/>
                <a:buFont typeface="Montserrat"/>
                <a:buNone/>
              </a:pPr>
              <a:r>
                <a:rPr lang="en-US" sz="1800" b="0" i="1" u="none" strike="noStrike" cap="none">
                  <a:solidFill>
                    <a:srgbClr val="1F1F1F"/>
                  </a:solidFill>
                  <a:latin typeface="Montserrat"/>
                  <a:ea typeface="Montserrat"/>
                  <a:cs typeface="Montserrat"/>
                  <a:sym typeface="Montserrat"/>
                </a:rPr>
                <a:t>by</a:t>
              </a:r>
              <a:endParaRPr/>
            </a:p>
          </p:txBody>
        </p:sp>
      </p:grpSp>
      <p:sp>
        <p:nvSpPr>
          <p:cNvPr id="22" name="Google Shape;22;p7"/>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2_Custom Layout (copia)">
  <p:cSld name="2_Custom Layout (copia)">
    <p:spTree>
      <p:nvGrpSpPr>
        <p:cNvPr id="1" name="Shape 23"/>
        <p:cNvGrpSpPr/>
        <p:nvPr/>
      </p:nvGrpSpPr>
      <p:grpSpPr>
        <a:xfrm>
          <a:off x="0" y="0"/>
          <a:ext cx="0" cy="0"/>
          <a:chOff x="0" y="0"/>
          <a:chExt cx="0" cy="0"/>
        </a:xfrm>
      </p:grpSpPr>
      <p:sp>
        <p:nvSpPr>
          <p:cNvPr id="24" name="Google Shape;24;p8"/>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pic>
        <p:nvPicPr>
          <p:cNvPr id="25" name="Google Shape;25;p8" descr="Imagen"/>
          <p:cNvPicPr preferRelativeResize="0"/>
          <p:nvPr/>
        </p:nvPicPr>
        <p:blipFill rotWithShape="1">
          <a:blip r:embed="rId2">
            <a:alphaModFix/>
          </a:blip>
          <a:srcRect/>
          <a:stretch/>
        </p:blipFill>
        <p:spPr>
          <a:xfrm>
            <a:off x="0" y="6677446"/>
            <a:ext cx="12192000" cy="183308"/>
          </a:xfrm>
          <a:prstGeom prst="rect">
            <a:avLst/>
          </a:prstGeom>
          <a:noFill/>
          <a:ln>
            <a:noFill/>
          </a:ln>
        </p:spPr>
      </p:pic>
      <p:pic>
        <p:nvPicPr>
          <p:cNvPr id="26" name="Google Shape;26;p8" descr="Imagen"/>
          <p:cNvPicPr preferRelativeResize="0"/>
          <p:nvPr/>
        </p:nvPicPr>
        <p:blipFill rotWithShape="1">
          <a:blip r:embed="rId3">
            <a:alphaModFix/>
          </a:blip>
          <a:srcRect/>
          <a:stretch/>
        </p:blipFill>
        <p:spPr>
          <a:xfrm rot="-189719">
            <a:off x="-781100" y="-1932412"/>
            <a:ext cx="14717763" cy="9021024"/>
          </a:xfrm>
          <a:prstGeom prst="rect">
            <a:avLst/>
          </a:prstGeom>
          <a:noFill/>
          <a:ln>
            <a:noFill/>
          </a:ln>
        </p:spPr>
      </p:pic>
      <p:pic>
        <p:nvPicPr>
          <p:cNvPr id="27" name="Google Shape;27;p8" descr="Imagen"/>
          <p:cNvPicPr preferRelativeResize="0"/>
          <p:nvPr/>
        </p:nvPicPr>
        <p:blipFill rotWithShape="1">
          <a:blip r:embed="rId4">
            <a:alphaModFix/>
          </a:blip>
          <a:srcRect/>
          <a:stretch/>
        </p:blipFill>
        <p:spPr>
          <a:xfrm flipH="1">
            <a:off x="-1602199" y="-705212"/>
            <a:ext cx="12933243" cy="7862024"/>
          </a:xfrm>
          <a:prstGeom prst="rect">
            <a:avLst/>
          </a:prstGeom>
          <a:noFill/>
          <a:ln>
            <a:noFill/>
          </a:ln>
        </p:spPr>
      </p:pic>
      <p:pic>
        <p:nvPicPr>
          <p:cNvPr id="28" name="Google Shape;28;p8" descr="Imagen"/>
          <p:cNvPicPr preferRelativeResize="0"/>
          <p:nvPr/>
        </p:nvPicPr>
        <p:blipFill rotWithShape="1">
          <a:blip r:embed="rId5">
            <a:alphaModFix/>
          </a:blip>
          <a:srcRect/>
          <a:stretch/>
        </p:blipFill>
        <p:spPr>
          <a:xfrm>
            <a:off x="9636525" y="5473710"/>
            <a:ext cx="2264392" cy="1082539"/>
          </a:xfrm>
          <a:prstGeom prst="rect">
            <a:avLst/>
          </a:prstGeom>
          <a:noFill/>
          <a:ln>
            <a:noFill/>
          </a:ln>
        </p:spPr>
      </p:pic>
      <p:pic>
        <p:nvPicPr>
          <p:cNvPr id="29" name="Google Shape;29;p8" descr="Imagen"/>
          <p:cNvPicPr preferRelativeResize="0"/>
          <p:nvPr/>
        </p:nvPicPr>
        <p:blipFill rotWithShape="1">
          <a:blip r:embed="rId6">
            <a:alphaModFix/>
          </a:blip>
          <a:srcRect/>
          <a:stretch/>
        </p:blipFill>
        <p:spPr>
          <a:xfrm>
            <a:off x="8393261" y="-317805"/>
            <a:ext cx="3466754" cy="147381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3_Custom Layout">
  <p:cSld name="3_Custom Layout">
    <p:spTree>
      <p:nvGrpSpPr>
        <p:cNvPr id="1" name="Shape 30"/>
        <p:cNvGrpSpPr/>
        <p:nvPr/>
      </p:nvGrpSpPr>
      <p:grpSpPr>
        <a:xfrm>
          <a:off x="0" y="0"/>
          <a:ext cx="0" cy="0"/>
          <a:chOff x="0" y="0"/>
          <a:chExt cx="0" cy="0"/>
        </a:xfrm>
      </p:grpSpPr>
      <p:sp>
        <p:nvSpPr>
          <p:cNvPr id="31" name="Google Shape;31;p9"/>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32" name="Google Shape;32;p9"/>
          <p:cNvSpPr txBox="1">
            <a:spLocks noGrp="1"/>
          </p:cNvSpPr>
          <p:nvPr>
            <p:ph type="title"/>
          </p:nvPr>
        </p:nvSpPr>
        <p:spPr>
          <a:xfrm>
            <a:off x="1866900" y="2618189"/>
            <a:ext cx="4229100" cy="1621621"/>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1F1F1F"/>
              </a:buClr>
              <a:buSzPts val="3600"/>
              <a:buFont typeface="Montserrat"/>
              <a:buNone/>
              <a:defRPr sz="3600"/>
            </a:lvl1pPr>
            <a:lvl2pPr lvl="1" algn="l">
              <a:lnSpc>
                <a:spcPct val="80000"/>
              </a:lnSpc>
              <a:spcBef>
                <a:spcPts val="0"/>
              </a:spcBef>
              <a:spcAft>
                <a:spcPts val="0"/>
              </a:spcAft>
              <a:buClr>
                <a:srgbClr val="1F1F1F"/>
              </a:buClr>
              <a:buSzPts val="1800"/>
              <a:buNone/>
              <a:defRPr/>
            </a:lvl2pPr>
            <a:lvl3pPr lvl="2" algn="l">
              <a:lnSpc>
                <a:spcPct val="80000"/>
              </a:lnSpc>
              <a:spcBef>
                <a:spcPts val="0"/>
              </a:spcBef>
              <a:spcAft>
                <a:spcPts val="0"/>
              </a:spcAft>
              <a:buClr>
                <a:srgbClr val="1F1F1F"/>
              </a:buClr>
              <a:buSzPts val="1800"/>
              <a:buNone/>
              <a:defRPr/>
            </a:lvl3pPr>
            <a:lvl4pPr lvl="3" algn="l">
              <a:lnSpc>
                <a:spcPct val="80000"/>
              </a:lnSpc>
              <a:spcBef>
                <a:spcPts val="0"/>
              </a:spcBef>
              <a:spcAft>
                <a:spcPts val="0"/>
              </a:spcAft>
              <a:buClr>
                <a:srgbClr val="1F1F1F"/>
              </a:buClr>
              <a:buSzPts val="1800"/>
              <a:buNone/>
              <a:defRPr/>
            </a:lvl4pPr>
            <a:lvl5pPr lvl="4" algn="l">
              <a:lnSpc>
                <a:spcPct val="80000"/>
              </a:lnSpc>
              <a:spcBef>
                <a:spcPts val="0"/>
              </a:spcBef>
              <a:spcAft>
                <a:spcPts val="0"/>
              </a:spcAft>
              <a:buClr>
                <a:srgbClr val="1F1F1F"/>
              </a:buClr>
              <a:buSzPts val="1800"/>
              <a:buNone/>
              <a:defRPr/>
            </a:lvl5pPr>
            <a:lvl6pPr lvl="5" algn="l">
              <a:lnSpc>
                <a:spcPct val="80000"/>
              </a:lnSpc>
              <a:spcBef>
                <a:spcPts val="0"/>
              </a:spcBef>
              <a:spcAft>
                <a:spcPts val="0"/>
              </a:spcAft>
              <a:buClr>
                <a:srgbClr val="1F1F1F"/>
              </a:buClr>
              <a:buSzPts val="1800"/>
              <a:buNone/>
              <a:defRPr/>
            </a:lvl6pPr>
            <a:lvl7pPr lvl="6" algn="l">
              <a:lnSpc>
                <a:spcPct val="80000"/>
              </a:lnSpc>
              <a:spcBef>
                <a:spcPts val="0"/>
              </a:spcBef>
              <a:spcAft>
                <a:spcPts val="0"/>
              </a:spcAft>
              <a:buClr>
                <a:srgbClr val="1F1F1F"/>
              </a:buClr>
              <a:buSzPts val="1800"/>
              <a:buNone/>
              <a:defRPr/>
            </a:lvl7pPr>
            <a:lvl8pPr lvl="7" algn="l">
              <a:lnSpc>
                <a:spcPct val="80000"/>
              </a:lnSpc>
              <a:spcBef>
                <a:spcPts val="0"/>
              </a:spcBef>
              <a:spcAft>
                <a:spcPts val="0"/>
              </a:spcAft>
              <a:buClr>
                <a:srgbClr val="1F1F1F"/>
              </a:buClr>
              <a:buSzPts val="1800"/>
              <a:buNone/>
              <a:defRPr/>
            </a:lvl8pPr>
            <a:lvl9pPr lvl="8" algn="l">
              <a:lnSpc>
                <a:spcPct val="80000"/>
              </a:lnSpc>
              <a:spcBef>
                <a:spcPts val="0"/>
              </a:spcBef>
              <a:spcAft>
                <a:spcPts val="0"/>
              </a:spcAft>
              <a:buClr>
                <a:srgbClr val="1F1F1F"/>
              </a:buClr>
              <a:buSzPts val="1800"/>
              <a:buNone/>
              <a:defRPr/>
            </a:lvl9pPr>
          </a:lstStyle>
          <a:p>
            <a:endParaRPr/>
          </a:p>
        </p:txBody>
      </p:sp>
      <p:cxnSp>
        <p:nvCxnSpPr>
          <p:cNvPr id="33" name="Google Shape;33;p9"/>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pic>
        <p:nvPicPr>
          <p:cNvPr id="34" name="Google Shape;34;p9" descr="Imagen"/>
          <p:cNvPicPr preferRelativeResize="0"/>
          <p:nvPr/>
        </p:nvPicPr>
        <p:blipFill rotWithShape="1">
          <a:blip r:embed="rId2">
            <a:alphaModFix/>
          </a:blip>
          <a:srcRect/>
          <a:stretch/>
        </p:blipFill>
        <p:spPr>
          <a:xfrm>
            <a:off x="261258" y="2444155"/>
            <a:ext cx="920401" cy="1969690"/>
          </a:xfrm>
          <a:prstGeom prst="rect">
            <a:avLst/>
          </a:prstGeom>
          <a:noFill/>
          <a:ln>
            <a:noFill/>
          </a:ln>
        </p:spPr>
      </p:pic>
      <p:pic>
        <p:nvPicPr>
          <p:cNvPr id="35" name="Google Shape;35;p9" descr="Imagen"/>
          <p:cNvPicPr preferRelativeResize="0"/>
          <p:nvPr/>
        </p:nvPicPr>
        <p:blipFill rotWithShape="1">
          <a:blip r:embed="rId3">
            <a:alphaModFix/>
          </a:blip>
          <a:srcRect/>
          <a:stretch/>
        </p:blipFill>
        <p:spPr>
          <a:xfrm>
            <a:off x="0" y="6677446"/>
            <a:ext cx="12192000" cy="183308"/>
          </a:xfrm>
          <a:prstGeom prst="rect">
            <a:avLst/>
          </a:prstGeom>
          <a:noFill/>
          <a:ln>
            <a:noFill/>
          </a:ln>
        </p:spPr>
      </p:pic>
      <p:pic>
        <p:nvPicPr>
          <p:cNvPr id="36" name="Google Shape;36;p9" descr="Imagen"/>
          <p:cNvPicPr preferRelativeResize="0"/>
          <p:nvPr/>
        </p:nvPicPr>
        <p:blipFill rotWithShape="1">
          <a:blip r:embed="rId4">
            <a:alphaModFix/>
          </a:blip>
          <a:srcRect/>
          <a:stretch/>
        </p:blipFill>
        <p:spPr>
          <a:xfrm rot="-189719">
            <a:off x="-781100" y="-1932412"/>
            <a:ext cx="14717763" cy="9021024"/>
          </a:xfrm>
          <a:prstGeom prst="rect">
            <a:avLst/>
          </a:prstGeom>
          <a:noFill/>
          <a:ln>
            <a:noFill/>
          </a:ln>
        </p:spPr>
      </p:pic>
      <p:pic>
        <p:nvPicPr>
          <p:cNvPr id="37" name="Google Shape;37;p9" descr="Imagen"/>
          <p:cNvPicPr preferRelativeResize="0"/>
          <p:nvPr/>
        </p:nvPicPr>
        <p:blipFill rotWithShape="1">
          <a:blip r:embed="rId5">
            <a:alphaModFix/>
          </a:blip>
          <a:srcRect/>
          <a:stretch/>
        </p:blipFill>
        <p:spPr>
          <a:xfrm flipH="1">
            <a:off x="-1602199" y="-705212"/>
            <a:ext cx="12933243" cy="786202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5_Custom Layout">
  <p:cSld name="15_Custom Layout">
    <p:spTree>
      <p:nvGrpSpPr>
        <p:cNvPr id="1" name="Shape 38"/>
        <p:cNvGrpSpPr/>
        <p:nvPr/>
      </p:nvGrpSpPr>
      <p:grpSpPr>
        <a:xfrm>
          <a:off x="0" y="0"/>
          <a:ext cx="0" cy="0"/>
          <a:chOff x="0" y="0"/>
          <a:chExt cx="0" cy="0"/>
        </a:xfrm>
      </p:grpSpPr>
      <p:sp>
        <p:nvSpPr>
          <p:cNvPr id="39" name="Google Shape;39;p10"/>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40" name="Google Shape;40;p10"/>
          <p:cNvSpPr>
            <a:spLocks noGrp="1"/>
          </p:cNvSpPr>
          <p:nvPr>
            <p:ph type="pic" idx="2"/>
          </p:nvPr>
        </p:nvSpPr>
        <p:spPr>
          <a:xfrm>
            <a:off x="0" y="0"/>
            <a:ext cx="12192000" cy="6858000"/>
          </a:xfrm>
          <a:prstGeom prst="rect">
            <a:avLst/>
          </a:prstGeom>
          <a:noFill/>
          <a:ln>
            <a:noFill/>
          </a:ln>
        </p:spPr>
      </p:sp>
      <p:sp>
        <p:nvSpPr>
          <p:cNvPr id="41" name="Google Shape;41;p10"/>
          <p:cNvSpPr txBox="1"/>
          <p:nvPr/>
        </p:nvSpPr>
        <p:spPr>
          <a:xfrm>
            <a:off x="388273" y="6602309"/>
            <a:ext cx="513736" cy="165101"/>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1F1F1F"/>
              </a:buClr>
              <a:buSzPts val="1000"/>
              <a:buFont typeface="Montserrat Medium"/>
              <a:buNone/>
            </a:pPr>
            <a:endParaRPr sz="1000" b="0" i="0" u="none" strike="noStrike" cap="none">
              <a:solidFill>
                <a:srgbClr val="1F1F1F"/>
              </a:solidFill>
              <a:latin typeface="Montserrat Medium"/>
              <a:ea typeface="Montserrat Medium"/>
              <a:cs typeface="Montserrat Medium"/>
              <a:sym typeface="Montserrat Medium"/>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37_Custom Layout">
  <p:cSld name="37_Custom Layout">
    <p:spTree>
      <p:nvGrpSpPr>
        <p:cNvPr id="1" name="Shape 42"/>
        <p:cNvGrpSpPr/>
        <p:nvPr/>
      </p:nvGrpSpPr>
      <p:grpSpPr>
        <a:xfrm>
          <a:off x="0" y="0"/>
          <a:ext cx="0" cy="0"/>
          <a:chOff x="0" y="0"/>
          <a:chExt cx="0" cy="0"/>
        </a:xfrm>
      </p:grpSpPr>
      <p:cxnSp>
        <p:nvCxnSpPr>
          <p:cNvPr id="43" name="Google Shape;43;p11"/>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pic>
        <p:nvPicPr>
          <p:cNvPr id="44" name="Google Shape;44;p11" descr="Imagen"/>
          <p:cNvPicPr preferRelativeResize="0"/>
          <p:nvPr/>
        </p:nvPicPr>
        <p:blipFill rotWithShape="1">
          <a:blip r:embed="rId2">
            <a:alphaModFix/>
          </a:blip>
          <a:srcRect t="28735"/>
          <a:stretch/>
        </p:blipFill>
        <p:spPr>
          <a:xfrm>
            <a:off x="172358" y="2378670"/>
            <a:ext cx="1110922" cy="1694259"/>
          </a:xfrm>
          <a:prstGeom prst="rect">
            <a:avLst/>
          </a:prstGeom>
          <a:noFill/>
          <a:ln>
            <a:noFill/>
          </a:ln>
        </p:spPr>
      </p:pic>
      <p:pic>
        <p:nvPicPr>
          <p:cNvPr id="45" name="Google Shape;45;p11" descr="Imagen"/>
          <p:cNvPicPr preferRelativeResize="0"/>
          <p:nvPr/>
        </p:nvPicPr>
        <p:blipFill rotWithShape="1">
          <a:blip r:embed="rId3">
            <a:alphaModFix/>
          </a:blip>
          <a:srcRect/>
          <a:stretch/>
        </p:blipFill>
        <p:spPr>
          <a:xfrm>
            <a:off x="0" y="6677446"/>
            <a:ext cx="12192000" cy="183308"/>
          </a:xfrm>
          <a:prstGeom prst="rect">
            <a:avLst/>
          </a:prstGeom>
          <a:noFill/>
          <a:ln>
            <a:noFill/>
          </a:ln>
        </p:spPr>
      </p:pic>
      <p:pic>
        <p:nvPicPr>
          <p:cNvPr id="46" name="Google Shape;46;p11" descr="Imagen"/>
          <p:cNvPicPr preferRelativeResize="0"/>
          <p:nvPr/>
        </p:nvPicPr>
        <p:blipFill rotWithShape="1">
          <a:blip r:embed="rId4">
            <a:alphaModFix/>
          </a:blip>
          <a:srcRect/>
          <a:stretch/>
        </p:blipFill>
        <p:spPr>
          <a:xfrm rot="-189719">
            <a:off x="-781100" y="-1932412"/>
            <a:ext cx="14717763" cy="9021024"/>
          </a:xfrm>
          <a:prstGeom prst="rect">
            <a:avLst/>
          </a:prstGeom>
          <a:noFill/>
          <a:ln>
            <a:noFill/>
          </a:ln>
        </p:spPr>
      </p:pic>
      <p:pic>
        <p:nvPicPr>
          <p:cNvPr id="47" name="Google Shape;47;p11" descr="Imagen"/>
          <p:cNvPicPr preferRelativeResize="0"/>
          <p:nvPr/>
        </p:nvPicPr>
        <p:blipFill rotWithShape="1">
          <a:blip r:embed="rId5">
            <a:alphaModFix/>
          </a:blip>
          <a:srcRect/>
          <a:stretch/>
        </p:blipFill>
        <p:spPr>
          <a:xfrm flipH="1">
            <a:off x="-1602199" y="-705212"/>
            <a:ext cx="12933243" cy="7862024"/>
          </a:xfrm>
          <a:prstGeom prst="rect">
            <a:avLst/>
          </a:prstGeom>
          <a:noFill/>
          <a:ln>
            <a:noFill/>
          </a:ln>
        </p:spPr>
      </p:pic>
      <p:sp>
        <p:nvSpPr>
          <p:cNvPr id="48" name="Google Shape;48;p11"/>
          <p:cNvSpPr>
            <a:spLocks noGrp="1"/>
          </p:cNvSpPr>
          <p:nvPr>
            <p:ph type="pic" idx="2"/>
          </p:nvPr>
        </p:nvSpPr>
        <p:spPr>
          <a:xfrm>
            <a:off x="2831675" y="2052439"/>
            <a:ext cx="2753122" cy="2753122"/>
          </a:xfrm>
          <a:prstGeom prst="rect">
            <a:avLst/>
          </a:prstGeom>
          <a:noFill/>
          <a:ln>
            <a:noFill/>
          </a:ln>
        </p:spPr>
      </p:sp>
      <p:sp>
        <p:nvSpPr>
          <p:cNvPr id="49" name="Google Shape;49;p11"/>
          <p:cNvSpPr/>
          <p:nvPr/>
        </p:nvSpPr>
        <p:spPr>
          <a:xfrm>
            <a:off x="2338099" y="1558863"/>
            <a:ext cx="3740274" cy="3740274"/>
          </a:xfrm>
          <a:prstGeom prst="ellipse">
            <a:avLst/>
          </a:prstGeom>
          <a:noFill/>
          <a:ln w="9525" cap="flat" cmpd="sng">
            <a:solidFill>
              <a:srgbClr val="D9D9D9"/>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50" name="Google Shape;50;p11"/>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pic>
        <p:nvPicPr>
          <p:cNvPr id="51" name="Google Shape;51;p11" descr="Imagen"/>
          <p:cNvPicPr preferRelativeResize="0"/>
          <p:nvPr/>
        </p:nvPicPr>
        <p:blipFill rotWithShape="1">
          <a:blip r:embed="rId6">
            <a:alphaModFix/>
          </a:blip>
          <a:srcRect/>
          <a:stretch/>
        </p:blipFill>
        <p:spPr>
          <a:xfrm>
            <a:off x="8268246" y="-358140"/>
            <a:ext cx="3656508" cy="155448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type="title">
  <p:cSld name="TITLE">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10_Custom Layout">
  <p:cSld name="10_Custom Layout">
    <p:spTree>
      <p:nvGrpSpPr>
        <p:cNvPr id="1" name="Shape 54"/>
        <p:cNvGrpSpPr/>
        <p:nvPr/>
      </p:nvGrpSpPr>
      <p:grpSpPr>
        <a:xfrm>
          <a:off x="0" y="0"/>
          <a:ext cx="0" cy="0"/>
          <a:chOff x="0" y="0"/>
          <a:chExt cx="0" cy="0"/>
        </a:xfrm>
      </p:grpSpPr>
      <p:sp>
        <p:nvSpPr>
          <p:cNvPr id="55" name="Google Shape;55;p13"/>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6"/>
        <p:cNvGrpSpPr/>
        <p:nvPr/>
      </p:nvGrpSpPr>
      <p:grpSpPr>
        <a:xfrm>
          <a:off x="0" y="0"/>
          <a:ext cx="0" cy="0"/>
          <a:chOff x="0" y="0"/>
          <a:chExt cx="0" cy="0"/>
        </a:xfrm>
      </p:grpSpPr>
      <p:sp>
        <p:nvSpPr>
          <p:cNvPr id="57" name="Google Shape;57;p14"/>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58" name="Google Shape;58;p14"/>
          <p:cNvSpPr>
            <a:spLocks noGrp="1"/>
          </p:cNvSpPr>
          <p:nvPr>
            <p:ph type="pic" idx="2"/>
          </p:nvPr>
        </p:nvSpPr>
        <p:spPr>
          <a:xfrm>
            <a:off x="0" y="0"/>
            <a:ext cx="12192000" cy="6858000"/>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2_Custom Layout">
  <p:cSld name="2_Custom Layout">
    <p:spTree>
      <p:nvGrpSpPr>
        <p:cNvPr id="1" name="Shape 59"/>
        <p:cNvGrpSpPr/>
        <p:nvPr/>
      </p:nvGrpSpPr>
      <p:grpSpPr>
        <a:xfrm>
          <a:off x="0" y="0"/>
          <a:ext cx="0" cy="0"/>
          <a:chOff x="0" y="0"/>
          <a:chExt cx="0" cy="0"/>
        </a:xfrm>
      </p:grpSpPr>
      <p:cxnSp>
        <p:nvCxnSpPr>
          <p:cNvPr id="60" name="Google Shape;60;p15"/>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sp>
        <p:nvSpPr>
          <p:cNvPr id="61" name="Google Shape;61;p15"/>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62" name="Google Shape;62;p15"/>
          <p:cNvSpPr txBox="1">
            <a:spLocks noGrp="1"/>
          </p:cNvSpPr>
          <p:nvPr>
            <p:ph type="title"/>
          </p:nvPr>
        </p:nvSpPr>
        <p:spPr>
          <a:xfrm>
            <a:off x="1866900" y="2500438"/>
            <a:ext cx="4229100" cy="1857124"/>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1F1F1F"/>
              </a:buClr>
              <a:buSzPts val="1800"/>
              <a:buNone/>
              <a:defRPr/>
            </a:lvl1pPr>
            <a:lvl2pPr lvl="1" algn="l">
              <a:lnSpc>
                <a:spcPct val="80000"/>
              </a:lnSpc>
              <a:spcBef>
                <a:spcPts val="0"/>
              </a:spcBef>
              <a:spcAft>
                <a:spcPts val="0"/>
              </a:spcAft>
              <a:buClr>
                <a:srgbClr val="1F1F1F"/>
              </a:buClr>
              <a:buSzPts val="1800"/>
              <a:buNone/>
              <a:defRPr/>
            </a:lvl2pPr>
            <a:lvl3pPr lvl="2" algn="l">
              <a:lnSpc>
                <a:spcPct val="80000"/>
              </a:lnSpc>
              <a:spcBef>
                <a:spcPts val="0"/>
              </a:spcBef>
              <a:spcAft>
                <a:spcPts val="0"/>
              </a:spcAft>
              <a:buClr>
                <a:srgbClr val="1F1F1F"/>
              </a:buClr>
              <a:buSzPts val="1800"/>
              <a:buNone/>
              <a:defRPr/>
            </a:lvl3pPr>
            <a:lvl4pPr lvl="3" algn="l">
              <a:lnSpc>
                <a:spcPct val="80000"/>
              </a:lnSpc>
              <a:spcBef>
                <a:spcPts val="0"/>
              </a:spcBef>
              <a:spcAft>
                <a:spcPts val="0"/>
              </a:spcAft>
              <a:buClr>
                <a:srgbClr val="1F1F1F"/>
              </a:buClr>
              <a:buSzPts val="1800"/>
              <a:buNone/>
              <a:defRPr/>
            </a:lvl4pPr>
            <a:lvl5pPr lvl="4" algn="l">
              <a:lnSpc>
                <a:spcPct val="80000"/>
              </a:lnSpc>
              <a:spcBef>
                <a:spcPts val="0"/>
              </a:spcBef>
              <a:spcAft>
                <a:spcPts val="0"/>
              </a:spcAft>
              <a:buClr>
                <a:srgbClr val="1F1F1F"/>
              </a:buClr>
              <a:buSzPts val="1800"/>
              <a:buNone/>
              <a:defRPr/>
            </a:lvl5pPr>
            <a:lvl6pPr lvl="5" algn="l">
              <a:lnSpc>
                <a:spcPct val="80000"/>
              </a:lnSpc>
              <a:spcBef>
                <a:spcPts val="0"/>
              </a:spcBef>
              <a:spcAft>
                <a:spcPts val="0"/>
              </a:spcAft>
              <a:buClr>
                <a:srgbClr val="1F1F1F"/>
              </a:buClr>
              <a:buSzPts val="1800"/>
              <a:buNone/>
              <a:defRPr/>
            </a:lvl6pPr>
            <a:lvl7pPr lvl="6" algn="l">
              <a:lnSpc>
                <a:spcPct val="80000"/>
              </a:lnSpc>
              <a:spcBef>
                <a:spcPts val="0"/>
              </a:spcBef>
              <a:spcAft>
                <a:spcPts val="0"/>
              </a:spcAft>
              <a:buClr>
                <a:srgbClr val="1F1F1F"/>
              </a:buClr>
              <a:buSzPts val="1800"/>
              <a:buNone/>
              <a:defRPr/>
            </a:lvl7pPr>
            <a:lvl8pPr lvl="7" algn="l">
              <a:lnSpc>
                <a:spcPct val="80000"/>
              </a:lnSpc>
              <a:spcBef>
                <a:spcPts val="0"/>
              </a:spcBef>
              <a:spcAft>
                <a:spcPts val="0"/>
              </a:spcAft>
              <a:buClr>
                <a:srgbClr val="1F1F1F"/>
              </a:buClr>
              <a:buSzPts val="1800"/>
              <a:buNone/>
              <a:defRPr/>
            </a:lvl8pPr>
            <a:lvl9pPr lvl="8" algn="l">
              <a:lnSpc>
                <a:spcPct val="80000"/>
              </a:lnSpc>
              <a:spcBef>
                <a:spcPts val="0"/>
              </a:spcBef>
              <a:spcAft>
                <a:spcPts val="0"/>
              </a:spcAft>
              <a:buClr>
                <a:srgbClr val="1F1F1F"/>
              </a:buClr>
              <a:buSzPts val="1800"/>
              <a:buNone/>
              <a:defRPr/>
            </a:lvl9pPr>
          </a:lstStyle>
          <a:p>
            <a:endParaRPr/>
          </a:p>
        </p:txBody>
      </p:sp>
      <p:pic>
        <p:nvPicPr>
          <p:cNvPr id="63" name="Google Shape;63;p15" descr="Imagen"/>
          <p:cNvPicPr preferRelativeResize="0"/>
          <p:nvPr/>
        </p:nvPicPr>
        <p:blipFill rotWithShape="1">
          <a:blip r:embed="rId2">
            <a:alphaModFix/>
          </a:blip>
          <a:srcRect/>
          <a:stretch/>
        </p:blipFill>
        <p:spPr>
          <a:xfrm>
            <a:off x="261258" y="2444155"/>
            <a:ext cx="920401" cy="1969690"/>
          </a:xfrm>
          <a:prstGeom prst="rect">
            <a:avLst/>
          </a:prstGeom>
          <a:noFill/>
          <a:ln>
            <a:noFill/>
          </a:ln>
        </p:spPr>
      </p:pic>
      <p:pic>
        <p:nvPicPr>
          <p:cNvPr id="64" name="Google Shape;64;p15" descr="Imagen"/>
          <p:cNvPicPr preferRelativeResize="0"/>
          <p:nvPr/>
        </p:nvPicPr>
        <p:blipFill rotWithShape="1">
          <a:blip r:embed="rId3">
            <a:alphaModFix/>
          </a:blip>
          <a:srcRect/>
          <a:stretch/>
        </p:blipFill>
        <p:spPr>
          <a:xfrm>
            <a:off x="0" y="6677446"/>
            <a:ext cx="12192000" cy="183308"/>
          </a:xfrm>
          <a:prstGeom prst="rect">
            <a:avLst/>
          </a:prstGeom>
          <a:noFill/>
          <a:ln>
            <a:noFill/>
          </a:ln>
        </p:spPr>
      </p:pic>
      <p:pic>
        <p:nvPicPr>
          <p:cNvPr id="65" name="Google Shape;65;p15" descr="Imagen"/>
          <p:cNvPicPr preferRelativeResize="0"/>
          <p:nvPr/>
        </p:nvPicPr>
        <p:blipFill rotWithShape="1">
          <a:blip r:embed="rId4">
            <a:alphaModFix/>
          </a:blip>
          <a:srcRect/>
          <a:stretch/>
        </p:blipFill>
        <p:spPr>
          <a:xfrm rot="-189719">
            <a:off x="-781100" y="-1932412"/>
            <a:ext cx="14717763" cy="9021024"/>
          </a:xfrm>
          <a:prstGeom prst="rect">
            <a:avLst/>
          </a:prstGeom>
          <a:noFill/>
          <a:ln>
            <a:noFill/>
          </a:ln>
        </p:spPr>
      </p:pic>
      <p:pic>
        <p:nvPicPr>
          <p:cNvPr id="66" name="Google Shape;66;p15" descr="Imagen"/>
          <p:cNvPicPr preferRelativeResize="0"/>
          <p:nvPr/>
        </p:nvPicPr>
        <p:blipFill rotWithShape="1">
          <a:blip r:embed="rId5">
            <a:alphaModFix/>
          </a:blip>
          <a:srcRect/>
          <a:stretch/>
        </p:blipFill>
        <p:spPr>
          <a:xfrm flipH="1">
            <a:off x="-1602199" y="-705212"/>
            <a:ext cx="12933243" cy="786202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4_Custom Layout">
  <p:cSld name="4_Custom Layout">
    <p:spTree>
      <p:nvGrpSpPr>
        <p:cNvPr id="1" name="Shape 67"/>
        <p:cNvGrpSpPr/>
        <p:nvPr/>
      </p:nvGrpSpPr>
      <p:grpSpPr>
        <a:xfrm>
          <a:off x="0" y="0"/>
          <a:ext cx="0" cy="0"/>
          <a:chOff x="0" y="0"/>
          <a:chExt cx="0" cy="0"/>
        </a:xfrm>
      </p:grpSpPr>
      <p:sp>
        <p:nvSpPr>
          <p:cNvPr id="68" name="Google Shape;68;p16"/>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cxnSp>
        <p:nvCxnSpPr>
          <p:cNvPr id="69" name="Google Shape;69;p16"/>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pic>
        <p:nvPicPr>
          <p:cNvPr id="70" name="Google Shape;70;p16" descr="Imagen"/>
          <p:cNvPicPr preferRelativeResize="0"/>
          <p:nvPr/>
        </p:nvPicPr>
        <p:blipFill rotWithShape="1">
          <a:blip r:embed="rId2">
            <a:alphaModFix/>
          </a:blip>
          <a:srcRect/>
          <a:stretch/>
        </p:blipFill>
        <p:spPr>
          <a:xfrm>
            <a:off x="261258" y="2444155"/>
            <a:ext cx="920401" cy="1969690"/>
          </a:xfrm>
          <a:prstGeom prst="rect">
            <a:avLst/>
          </a:prstGeom>
          <a:noFill/>
          <a:ln>
            <a:noFill/>
          </a:ln>
        </p:spPr>
      </p:pic>
      <p:pic>
        <p:nvPicPr>
          <p:cNvPr id="71" name="Google Shape;71;p16" descr="Imagen"/>
          <p:cNvPicPr preferRelativeResize="0"/>
          <p:nvPr/>
        </p:nvPicPr>
        <p:blipFill rotWithShape="1">
          <a:blip r:embed="rId3">
            <a:alphaModFix/>
          </a:blip>
          <a:srcRect/>
          <a:stretch/>
        </p:blipFill>
        <p:spPr>
          <a:xfrm>
            <a:off x="0" y="6677446"/>
            <a:ext cx="12192000" cy="183308"/>
          </a:xfrm>
          <a:prstGeom prst="rect">
            <a:avLst/>
          </a:prstGeom>
          <a:noFill/>
          <a:ln>
            <a:noFill/>
          </a:ln>
        </p:spPr>
      </p:pic>
      <p:pic>
        <p:nvPicPr>
          <p:cNvPr id="72" name="Google Shape;72;p16" descr="Imagen"/>
          <p:cNvPicPr preferRelativeResize="0"/>
          <p:nvPr/>
        </p:nvPicPr>
        <p:blipFill rotWithShape="1">
          <a:blip r:embed="rId4">
            <a:alphaModFix/>
          </a:blip>
          <a:srcRect/>
          <a:stretch/>
        </p:blipFill>
        <p:spPr>
          <a:xfrm rot="-189719">
            <a:off x="-781100" y="-1932412"/>
            <a:ext cx="14717763" cy="9021024"/>
          </a:xfrm>
          <a:prstGeom prst="rect">
            <a:avLst/>
          </a:prstGeom>
          <a:noFill/>
          <a:ln>
            <a:noFill/>
          </a:ln>
        </p:spPr>
      </p:pic>
      <p:pic>
        <p:nvPicPr>
          <p:cNvPr id="73" name="Google Shape;73;p16" descr="Imagen"/>
          <p:cNvPicPr preferRelativeResize="0"/>
          <p:nvPr/>
        </p:nvPicPr>
        <p:blipFill rotWithShape="1">
          <a:blip r:embed="rId5">
            <a:alphaModFix/>
          </a:blip>
          <a:srcRect/>
          <a:stretch/>
        </p:blipFill>
        <p:spPr>
          <a:xfrm flipH="1">
            <a:off x="-1602199" y="-705212"/>
            <a:ext cx="12933243" cy="7862024"/>
          </a:xfrm>
          <a:prstGeom prst="rect">
            <a:avLst/>
          </a:prstGeom>
          <a:noFill/>
          <a:ln>
            <a:noFill/>
          </a:ln>
        </p:spPr>
      </p:pic>
      <p:sp>
        <p:nvSpPr>
          <p:cNvPr id="74" name="Google Shape;74;p16"/>
          <p:cNvSpPr txBox="1">
            <a:spLocks noGrp="1"/>
          </p:cNvSpPr>
          <p:nvPr>
            <p:ph type="title"/>
          </p:nvPr>
        </p:nvSpPr>
        <p:spPr>
          <a:xfrm>
            <a:off x="1866900" y="996123"/>
            <a:ext cx="4229100" cy="1621621"/>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1F1F1F"/>
              </a:buClr>
              <a:buSzPts val="3600"/>
              <a:buFont typeface="Montserrat"/>
              <a:buNone/>
              <a:defRPr sz="3600"/>
            </a:lvl1pPr>
            <a:lvl2pPr lvl="1" algn="l">
              <a:lnSpc>
                <a:spcPct val="80000"/>
              </a:lnSpc>
              <a:spcBef>
                <a:spcPts val="0"/>
              </a:spcBef>
              <a:spcAft>
                <a:spcPts val="0"/>
              </a:spcAft>
              <a:buClr>
                <a:srgbClr val="1F1F1F"/>
              </a:buClr>
              <a:buSzPts val="1800"/>
              <a:buNone/>
              <a:defRPr/>
            </a:lvl2pPr>
            <a:lvl3pPr lvl="2" algn="l">
              <a:lnSpc>
                <a:spcPct val="80000"/>
              </a:lnSpc>
              <a:spcBef>
                <a:spcPts val="0"/>
              </a:spcBef>
              <a:spcAft>
                <a:spcPts val="0"/>
              </a:spcAft>
              <a:buClr>
                <a:srgbClr val="1F1F1F"/>
              </a:buClr>
              <a:buSzPts val="1800"/>
              <a:buNone/>
              <a:defRPr/>
            </a:lvl3pPr>
            <a:lvl4pPr lvl="3" algn="l">
              <a:lnSpc>
                <a:spcPct val="80000"/>
              </a:lnSpc>
              <a:spcBef>
                <a:spcPts val="0"/>
              </a:spcBef>
              <a:spcAft>
                <a:spcPts val="0"/>
              </a:spcAft>
              <a:buClr>
                <a:srgbClr val="1F1F1F"/>
              </a:buClr>
              <a:buSzPts val="1800"/>
              <a:buNone/>
              <a:defRPr/>
            </a:lvl4pPr>
            <a:lvl5pPr lvl="4" algn="l">
              <a:lnSpc>
                <a:spcPct val="80000"/>
              </a:lnSpc>
              <a:spcBef>
                <a:spcPts val="0"/>
              </a:spcBef>
              <a:spcAft>
                <a:spcPts val="0"/>
              </a:spcAft>
              <a:buClr>
                <a:srgbClr val="1F1F1F"/>
              </a:buClr>
              <a:buSzPts val="1800"/>
              <a:buNone/>
              <a:defRPr/>
            </a:lvl5pPr>
            <a:lvl6pPr lvl="5" algn="l">
              <a:lnSpc>
                <a:spcPct val="80000"/>
              </a:lnSpc>
              <a:spcBef>
                <a:spcPts val="0"/>
              </a:spcBef>
              <a:spcAft>
                <a:spcPts val="0"/>
              </a:spcAft>
              <a:buClr>
                <a:srgbClr val="1F1F1F"/>
              </a:buClr>
              <a:buSzPts val="1800"/>
              <a:buNone/>
              <a:defRPr/>
            </a:lvl6pPr>
            <a:lvl7pPr lvl="6" algn="l">
              <a:lnSpc>
                <a:spcPct val="80000"/>
              </a:lnSpc>
              <a:spcBef>
                <a:spcPts val="0"/>
              </a:spcBef>
              <a:spcAft>
                <a:spcPts val="0"/>
              </a:spcAft>
              <a:buClr>
                <a:srgbClr val="1F1F1F"/>
              </a:buClr>
              <a:buSzPts val="1800"/>
              <a:buNone/>
              <a:defRPr/>
            </a:lvl7pPr>
            <a:lvl8pPr lvl="7" algn="l">
              <a:lnSpc>
                <a:spcPct val="80000"/>
              </a:lnSpc>
              <a:spcBef>
                <a:spcPts val="0"/>
              </a:spcBef>
              <a:spcAft>
                <a:spcPts val="0"/>
              </a:spcAft>
              <a:buClr>
                <a:srgbClr val="1F1F1F"/>
              </a:buClr>
              <a:buSzPts val="1800"/>
              <a:buNone/>
              <a:defRPr/>
            </a:lvl8pPr>
            <a:lvl9pPr lvl="8" algn="l">
              <a:lnSpc>
                <a:spcPct val="80000"/>
              </a:lnSpc>
              <a:spcBef>
                <a:spcPts val="0"/>
              </a:spcBef>
              <a:spcAft>
                <a:spcPts val="0"/>
              </a:spcAft>
              <a:buClr>
                <a:srgbClr val="1F1F1F"/>
              </a:buClr>
              <a:buSzPts val="18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44_Custom Layout">
  <p:cSld name="44_Custom Layout">
    <p:spTree>
      <p:nvGrpSpPr>
        <p:cNvPr id="1" name="Shape 75"/>
        <p:cNvGrpSpPr/>
        <p:nvPr/>
      </p:nvGrpSpPr>
      <p:grpSpPr>
        <a:xfrm>
          <a:off x="0" y="0"/>
          <a:ext cx="0" cy="0"/>
          <a:chOff x="0" y="0"/>
          <a:chExt cx="0" cy="0"/>
        </a:xfrm>
      </p:grpSpPr>
      <p:sp>
        <p:nvSpPr>
          <p:cNvPr id="76" name="Google Shape;76;p17"/>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cxnSp>
        <p:nvCxnSpPr>
          <p:cNvPr id="77" name="Google Shape;77;p17"/>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pic>
        <p:nvPicPr>
          <p:cNvPr id="78" name="Google Shape;78;p17" descr="Imagen"/>
          <p:cNvPicPr preferRelativeResize="0"/>
          <p:nvPr/>
        </p:nvPicPr>
        <p:blipFill rotWithShape="1">
          <a:blip r:embed="rId2">
            <a:alphaModFix/>
          </a:blip>
          <a:srcRect/>
          <a:stretch/>
        </p:blipFill>
        <p:spPr>
          <a:xfrm>
            <a:off x="261258" y="2444155"/>
            <a:ext cx="920401" cy="1969690"/>
          </a:xfrm>
          <a:prstGeom prst="rect">
            <a:avLst/>
          </a:prstGeom>
          <a:noFill/>
          <a:ln>
            <a:noFill/>
          </a:ln>
        </p:spPr>
      </p:pic>
      <p:pic>
        <p:nvPicPr>
          <p:cNvPr id="79" name="Google Shape;79;p17" descr="Imagen"/>
          <p:cNvPicPr preferRelativeResize="0"/>
          <p:nvPr/>
        </p:nvPicPr>
        <p:blipFill rotWithShape="1">
          <a:blip r:embed="rId3">
            <a:alphaModFix/>
          </a:blip>
          <a:srcRect/>
          <a:stretch/>
        </p:blipFill>
        <p:spPr>
          <a:xfrm>
            <a:off x="0" y="6677446"/>
            <a:ext cx="12192000" cy="183308"/>
          </a:xfrm>
          <a:prstGeom prst="rect">
            <a:avLst/>
          </a:prstGeom>
          <a:noFill/>
          <a:ln>
            <a:noFill/>
          </a:ln>
        </p:spPr>
      </p:pic>
      <p:pic>
        <p:nvPicPr>
          <p:cNvPr id="80" name="Google Shape;80;p17" descr="Imagen"/>
          <p:cNvPicPr preferRelativeResize="0"/>
          <p:nvPr/>
        </p:nvPicPr>
        <p:blipFill rotWithShape="1">
          <a:blip r:embed="rId4">
            <a:alphaModFix/>
          </a:blip>
          <a:srcRect/>
          <a:stretch/>
        </p:blipFill>
        <p:spPr>
          <a:xfrm rot="-189719">
            <a:off x="-781100" y="-1932412"/>
            <a:ext cx="14717763" cy="9021024"/>
          </a:xfrm>
          <a:prstGeom prst="rect">
            <a:avLst/>
          </a:prstGeom>
          <a:noFill/>
          <a:ln>
            <a:noFill/>
          </a:ln>
        </p:spPr>
      </p:pic>
      <p:pic>
        <p:nvPicPr>
          <p:cNvPr id="81" name="Google Shape;81;p17" descr="Imagen"/>
          <p:cNvPicPr preferRelativeResize="0"/>
          <p:nvPr/>
        </p:nvPicPr>
        <p:blipFill rotWithShape="1">
          <a:blip r:embed="rId5">
            <a:alphaModFix/>
          </a:blip>
          <a:srcRect/>
          <a:stretch/>
        </p:blipFill>
        <p:spPr>
          <a:xfrm flipH="1">
            <a:off x="-1602199" y="-705212"/>
            <a:ext cx="12933243" cy="7862024"/>
          </a:xfrm>
          <a:prstGeom prst="rect">
            <a:avLst/>
          </a:prstGeom>
          <a:noFill/>
          <a:ln>
            <a:noFill/>
          </a:ln>
        </p:spPr>
      </p:pic>
      <p:sp>
        <p:nvSpPr>
          <p:cNvPr id="82" name="Google Shape;82;p17"/>
          <p:cNvSpPr txBox="1">
            <a:spLocks noGrp="1"/>
          </p:cNvSpPr>
          <p:nvPr>
            <p:ph type="title"/>
          </p:nvPr>
        </p:nvSpPr>
        <p:spPr>
          <a:xfrm>
            <a:off x="1866900" y="996123"/>
            <a:ext cx="4229100" cy="1621621"/>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1F1F1F"/>
              </a:buClr>
              <a:buSzPts val="3600"/>
              <a:buFont typeface="Montserrat"/>
              <a:buNone/>
              <a:defRPr sz="3600"/>
            </a:lvl1pPr>
            <a:lvl2pPr lvl="1" algn="l">
              <a:lnSpc>
                <a:spcPct val="80000"/>
              </a:lnSpc>
              <a:spcBef>
                <a:spcPts val="0"/>
              </a:spcBef>
              <a:spcAft>
                <a:spcPts val="0"/>
              </a:spcAft>
              <a:buClr>
                <a:srgbClr val="1F1F1F"/>
              </a:buClr>
              <a:buSzPts val="1800"/>
              <a:buNone/>
              <a:defRPr/>
            </a:lvl2pPr>
            <a:lvl3pPr lvl="2" algn="l">
              <a:lnSpc>
                <a:spcPct val="80000"/>
              </a:lnSpc>
              <a:spcBef>
                <a:spcPts val="0"/>
              </a:spcBef>
              <a:spcAft>
                <a:spcPts val="0"/>
              </a:spcAft>
              <a:buClr>
                <a:srgbClr val="1F1F1F"/>
              </a:buClr>
              <a:buSzPts val="1800"/>
              <a:buNone/>
              <a:defRPr/>
            </a:lvl3pPr>
            <a:lvl4pPr lvl="3" algn="l">
              <a:lnSpc>
                <a:spcPct val="80000"/>
              </a:lnSpc>
              <a:spcBef>
                <a:spcPts val="0"/>
              </a:spcBef>
              <a:spcAft>
                <a:spcPts val="0"/>
              </a:spcAft>
              <a:buClr>
                <a:srgbClr val="1F1F1F"/>
              </a:buClr>
              <a:buSzPts val="1800"/>
              <a:buNone/>
              <a:defRPr/>
            </a:lvl4pPr>
            <a:lvl5pPr lvl="4" algn="l">
              <a:lnSpc>
                <a:spcPct val="80000"/>
              </a:lnSpc>
              <a:spcBef>
                <a:spcPts val="0"/>
              </a:spcBef>
              <a:spcAft>
                <a:spcPts val="0"/>
              </a:spcAft>
              <a:buClr>
                <a:srgbClr val="1F1F1F"/>
              </a:buClr>
              <a:buSzPts val="1800"/>
              <a:buNone/>
              <a:defRPr/>
            </a:lvl5pPr>
            <a:lvl6pPr lvl="5" algn="l">
              <a:lnSpc>
                <a:spcPct val="80000"/>
              </a:lnSpc>
              <a:spcBef>
                <a:spcPts val="0"/>
              </a:spcBef>
              <a:spcAft>
                <a:spcPts val="0"/>
              </a:spcAft>
              <a:buClr>
                <a:srgbClr val="1F1F1F"/>
              </a:buClr>
              <a:buSzPts val="1800"/>
              <a:buNone/>
              <a:defRPr/>
            </a:lvl6pPr>
            <a:lvl7pPr lvl="6" algn="l">
              <a:lnSpc>
                <a:spcPct val="80000"/>
              </a:lnSpc>
              <a:spcBef>
                <a:spcPts val="0"/>
              </a:spcBef>
              <a:spcAft>
                <a:spcPts val="0"/>
              </a:spcAft>
              <a:buClr>
                <a:srgbClr val="1F1F1F"/>
              </a:buClr>
              <a:buSzPts val="1800"/>
              <a:buNone/>
              <a:defRPr/>
            </a:lvl7pPr>
            <a:lvl8pPr lvl="7" algn="l">
              <a:lnSpc>
                <a:spcPct val="80000"/>
              </a:lnSpc>
              <a:spcBef>
                <a:spcPts val="0"/>
              </a:spcBef>
              <a:spcAft>
                <a:spcPts val="0"/>
              </a:spcAft>
              <a:buClr>
                <a:srgbClr val="1F1F1F"/>
              </a:buClr>
              <a:buSzPts val="1800"/>
              <a:buNone/>
              <a:defRPr/>
            </a:lvl8pPr>
            <a:lvl9pPr lvl="8" algn="l">
              <a:lnSpc>
                <a:spcPct val="80000"/>
              </a:lnSpc>
              <a:spcBef>
                <a:spcPts val="0"/>
              </a:spcBef>
              <a:spcAft>
                <a:spcPts val="0"/>
              </a:spcAft>
              <a:buClr>
                <a:srgbClr val="1F1F1F"/>
              </a:buClr>
              <a:buSzPts val="1800"/>
              <a:buNone/>
              <a:defRPr/>
            </a:lvl9pPr>
          </a:lstStyle>
          <a:p>
            <a:endParaRPr/>
          </a:p>
        </p:txBody>
      </p:sp>
      <p:sp>
        <p:nvSpPr>
          <p:cNvPr id="83" name="Google Shape;83;p17"/>
          <p:cNvSpPr>
            <a:spLocks noGrp="1"/>
          </p:cNvSpPr>
          <p:nvPr>
            <p:ph type="pic" idx="2"/>
          </p:nvPr>
        </p:nvSpPr>
        <p:spPr>
          <a:xfrm>
            <a:off x="4653153" y="2290218"/>
            <a:ext cx="1866902" cy="1301579"/>
          </a:xfrm>
          <a:prstGeom prst="rect">
            <a:avLst/>
          </a:prstGeom>
          <a:noFill/>
          <a:ln>
            <a:noFill/>
          </a:ln>
        </p:spPr>
      </p:sp>
      <p:sp>
        <p:nvSpPr>
          <p:cNvPr id="84" name="Google Shape;84;p17"/>
          <p:cNvSpPr>
            <a:spLocks noGrp="1"/>
          </p:cNvSpPr>
          <p:nvPr>
            <p:ph type="pic" idx="3"/>
          </p:nvPr>
        </p:nvSpPr>
        <p:spPr>
          <a:xfrm>
            <a:off x="4653153" y="4235103"/>
            <a:ext cx="1866902" cy="1301579"/>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45_Custom Layout">
  <p:cSld name="45_Custom Layout">
    <p:spTree>
      <p:nvGrpSpPr>
        <p:cNvPr id="1" name="Shape 85"/>
        <p:cNvGrpSpPr/>
        <p:nvPr/>
      </p:nvGrpSpPr>
      <p:grpSpPr>
        <a:xfrm>
          <a:off x="0" y="0"/>
          <a:ext cx="0" cy="0"/>
          <a:chOff x="0" y="0"/>
          <a:chExt cx="0" cy="0"/>
        </a:xfrm>
      </p:grpSpPr>
      <p:cxnSp>
        <p:nvCxnSpPr>
          <p:cNvPr id="86" name="Google Shape;86;p18"/>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pic>
        <p:nvPicPr>
          <p:cNvPr id="87" name="Google Shape;87;p18" descr="Imagen"/>
          <p:cNvPicPr preferRelativeResize="0"/>
          <p:nvPr/>
        </p:nvPicPr>
        <p:blipFill rotWithShape="1">
          <a:blip r:embed="rId2">
            <a:alphaModFix/>
          </a:blip>
          <a:srcRect/>
          <a:stretch/>
        </p:blipFill>
        <p:spPr>
          <a:xfrm>
            <a:off x="261258" y="2444155"/>
            <a:ext cx="920401" cy="1969690"/>
          </a:xfrm>
          <a:prstGeom prst="rect">
            <a:avLst/>
          </a:prstGeom>
          <a:noFill/>
          <a:ln>
            <a:noFill/>
          </a:ln>
        </p:spPr>
      </p:pic>
      <p:pic>
        <p:nvPicPr>
          <p:cNvPr id="88" name="Google Shape;88;p18" descr="Imagen"/>
          <p:cNvPicPr preferRelativeResize="0"/>
          <p:nvPr/>
        </p:nvPicPr>
        <p:blipFill rotWithShape="1">
          <a:blip r:embed="rId3">
            <a:alphaModFix/>
          </a:blip>
          <a:srcRect/>
          <a:stretch/>
        </p:blipFill>
        <p:spPr>
          <a:xfrm>
            <a:off x="0" y="6677446"/>
            <a:ext cx="12192000" cy="183308"/>
          </a:xfrm>
          <a:prstGeom prst="rect">
            <a:avLst/>
          </a:prstGeom>
          <a:noFill/>
          <a:ln>
            <a:noFill/>
          </a:ln>
        </p:spPr>
      </p:pic>
      <p:pic>
        <p:nvPicPr>
          <p:cNvPr id="89" name="Google Shape;89;p18" descr="Imagen"/>
          <p:cNvPicPr preferRelativeResize="0"/>
          <p:nvPr/>
        </p:nvPicPr>
        <p:blipFill rotWithShape="1">
          <a:blip r:embed="rId4">
            <a:alphaModFix/>
          </a:blip>
          <a:srcRect/>
          <a:stretch/>
        </p:blipFill>
        <p:spPr>
          <a:xfrm rot="-189719">
            <a:off x="-781100" y="-1932412"/>
            <a:ext cx="14717763" cy="9021024"/>
          </a:xfrm>
          <a:prstGeom prst="rect">
            <a:avLst/>
          </a:prstGeom>
          <a:noFill/>
          <a:ln>
            <a:noFill/>
          </a:ln>
        </p:spPr>
      </p:pic>
      <p:pic>
        <p:nvPicPr>
          <p:cNvPr id="90" name="Google Shape;90;p18" descr="Imagen"/>
          <p:cNvPicPr preferRelativeResize="0"/>
          <p:nvPr/>
        </p:nvPicPr>
        <p:blipFill rotWithShape="1">
          <a:blip r:embed="rId5">
            <a:alphaModFix/>
          </a:blip>
          <a:srcRect/>
          <a:stretch/>
        </p:blipFill>
        <p:spPr>
          <a:xfrm flipH="1">
            <a:off x="-1602199" y="-705212"/>
            <a:ext cx="12933243" cy="7862024"/>
          </a:xfrm>
          <a:prstGeom prst="rect">
            <a:avLst/>
          </a:prstGeom>
          <a:noFill/>
          <a:ln>
            <a:noFill/>
          </a:ln>
        </p:spPr>
      </p:pic>
      <p:sp>
        <p:nvSpPr>
          <p:cNvPr id="91" name="Google Shape;91;p18"/>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92" name="Google Shape;92;p18"/>
          <p:cNvSpPr>
            <a:spLocks noGrp="1"/>
          </p:cNvSpPr>
          <p:nvPr>
            <p:ph type="pic" idx="2"/>
          </p:nvPr>
        </p:nvSpPr>
        <p:spPr>
          <a:xfrm>
            <a:off x="4653153" y="4655232"/>
            <a:ext cx="1866902" cy="1301579"/>
          </a:xfrm>
          <a:prstGeom prst="rect">
            <a:avLst/>
          </a:prstGeom>
          <a:noFill/>
          <a:ln>
            <a:noFill/>
          </a:ln>
        </p:spPr>
      </p:sp>
      <p:sp>
        <p:nvSpPr>
          <p:cNvPr id="93" name="Google Shape;93;p18"/>
          <p:cNvSpPr>
            <a:spLocks noGrp="1"/>
          </p:cNvSpPr>
          <p:nvPr>
            <p:ph type="pic" idx="3"/>
          </p:nvPr>
        </p:nvSpPr>
        <p:spPr>
          <a:xfrm>
            <a:off x="4653153" y="2907196"/>
            <a:ext cx="1866902" cy="1301579"/>
          </a:xfrm>
          <a:prstGeom prst="rect">
            <a:avLst/>
          </a:prstGeom>
          <a:noFill/>
          <a:ln>
            <a:noFill/>
          </a:ln>
        </p:spPr>
      </p:sp>
      <p:sp>
        <p:nvSpPr>
          <p:cNvPr id="94" name="Google Shape;94;p18"/>
          <p:cNvSpPr>
            <a:spLocks noGrp="1"/>
          </p:cNvSpPr>
          <p:nvPr>
            <p:ph type="pic" idx="4"/>
          </p:nvPr>
        </p:nvSpPr>
        <p:spPr>
          <a:xfrm>
            <a:off x="4653153" y="1181100"/>
            <a:ext cx="1866902" cy="1301579"/>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46_Custom Layout">
  <p:cSld name="46_Custom Layout">
    <p:spTree>
      <p:nvGrpSpPr>
        <p:cNvPr id="1" name="Shape 95"/>
        <p:cNvGrpSpPr/>
        <p:nvPr/>
      </p:nvGrpSpPr>
      <p:grpSpPr>
        <a:xfrm>
          <a:off x="0" y="0"/>
          <a:ext cx="0" cy="0"/>
          <a:chOff x="0" y="0"/>
          <a:chExt cx="0" cy="0"/>
        </a:xfrm>
      </p:grpSpPr>
      <p:cxnSp>
        <p:nvCxnSpPr>
          <p:cNvPr id="96" name="Google Shape;96;p19"/>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pic>
        <p:nvPicPr>
          <p:cNvPr id="97" name="Google Shape;97;p19" descr="Imagen"/>
          <p:cNvPicPr preferRelativeResize="0"/>
          <p:nvPr/>
        </p:nvPicPr>
        <p:blipFill rotWithShape="1">
          <a:blip r:embed="rId2">
            <a:alphaModFix/>
          </a:blip>
          <a:srcRect/>
          <a:stretch/>
        </p:blipFill>
        <p:spPr>
          <a:xfrm>
            <a:off x="261258" y="2444155"/>
            <a:ext cx="920401" cy="1969690"/>
          </a:xfrm>
          <a:prstGeom prst="rect">
            <a:avLst/>
          </a:prstGeom>
          <a:noFill/>
          <a:ln>
            <a:noFill/>
          </a:ln>
        </p:spPr>
      </p:pic>
      <p:pic>
        <p:nvPicPr>
          <p:cNvPr id="98" name="Google Shape;98;p19" descr="Imagen"/>
          <p:cNvPicPr preferRelativeResize="0"/>
          <p:nvPr/>
        </p:nvPicPr>
        <p:blipFill rotWithShape="1">
          <a:blip r:embed="rId3">
            <a:alphaModFix/>
          </a:blip>
          <a:srcRect/>
          <a:stretch/>
        </p:blipFill>
        <p:spPr>
          <a:xfrm>
            <a:off x="0" y="6677446"/>
            <a:ext cx="12192000" cy="183308"/>
          </a:xfrm>
          <a:prstGeom prst="rect">
            <a:avLst/>
          </a:prstGeom>
          <a:noFill/>
          <a:ln>
            <a:noFill/>
          </a:ln>
        </p:spPr>
      </p:pic>
      <p:pic>
        <p:nvPicPr>
          <p:cNvPr id="99" name="Google Shape;99;p19" descr="Imagen"/>
          <p:cNvPicPr preferRelativeResize="0"/>
          <p:nvPr/>
        </p:nvPicPr>
        <p:blipFill rotWithShape="1">
          <a:blip r:embed="rId4">
            <a:alphaModFix/>
          </a:blip>
          <a:srcRect/>
          <a:stretch/>
        </p:blipFill>
        <p:spPr>
          <a:xfrm rot="-189719">
            <a:off x="-781100" y="-1932412"/>
            <a:ext cx="14717763" cy="9021024"/>
          </a:xfrm>
          <a:prstGeom prst="rect">
            <a:avLst/>
          </a:prstGeom>
          <a:noFill/>
          <a:ln>
            <a:noFill/>
          </a:ln>
        </p:spPr>
      </p:pic>
      <p:pic>
        <p:nvPicPr>
          <p:cNvPr id="100" name="Google Shape;100;p19" descr="Imagen"/>
          <p:cNvPicPr preferRelativeResize="0"/>
          <p:nvPr/>
        </p:nvPicPr>
        <p:blipFill rotWithShape="1">
          <a:blip r:embed="rId5">
            <a:alphaModFix/>
          </a:blip>
          <a:srcRect/>
          <a:stretch/>
        </p:blipFill>
        <p:spPr>
          <a:xfrm flipH="1">
            <a:off x="-1602199" y="-705212"/>
            <a:ext cx="12933243" cy="7862024"/>
          </a:xfrm>
          <a:prstGeom prst="rect">
            <a:avLst/>
          </a:prstGeom>
          <a:noFill/>
          <a:ln>
            <a:noFill/>
          </a:ln>
        </p:spPr>
      </p:pic>
      <p:sp>
        <p:nvSpPr>
          <p:cNvPr id="101" name="Google Shape;101;p19"/>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102" name="Google Shape;102;p19"/>
          <p:cNvSpPr>
            <a:spLocks noGrp="1"/>
          </p:cNvSpPr>
          <p:nvPr>
            <p:ph type="pic" idx="2"/>
          </p:nvPr>
        </p:nvSpPr>
        <p:spPr>
          <a:xfrm>
            <a:off x="4653153" y="2907196"/>
            <a:ext cx="1866902" cy="1301579"/>
          </a:xfrm>
          <a:prstGeom prst="rect">
            <a:avLst/>
          </a:prstGeom>
          <a:noFill/>
          <a:ln>
            <a:noFill/>
          </a:ln>
        </p:spPr>
      </p:sp>
      <p:sp>
        <p:nvSpPr>
          <p:cNvPr id="103" name="Google Shape;103;p19"/>
          <p:cNvSpPr>
            <a:spLocks noGrp="1"/>
          </p:cNvSpPr>
          <p:nvPr>
            <p:ph type="pic" idx="3"/>
          </p:nvPr>
        </p:nvSpPr>
        <p:spPr>
          <a:xfrm>
            <a:off x="4653153" y="1181100"/>
            <a:ext cx="1866902" cy="1301579"/>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11_Custom Layout">
  <p:cSld name="11_Custom Layout">
    <p:spTree>
      <p:nvGrpSpPr>
        <p:cNvPr id="1" name="Shape 104"/>
        <p:cNvGrpSpPr/>
        <p:nvPr/>
      </p:nvGrpSpPr>
      <p:grpSpPr>
        <a:xfrm>
          <a:off x="0" y="0"/>
          <a:ext cx="0" cy="0"/>
          <a:chOff x="0" y="0"/>
          <a:chExt cx="0" cy="0"/>
        </a:xfrm>
      </p:grpSpPr>
      <p:sp>
        <p:nvSpPr>
          <p:cNvPr id="105" name="Google Shape;105;p20"/>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106" name="Google Shape;106;p20"/>
          <p:cNvSpPr txBox="1">
            <a:spLocks noGrp="1"/>
          </p:cNvSpPr>
          <p:nvPr>
            <p:ph type="title"/>
          </p:nvPr>
        </p:nvSpPr>
        <p:spPr>
          <a:xfrm>
            <a:off x="1866900" y="996123"/>
            <a:ext cx="4229100" cy="1621621"/>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1F1F1F"/>
              </a:buClr>
              <a:buSzPts val="3600"/>
              <a:buFont typeface="Montserrat"/>
              <a:buNone/>
              <a:defRPr sz="3600"/>
            </a:lvl1pPr>
            <a:lvl2pPr lvl="1" algn="l">
              <a:lnSpc>
                <a:spcPct val="80000"/>
              </a:lnSpc>
              <a:spcBef>
                <a:spcPts val="0"/>
              </a:spcBef>
              <a:spcAft>
                <a:spcPts val="0"/>
              </a:spcAft>
              <a:buClr>
                <a:srgbClr val="1F1F1F"/>
              </a:buClr>
              <a:buSzPts val="1800"/>
              <a:buNone/>
              <a:defRPr/>
            </a:lvl2pPr>
            <a:lvl3pPr lvl="2" algn="l">
              <a:lnSpc>
                <a:spcPct val="80000"/>
              </a:lnSpc>
              <a:spcBef>
                <a:spcPts val="0"/>
              </a:spcBef>
              <a:spcAft>
                <a:spcPts val="0"/>
              </a:spcAft>
              <a:buClr>
                <a:srgbClr val="1F1F1F"/>
              </a:buClr>
              <a:buSzPts val="1800"/>
              <a:buNone/>
              <a:defRPr/>
            </a:lvl3pPr>
            <a:lvl4pPr lvl="3" algn="l">
              <a:lnSpc>
                <a:spcPct val="80000"/>
              </a:lnSpc>
              <a:spcBef>
                <a:spcPts val="0"/>
              </a:spcBef>
              <a:spcAft>
                <a:spcPts val="0"/>
              </a:spcAft>
              <a:buClr>
                <a:srgbClr val="1F1F1F"/>
              </a:buClr>
              <a:buSzPts val="1800"/>
              <a:buNone/>
              <a:defRPr/>
            </a:lvl4pPr>
            <a:lvl5pPr lvl="4" algn="l">
              <a:lnSpc>
                <a:spcPct val="80000"/>
              </a:lnSpc>
              <a:spcBef>
                <a:spcPts val="0"/>
              </a:spcBef>
              <a:spcAft>
                <a:spcPts val="0"/>
              </a:spcAft>
              <a:buClr>
                <a:srgbClr val="1F1F1F"/>
              </a:buClr>
              <a:buSzPts val="1800"/>
              <a:buNone/>
              <a:defRPr/>
            </a:lvl5pPr>
            <a:lvl6pPr lvl="5" algn="l">
              <a:lnSpc>
                <a:spcPct val="80000"/>
              </a:lnSpc>
              <a:spcBef>
                <a:spcPts val="0"/>
              </a:spcBef>
              <a:spcAft>
                <a:spcPts val="0"/>
              </a:spcAft>
              <a:buClr>
                <a:srgbClr val="1F1F1F"/>
              </a:buClr>
              <a:buSzPts val="1800"/>
              <a:buNone/>
              <a:defRPr/>
            </a:lvl6pPr>
            <a:lvl7pPr lvl="6" algn="l">
              <a:lnSpc>
                <a:spcPct val="80000"/>
              </a:lnSpc>
              <a:spcBef>
                <a:spcPts val="0"/>
              </a:spcBef>
              <a:spcAft>
                <a:spcPts val="0"/>
              </a:spcAft>
              <a:buClr>
                <a:srgbClr val="1F1F1F"/>
              </a:buClr>
              <a:buSzPts val="1800"/>
              <a:buNone/>
              <a:defRPr/>
            </a:lvl7pPr>
            <a:lvl8pPr lvl="7" algn="l">
              <a:lnSpc>
                <a:spcPct val="80000"/>
              </a:lnSpc>
              <a:spcBef>
                <a:spcPts val="0"/>
              </a:spcBef>
              <a:spcAft>
                <a:spcPts val="0"/>
              </a:spcAft>
              <a:buClr>
                <a:srgbClr val="1F1F1F"/>
              </a:buClr>
              <a:buSzPts val="1800"/>
              <a:buNone/>
              <a:defRPr/>
            </a:lvl8pPr>
            <a:lvl9pPr lvl="8" algn="l">
              <a:lnSpc>
                <a:spcPct val="80000"/>
              </a:lnSpc>
              <a:spcBef>
                <a:spcPts val="0"/>
              </a:spcBef>
              <a:spcAft>
                <a:spcPts val="0"/>
              </a:spcAft>
              <a:buClr>
                <a:srgbClr val="1F1F1F"/>
              </a:buClr>
              <a:buSzPts val="18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5_Custom Layout">
  <p:cSld name="5_Custom Layout">
    <p:spTree>
      <p:nvGrpSpPr>
        <p:cNvPr id="1" name="Shape 107"/>
        <p:cNvGrpSpPr/>
        <p:nvPr/>
      </p:nvGrpSpPr>
      <p:grpSpPr>
        <a:xfrm>
          <a:off x="0" y="0"/>
          <a:ext cx="0" cy="0"/>
          <a:chOff x="0" y="0"/>
          <a:chExt cx="0" cy="0"/>
        </a:xfrm>
      </p:grpSpPr>
      <p:cxnSp>
        <p:nvCxnSpPr>
          <p:cNvPr id="108" name="Google Shape;108;p21"/>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pic>
        <p:nvPicPr>
          <p:cNvPr id="109" name="Google Shape;109;p21" descr="Imagen"/>
          <p:cNvPicPr preferRelativeResize="0"/>
          <p:nvPr/>
        </p:nvPicPr>
        <p:blipFill rotWithShape="1">
          <a:blip r:embed="rId2">
            <a:alphaModFix/>
          </a:blip>
          <a:srcRect/>
          <a:stretch/>
        </p:blipFill>
        <p:spPr>
          <a:xfrm>
            <a:off x="261258" y="2444155"/>
            <a:ext cx="920401" cy="1969690"/>
          </a:xfrm>
          <a:prstGeom prst="rect">
            <a:avLst/>
          </a:prstGeom>
          <a:noFill/>
          <a:ln>
            <a:noFill/>
          </a:ln>
        </p:spPr>
      </p:pic>
      <p:pic>
        <p:nvPicPr>
          <p:cNvPr id="110" name="Google Shape;110;p21" descr="Imagen"/>
          <p:cNvPicPr preferRelativeResize="0"/>
          <p:nvPr/>
        </p:nvPicPr>
        <p:blipFill rotWithShape="1">
          <a:blip r:embed="rId3">
            <a:alphaModFix/>
          </a:blip>
          <a:srcRect/>
          <a:stretch/>
        </p:blipFill>
        <p:spPr>
          <a:xfrm>
            <a:off x="0" y="6677446"/>
            <a:ext cx="12192000" cy="183308"/>
          </a:xfrm>
          <a:prstGeom prst="rect">
            <a:avLst/>
          </a:prstGeom>
          <a:noFill/>
          <a:ln>
            <a:noFill/>
          </a:ln>
        </p:spPr>
      </p:pic>
      <p:pic>
        <p:nvPicPr>
          <p:cNvPr id="111" name="Google Shape;111;p21" descr="Imagen"/>
          <p:cNvPicPr preferRelativeResize="0"/>
          <p:nvPr/>
        </p:nvPicPr>
        <p:blipFill rotWithShape="1">
          <a:blip r:embed="rId4">
            <a:alphaModFix/>
          </a:blip>
          <a:srcRect/>
          <a:stretch/>
        </p:blipFill>
        <p:spPr>
          <a:xfrm rot="-189719">
            <a:off x="-781100" y="-1932412"/>
            <a:ext cx="14717763" cy="9021024"/>
          </a:xfrm>
          <a:prstGeom prst="rect">
            <a:avLst/>
          </a:prstGeom>
          <a:noFill/>
          <a:ln>
            <a:noFill/>
          </a:ln>
        </p:spPr>
      </p:pic>
      <p:pic>
        <p:nvPicPr>
          <p:cNvPr id="112" name="Google Shape;112;p21" descr="Imagen"/>
          <p:cNvPicPr preferRelativeResize="0"/>
          <p:nvPr/>
        </p:nvPicPr>
        <p:blipFill rotWithShape="1">
          <a:blip r:embed="rId5">
            <a:alphaModFix/>
          </a:blip>
          <a:srcRect/>
          <a:stretch/>
        </p:blipFill>
        <p:spPr>
          <a:xfrm flipH="1">
            <a:off x="-1602199" y="-705212"/>
            <a:ext cx="12933243" cy="7862024"/>
          </a:xfrm>
          <a:prstGeom prst="rect">
            <a:avLst/>
          </a:prstGeom>
          <a:noFill/>
          <a:ln>
            <a:noFill/>
          </a:ln>
        </p:spPr>
      </p:pic>
      <p:sp>
        <p:nvSpPr>
          <p:cNvPr id="113" name="Google Shape;113;p21"/>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114" name="Google Shape;114;p21"/>
          <p:cNvSpPr txBox="1">
            <a:spLocks noGrp="1"/>
          </p:cNvSpPr>
          <p:nvPr>
            <p:ph type="title"/>
          </p:nvPr>
        </p:nvSpPr>
        <p:spPr>
          <a:xfrm>
            <a:off x="1866900" y="996124"/>
            <a:ext cx="8477747" cy="745213"/>
          </a:xfrm>
          <a:prstGeom prst="rect">
            <a:avLst/>
          </a:prstGeom>
          <a:noFill/>
          <a:ln>
            <a:noFill/>
          </a:ln>
        </p:spPr>
        <p:txBody>
          <a:bodyPr spcFirstLastPara="1" wrap="square" lIns="0" tIns="0" rIns="0" bIns="0" anchor="t" anchorCtr="0">
            <a:normAutofit/>
          </a:bodyPr>
          <a:lstStyle>
            <a:lvl1pPr lvl="0" algn="ctr">
              <a:lnSpc>
                <a:spcPct val="80000"/>
              </a:lnSpc>
              <a:spcBef>
                <a:spcPts val="0"/>
              </a:spcBef>
              <a:spcAft>
                <a:spcPts val="0"/>
              </a:spcAft>
              <a:buClr>
                <a:srgbClr val="1F1F1F"/>
              </a:buClr>
              <a:buSzPts val="3600"/>
              <a:buFont typeface="Montserrat"/>
              <a:buNone/>
              <a:defRPr sz="3600"/>
            </a:lvl1pPr>
            <a:lvl2pPr lvl="1" algn="l">
              <a:lnSpc>
                <a:spcPct val="80000"/>
              </a:lnSpc>
              <a:spcBef>
                <a:spcPts val="0"/>
              </a:spcBef>
              <a:spcAft>
                <a:spcPts val="0"/>
              </a:spcAft>
              <a:buClr>
                <a:srgbClr val="1F1F1F"/>
              </a:buClr>
              <a:buSzPts val="1800"/>
              <a:buNone/>
              <a:defRPr/>
            </a:lvl2pPr>
            <a:lvl3pPr lvl="2" algn="l">
              <a:lnSpc>
                <a:spcPct val="80000"/>
              </a:lnSpc>
              <a:spcBef>
                <a:spcPts val="0"/>
              </a:spcBef>
              <a:spcAft>
                <a:spcPts val="0"/>
              </a:spcAft>
              <a:buClr>
                <a:srgbClr val="1F1F1F"/>
              </a:buClr>
              <a:buSzPts val="1800"/>
              <a:buNone/>
              <a:defRPr/>
            </a:lvl3pPr>
            <a:lvl4pPr lvl="3" algn="l">
              <a:lnSpc>
                <a:spcPct val="80000"/>
              </a:lnSpc>
              <a:spcBef>
                <a:spcPts val="0"/>
              </a:spcBef>
              <a:spcAft>
                <a:spcPts val="0"/>
              </a:spcAft>
              <a:buClr>
                <a:srgbClr val="1F1F1F"/>
              </a:buClr>
              <a:buSzPts val="1800"/>
              <a:buNone/>
              <a:defRPr/>
            </a:lvl4pPr>
            <a:lvl5pPr lvl="4" algn="l">
              <a:lnSpc>
                <a:spcPct val="80000"/>
              </a:lnSpc>
              <a:spcBef>
                <a:spcPts val="0"/>
              </a:spcBef>
              <a:spcAft>
                <a:spcPts val="0"/>
              </a:spcAft>
              <a:buClr>
                <a:srgbClr val="1F1F1F"/>
              </a:buClr>
              <a:buSzPts val="1800"/>
              <a:buNone/>
              <a:defRPr/>
            </a:lvl5pPr>
            <a:lvl6pPr lvl="5" algn="l">
              <a:lnSpc>
                <a:spcPct val="80000"/>
              </a:lnSpc>
              <a:spcBef>
                <a:spcPts val="0"/>
              </a:spcBef>
              <a:spcAft>
                <a:spcPts val="0"/>
              </a:spcAft>
              <a:buClr>
                <a:srgbClr val="1F1F1F"/>
              </a:buClr>
              <a:buSzPts val="1800"/>
              <a:buNone/>
              <a:defRPr/>
            </a:lvl6pPr>
            <a:lvl7pPr lvl="6" algn="l">
              <a:lnSpc>
                <a:spcPct val="80000"/>
              </a:lnSpc>
              <a:spcBef>
                <a:spcPts val="0"/>
              </a:spcBef>
              <a:spcAft>
                <a:spcPts val="0"/>
              </a:spcAft>
              <a:buClr>
                <a:srgbClr val="1F1F1F"/>
              </a:buClr>
              <a:buSzPts val="1800"/>
              <a:buNone/>
              <a:defRPr/>
            </a:lvl7pPr>
            <a:lvl8pPr lvl="7" algn="l">
              <a:lnSpc>
                <a:spcPct val="80000"/>
              </a:lnSpc>
              <a:spcBef>
                <a:spcPts val="0"/>
              </a:spcBef>
              <a:spcAft>
                <a:spcPts val="0"/>
              </a:spcAft>
              <a:buClr>
                <a:srgbClr val="1F1F1F"/>
              </a:buClr>
              <a:buSzPts val="1800"/>
              <a:buNone/>
              <a:defRPr/>
            </a:lvl8pPr>
            <a:lvl9pPr lvl="8" algn="l">
              <a:lnSpc>
                <a:spcPct val="80000"/>
              </a:lnSpc>
              <a:spcBef>
                <a:spcPts val="0"/>
              </a:spcBef>
              <a:spcAft>
                <a:spcPts val="0"/>
              </a:spcAft>
              <a:buClr>
                <a:srgbClr val="1F1F1F"/>
              </a:buClr>
              <a:buSzPts val="18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6_Custom Layout">
  <p:cSld name="6_Custom Layout">
    <p:spTree>
      <p:nvGrpSpPr>
        <p:cNvPr id="1" name="Shape 115"/>
        <p:cNvGrpSpPr/>
        <p:nvPr/>
      </p:nvGrpSpPr>
      <p:grpSpPr>
        <a:xfrm>
          <a:off x="0" y="0"/>
          <a:ext cx="0" cy="0"/>
          <a:chOff x="0" y="0"/>
          <a:chExt cx="0" cy="0"/>
        </a:xfrm>
      </p:grpSpPr>
      <p:pic>
        <p:nvPicPr>
          <p:cNvPr id="116" name="Google Shape;116;p22" descr="Imagen"/>
          <p:cNvPicPr preferRelativeResize="0"/>
          <p:nvPr/>
        </p:nvPicPr>
        <p:blipFill rotWithShape="1">
          <a:blip r:embed="rId2">
            <a:alphaModFix/>
          </a:blip>
          <a:srcRect/>
          <a:stretch/>
        </p:blipFill>
        <p:spPr>
          <a:xfrm rot="-189719">
            <a:off x="-781100" y="-1932412"/>
            <a:ext cx="14717763" cy="9021024"/>
          </a:xfrm>
          <a:prstGeom prst="rect">
            <a:avLst/>
          </a:prstGeom>
          <a:noFill/>
          <a:ln>
            <a:noFill/>
          </a:ln>
        </p:spPr>
      </p:pic>
      <p:sp>
        <p:nvSpPr>
          <p:cNvPr id="117" name="Google Shape;117;p22"/>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118" name="Google Shape;118;p22"/>
          <p:cNvSpPr txBox="1">
            <a:spLocks noGrp="1"/>
          </p:cNvSpPr>
          <p:nvPr>
            <p:ph type="title"/>
          </p:nvPr>
        </p:nvSpPr>
        <p:spPr>
          <a:xfrm>
            <a:off x="1866900" y="1759448"/>
            <a:ext cx="4229100" cy="1621620"/>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1F1F1F"/>
              </a:buClr>
              <a:buSzPts val="3600"/>
              <a:buFont typeface="Montserrat"/>
              <a:buNone/>
              <a:defRPr sz="3600"/>
            </a:lvl1pPr>
            <a:lvl2pPr lvl="1" algn="l">
              <a:lnSpc>
                <a:spcPct val="80000"/>
              </a:lnSpc>
              <a:spcBef>
                <a:spcPts val="0"/>
              </a:spcBef>
              <a:spcAft>
                <a:spcPts val="0"/>
              </a:spcAft>
              <a:buClr>
                <a:srgbClr val="1F1F1F"/>
              </a:buClr>
              <a:buSzPts val="1800"/>
              <a:buNone/>
              <a:defRPr/>
            </a:lvl2pPr>
            <a:lvl3pPr lvl="2" algn="l">
              <a:lnSpc>
                <a:spcPct val="80000"/>
              </a:lnSpc>
              <a:spcBef>
                <a:spcPts val="0"/>
              </a:spcBef>
              <a:spcAft>
                <a:spcPts val="0"/>
              </a:spcAft>
              <a:buClr>
                <a:srgbClr val="1F1F1F"/>
              </a:buClr>
              <a:buSzPts val="1800"/>
              <a:buNone/>
              <a:defRPr/>
            </a:lvl3pPr>
            <a:lvl4pPr lvl="3" algn="l">
              <a:lnSpc>
                <a:spcPct val="80000"/>
              </a:lnSpc>
              <a:spcBef>
                <a:spcPts val="0"/>
              </a:spcBef>
              <a:spcAft>
                <a:spcPts val="0"/>
              </a:spcAft>
              <a:buClr>
                <a:srgbClr val="1F1F1F"/>
              </a:buClr>
              <a:buSzPts val="1800"/>
              <a:buNone/>
              <a:defRPr/>
            </a:lvl4pPr>
            <a:lvl5pPr lvl="4" algn="l">
              <a:lnSpc>
                <a:spcPct val="80000"/>
              </a:lnSpc>
              <a:spcBef>
                <a:spcPts val="0"/>
              </a:spcBef>
              <a:spcAft>
                <a:spcPts val="0"/>
              </a:spcAft>
              <a:buClr>
                <a:srgbClr val="1F1F1F"/>
              </a:buClr>
              <a:buSzPts val="1800"/>
              <a:buNone/>
              <a:defRPr/>
            </a:lvl5pPr>
            <a:lvl6pPr lvl="5" algn="l">
              <a:lnSpc>
                <a:spcPct val="80000"/>
              </a:lnSpc>
              <a:spcBef>
                <a:spcPts val="0"/>
              </a:spcBef>
              <a:spcAft>
                <a:spcPts val="0"/>
              </a:spcAft>
              <a:buClr>
                <a:srgbClr val="1F1F1F"/>
              </a:buClr>
              <a:buSzPts val="1800"/>
              <a:buNone/>
              <a:defRPr/>
            </a:lvl6pPr>
            <a:lvl7pPr lvl="6" algn="l">
              <a:lnSpc>
                <a:spcPct val="80000"/>
              </a:lnSpc>
              <a:spcBef>
                <a:spcPts val="0"/>
              </a:spcBef>
              <a:spcAft>
                <a:spcPts val="0"/>
              </a:spcAft>
              <a:buClr>
                <a:srgbClr val="1F1F1F"/>
              </a:buClr>
              <a:buSzPts val="1800"/>
              <a:buNone/>
              <a:defRPr/>
            </a:lvl7pPr>
            <a:lvl8pPr lvl="7" algn="l">
              <a:lnSpc>
                <a:spcPct val="80000"/>
              </a:lnSpc>
              <a:spcBef>
                <a:spcPts val="0"/>
              </a:spcBef>
              <a:spcAft>
                <a:spcPts val="0"/>
              </a:spcAft>
              <a:buClr>
                <a:srgbClr val="1F1F1F"/>
              </a:buClr>
              <a:buSzPts val="1800"/>
              <a:buNone/>
              <a:defRPr/>
            </a:lvl8pPr>
            <a:lvl9pPr lvl="8" algn="l">
              <a:lnSpc>
                <a:spcPct val="80000"/>
              </a:lnSpc>
              <a:spcBef>
                <a:spcPts val="0"/>
              </a:spcBef>
              <a:spcAft>
                <a:spcPts val="0"/>
              </a:spcAft>
              <a:buClr>
                <a:srgbClr val="1F1F1F"/>
              </a:buClr>
              <a:buSzPts val="1800"/>
              <a:buNone/>
              <a:defRPr/>
            </a:lvl9pPr>
          </a:lstStyle>
          <a:p>
            <a:endParaRPr/>
          </a:p>
        </p:txBody>
      </p:sp>
      <p:sp>
        <p:nvSpPr>
          <p:cNvPr id="119" name="Google Shape;119;p22"/>
          <p:cNvSpPr>
            <a:spLocks noGrp="1"/>
          </p:cNvSpPr>
          <p:nvPr>
            <p:ph type="pic" idx="2"/>
          </p:nvPr>
        </p:nvSpPr>
        <p:spPr>
          <a:xfrm>
            <a:off x="0" y="3927943"/>
            <a:ext cx="12192000" cy="2930057"/>
          </a:xfrm>
          <a:prstGeom prst="rect">
            <a:avLst/>
          </a:prstGeom>
          <a:noFill/>
          <a:ln>
            <a:noFill/>
          </a:ln>
        </p:spPr>
      </p:sp>
      <p:cxnSp>
        <p:nvCxnSpPr>
          <p:cNvPr id="120" name="Google Shape;120;p22"/>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pic>
        <p:nvPicPr>
          <p:cNvPr id="121" name="Google Shape;121;p22" descr="Imagen"/>
          <p:cNvPicPr preferRelativeResize="0"/>
          <p:nvPr/>
        </p:nvPicPr>
        <p:blipFill rotWithShape="1">
          <a:blip r:embed="rId3">
            <a:alphaModFix/>
          </a:blip>
          <a:srcRect/>
          <a:stretch/>
        </p:blipFill>
        <p:spPr>
          <a:xfrm>
            <a:off x="0" y="6677446"/>
            <a:ext cx="12192000" cy="183308"/>
          </a:xfrm>
          <a:prstGeom prst="rect">
            <a:avLst/>
          </a:prstGeom>
          <a:noFill/>
          <a:ln>
            <a:noFill/>
          </a:ln>
        </p:spPr>
      </p:pic>
      <p:pic>
        <p:nvPicPr>
          <p:cNvPr id="122" name="Google Shape;122;p22" descr="Imagen"/>
          <p:cNvPicPr preferRelativeResize="0"/>
          <p:nvPr/>
        </p:nvPicPr>
        <p:blipFill rotWithShape="1">
          <a:blip r:embed="rId4">
            <a:alphaModFix/>
          </a:blip>
          <a:srcRect/>
          <a:stretch/>
        </p:blipFill>
        <p:spPr>
          <a:xfrm flipH="1">
            <a:off x="-1551399" y="-717912"/>
            <a:ext cx="12933243" cy="7862024"/>
          </a:xfrm>
          <a:prstGeom prst="rect">
            <a:avLst/>
          </a:prstGeom>
          <a:noFill/>
          <a:ln>
            <a:noFill/>
          </a:ln>
        </p:spPr>
      </p:pic>
      <p:pic>
        <p:nvPicPr>
          <p:cNvPr id="123" name="Google Shape;123;p22" descr="Imagen"/>
          <p:cNvPicPr preferRelativeResize="0"/>
          <p:nvPr/>
        </p:nvPicPr>
        <p:blipFill rotWithShape="1">
          <a:blip r:embed="rId5">
            <a:alphaModFix/>
          </a:blip>
          <a:srcRect/>
          <a:stretch/>
        </p:blipFill>
        <p:spPr>
          <a:xfrm>
            <a:off x="286658" y="361355"/>
            <a:ext cx="920401" cy="196969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7_Custom Layout">
  <p:cSld name="7_Custom Layout">
    <p:spTree>
      <p:nvGrpSpPr>
        <p:cNvPr id="1" name="Shape 124"/>
        <p:cNvGrpSpPr/>
        <p:nvPr/>
      </p:nvGrpSpPr>
      <p:grpSpPr>
        <a:xfrm>
          <a:off x="0" y="0"/>
          <a:ext cx="0" cy="0"/>
          <a:chOff x="0" y="0"/>
          <a:chExt cx="0" cy="0"/>
        </a:xfrm>
      </p:grpSpPr>
      <p:cxnSp>
        <p:nvCxnSpPr>
          <p:cNvPr id="125" name="Google Shape;125;p23"/>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pic>
        <p:nvPicPr>
          <p:cNvPr id="126" name="Google Shape;126;p23" descr="Imagen"/>
          <p:cNvPicPr preferRelativeResize="0"/>
          <p:nvPr/>
        </p:nvPicPr>
        <p:blipFill rotWithShape="1">
          <a:blip r:embed="rId2">
            <a:alphaModFix/>
          </a:blip>
          <a:srcRect/>
          <a:stretch/>
        </p:blipFill>
        <p:spPr>
          <a:xfrm>
            <a:off x="261258" y="2444155"/>
            <a:ext cx="920401" cy="1969690"/>
          </a:xfrm>
          <a:prstGeom prst="rect">
            <a:avLst/>
          </a:prstGeom>
          <a:noFill/>
          <a:ln>
            <a:noFill/>
          </a:ln>
        </p:spPr>
      </p:pic>
      <p:pic>
        <p:nvPicPr>
          <p:cNvPr id="127" name="Google Shape;127;p23" descr="Imagen"/>
          <p:cNvPicPr preferRelativeResize="0"/>
          <p:nvPr/>
        </p:nvPicPr>
        <p:blipFill rotWithShape="1">
          <a:blip r:embed="rId3">
            <a:alphaModFix/>
          </a:blip>
          <a:srcRect/>
          <a:stretch/>
        </p:blipFill>
        <p:spPr>
          <a:xfrm>
            <a:off x="0" y="6677446"/>
            <a:ext cx="12192000" cy="183308"/>
          </a:xfrm>
          <a:prstGeom prst="rect">
            <a:avLst/>
          </a:prstGeom>
          <a:noFill/>
          <a:ln>
            <a:noFill/>
          </a:ln>
        </p:spPr>
      </p:pic>
      <p:pic>
        <p:nvPicPr>
          <p:cNvPr id="128" name="Google Shape;128;p23" descr="Imagen"/>
          <p:cNvPicPr preferRelativeResize="0"/>
          <p:nvPr/>
        </p:nvPicPr>
        <p:blipFill rotWithShape="1">
          <a:blip r:embed="rId4">
            <a:alphaModFix/>
          </a:blip>
          <a:srcRect/>
          <a:stretch/>
        </p:blipFill>
        <p:spPr>
          <a:xfrm rot="-189719">
            <a:off x="-781100" y="-1932412"/>
            <a:ext cx="14717763" cy="9021024"/>
          </a:xfrm>
          <a:prstGeom prst="rect">
            <a:avLst/>
          </a:prstGeom>
          <a:noFill/>
          <a:ln>
            <a:noFill/>
          </a:ln>
        </p:spPr>
      </p:pic>
      <p:pic>
        <p:nvPicPr>
          <p:cNvPr id="129" name="Google Shape;129;p23" descr="Imagen"/>
          <p:cNvPicPr preferRelativeResize="0"/>
          <p:nvPr/>
        </p:nvPicPr>
        <p:blipFill rotWithShape="1">
          <a:blip r:embed="rId5">
            <a:alphaModFix/>
          </a:blip>
          <a:srcRect/>
          <a:stretch/>
        </p:blipFill>
        <p:spPr>
          <a:xfrm flipH="1">
            <a:off x="-1602199" y="-705212"/>
            <a:ext cx="12933243" cy="7862024"/>
          </a:xfrm>
          <a:prstGeom prst="rect">
            <a:avLst/>
          </a:prstGeom>
          <a:noFill/>
          <a:ln>
            <a:noFill/>
          </a:ln>
        </p:spPr>
      </p:pic>
      <p:sp>
        <p:nvSpPr>
          <p:cNvPr id="130" name="Google Shape;130;p23"/>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131" name="Google Shape;131;p23"/>
          <p:cNvSpPr>
            <a:spLocks noGrp="1"/>
          </p:cNvSpPr>
          <p:nvPr>
            <p:ph type="pic" idx="2"/>
          </p:nvPr>
        </p:nvSpPr>
        <p:spPr>
          <a:xfrm>
            <a:off x="1979254" y="2479052"/>
            <a:ext cx="3305824" cy="2468413"/>
          </a:xfrm>
          <a:prstGeom prst="rect">
            <a:avLst/>
          </a:prstGeom>
          <a:noFill/>
          <a:ln>
            <a:noFill/>
          </a:ln>
        </p:spPr>
      </p:sp>
      <p:sp>
        <p:nvSpPr>
          <p:cNvPr id="132" name="Google Shape;132;p23"/>
          <p:cNvSpPr txBox="1">
            <a:spLocks noGrp="1"/>
          </p:cNvSpPr>
          <p:nvPr>
            <p:ph type="title"/>
          </p:nvPr>
        </p:nvSpPr>
        <p:spPr>
          <a:xfrm>
            <a:off x="1866900" y="996123"/>
            <a:ext cx="4229100" cy="1621621"/>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1F1F1F"/>
              </a:buClr>
              <a:buSzPts val="3600"/>
              <a:buFont typeface="Montserrat"/>
              <a:buNone/>
              <a:defRPr sz="3600"/>
            </a:lvl1pPr>
            <a:lvl2pPr lvl="1" algn="l">
              <a:lnSpc>
                <a:spcPct val="80000"/>
              </a:lnSpc>
              <a:spcBef>
                <a:spcPts val="0"/>
              </a:spcBef>
              <a:spcAft>
                <a:spcPts val="0"/>
              </a:spcAft>
              <a:buClr>
                <a:srgbClr val="1F1F1F"/>
              </a:buClr>
              <a:buSzPts val="1800"/>
              <a:buNone/>
              <a:defRPr/>
            </a:lvl2pPr>
            <a:lvl3pPr lvl="2" algn="l">
              <a:lnSpc>
                <a:spcPct val="80000"/>
              </a:lnSpc>
              <a:spcBef>
                <a:spcPts val="0"/>
              </a:spcBef>
              <a:spcAft>
                <a:spcPts val="0"/>
              </a:spcAft>
              <a:buClr>
                <a:srgbClr val="1F1F1F"/>
              </a:buClr>
              <a:buSzPts val="1800"/>
              <a:buNone/>
              <a:defRPr/>
            </a:lvl3pPr>
            <a:lvl4pPr lvl="3" algn="l">
              <a:lnSpc>
                <a:spcPct val="80000"/>
              </a:lnSpc>
              <a:spcBef>
                <a:spcPts val="0"/>
              </a:spcBef>
              <a:spcAft>
                <a:spcPts val="0"/>
              </a:spcAft>
              <a:buClr>
                <a:srgbClr val="1F1F1F"/>
              </a:buClr>
              <a:buSzPts val="1800"/>
              <a:buNone/>
              <a:defRPr/>
            </a:lvl4pPr>
            <a:lvl5pPr lvl="4" algn="l">
              <a:lnSpc>
                <a:spcPct val="80000"/>
              </a:lnSpc>
              <a:spcBef>
                <a:spcPts val="0"/>
              </a:spcBef>
              <a:spcAft>
                <a:spcPts val="0"/>
              </a:spcAft>
              <a:buClr>
                <a:srgbClr val="1F1F1F"/>
              </a:buClr>
              <a:buSzPts val="1800"/>
              <a:buNone/>
              <a:defRPr/>
            </a:lvl5pPr>
            <a:lvl6pPr lvl="5" algn="l">
              <a:lnSpc>
                <a:spcPct val="80000"/>
              </a:lnSpc>
              <a:spcBef>
                <a:spcPts val="0"/>
              </a:spcBef>
              <a:spcAft>
                <a:spcPts val="0"/>
              </a:spcAft>
              <a:buClr>
                <a:srgbClr val="1F1F1F"/>
              </a:buClr>
              <a:buSzPts val="1800"/>
              <a:buNone/>
              <a:defRPr/>
            </a:lvl6pPr>
            <a:lvl7pPr lvl="6" algn="l">
              <a:lnSpc>
                <a:spcPct val="80000"/>
              </a:lnSpc>
              <a:spcBef>
                <a:spcPts val="0"/>
              </a:spcBef>
              <a:spcAft>
                <a:spcPts val="0"/>
              </a:spcAft>
              <a:buClr>
                <a:srgbClr val="1F1F1F"/>
              </a:buClr>
              <a:buSzPts val="1800"/>
              <a:buNone/>
              <a:defRPr/>
            </a:lvl7pPr>
            <a:lvl8pPr lvl="7" algn="l">
              <a:lnSpc>
                <a:spcPct val="80000"/>
              </a:lnSpc>
              <a:spcBef>
                <a:spcPts val="0"/>
              </a:spcBef>
              <a:spcAft>
                <a:spcPts val="0"/>
              </a:spcAft>
              <a:buClr>
                <a:srgbClr val="1F1F1F"/>
              </a:buClr>
              <a:buSzPts val="1800"/>
              <a:buNone/>
              <a:defRPr/>
            </a:lvl8pPr>
            <a:lvl9pPr lvl="8" algn="l">
              <a:lnSpc>
                <a:spcPct val="80000"/>
              </a:lnSpc>
              <a:spcBef>
                <a:spcPts val="0"/>
              </a:spcBef>
              <a:spcAft>
                <a:spcPts val="0"/>
              </a:spcAft>
              <a:buClr>
                <a:srgbClr val="1F1F1F"/>
              </a:buClr>
              <a:buSzPts val="1800"/>
              <a:buNone/>
              <a:defRPr/>
            </a:lvl9pPr>
          </a:lstStyle>
          <a:p>
            <a:endParaRPr/>
          </a:p>
        </p:txBody>
      </p:sp>
      <p:sp>
        <p:nvSpPr>
          <p:cNvPr id="133" name="Google Shape;133;p23"/>
          <p:cNvSpPr>
            <a:spLocks noGrp="1"/>
          </p:cNvSpPr>
          <p:nvPr>
            <p:ph type="pic" idx="3"/>
          </p:nvPr>
        </p:nvSpPr>
        <p:spPr>
          <a:xfrm>
            <a:off x="5281254" y="2479052"/>
            <a:ext cx="3305824" cy="2468413"/>
          </a:xfrm>
          <a:prstGeom prst="rect">
            <a:avLst/>
          </a:prstGeom>
          <a:noFill/>
          <a:ln>
            <a:noFill/>
          </a:ln>
        </p:spPr>
      </p:sp>
      <p:sp>
        <p:nvSpPr>
          <p:cNvPr id="134" name="Google Shape;134;p23"/>
          <p:cNvSpPr>
            <a:spLocks noGrp="1"/>
          </p:cNvSpPr>
          <p:nvPr>
            <p:ph type="pic" idx="4"/>
          </p:nvPr>
        </p:nvSpPr>
        <p:spPr>
          <a:xfrm>
            <a:off x="8583254" y="2479052"/>
            <a:ext cx="3305823" cy="2468413"/>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8_Custom Layout">
  <p:cSld name="8_Custom Layout">
    <p:spTree>
      <p:nvGrpSpPr>
        <p:cNvPr id="1" name="Shape 135"/>
        <p:cNvGrpSpPr/>
        <p:nvPr/>
      </p:nvGrpSpPr>
      <p:grpSpPr>
        <a:xfrm>
          <a:off x="0" y="0"/>
          <a:ext cx="0" cy="0"/>
          <a:chOff x="0" y="0"/>
          <a:chExt cx="0" cy="0"/>
        </a:xfrm>
      </p:grpSpPr>
      <p:cxnSp>
        <p:nvCxnSpPr>
          <p:cNvPr id="136" name="Google Shape;136;p24"/>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pic>
        <p:nvPicPr>
          <p:cNvPr id="137" name="Google Shape;137;p24" descr="Imagen"/>
          <p:cNvPicPr preferRelativeResize="0"/>
          <p:nvPr/>
        </p:nvPicPr>
        <p:blipFill rotWithShape="1">
          <a:blip r:embed="rId2">
            <a:alphaModFix/>
          </a:blip>
          <a:srcRect/>
          <a:stretch/>
        </p:blipFill>
        <p:spPr>
          <a:xfrm>
            <a:off x="261258" y="2444155"/>
            <a:ext cx="920401" cy="1969690"/>
          </a:xfrm>
          <a:prstGeom prst="rect">
            <a:avLst/>
          </a:prstGeom>
          <a:noFill/>
          <a:ln>
            <a:noFill/>
          </a:ln>
        </p:spPr>
      </p:pic>
      <p:pic>
        <p:nvPicPr>
          <p:cNvPr id="138" name="Google Shape;138;p24" descr="Imagen"/>
          <p:cNvPicPr preferRelativeResize="0"/>
          <p:nvPr/>
        </p:nvPicPr>
        <p:blipFill rotWithShape="1">
          <a:blip r:embed="rId3">
            <a:alphaModFix/>
          </a:blip>
          <a:srcRect/>
          <a:stretch/>
        </p:blipFill>
        <p:spPr>
          <a:xfrm>
            <a:off x="0" y="6677446"/>
            <a:ext cx="12192000" cy="183308"/>
          </a:xfrm>
          <a:prstGeom prst="rect">
            <a:avLst/>
          </a:prstGeom>
          <a:noFill/>
          <a:ln>
            <a:noFill/>
          </a:ln>
        </p:spPr>
      </p:pic>
      <p:pic>
        <p:nvPicPr>
          <p:cNvPr id="139" name="Google Shape;139;p24" descr="Imagen"/>
          <p:cNvPicPr preferRelativeResize="0"/>
          <p:nvPr/>
        </p:nvPicPr>
        <p:blipFill rotWithShape="1">
          <a:blip r:embed="rId4">
            <a:alphaModFix/>
          </a:blip>
          <a:srcRect/>
          <a:stretch/>
        </p:blipFill>
        <p:spPr>
          <a:xfrm rot="-189719">
            <a:off x="-781100" y="-1932412"/>
            <a:ext cx="14717763" cy="9021024"/>
          </a:xfrm>
          <a:prstGeom prst="rect">
            <a:avLst/>
          </a:prstGeom>
          <a:noFill/>
          <a:ln>
            <a:noFill/>
          </a:ln>
        </p:spPr>
      </p:pic>
      <p:pic>
        <p:nvPicPr>
          <p:cNvPr id="140" name="Google Shape;140;p24" descr="Imagen"/>
          <p:cNvPicPr preferRelativeResize="0"/>
          <p:nvPr/>
        </p:nvPicPr>
        <p:blipFill rotWithShape="1">
          <a:blip r:embed="rId5">
            <a:alphaModFix/>
          </a:blip>
          <a:srcRect/>
          <a:stretch/>
        </p:blipFill>
        <p:spPr>
          <a:xfrm flipH="1">
            <a:off x="-1602199" y="-705212"/>
            <a:ext cx="12933243" cy="7862024"/>
          </a:xfrm>
          <a:prstGeom prst="rect">
            <a:avLst/>
          </a:prstGeom>
          <a:noFill/>
          <a:ln>
            <a:noFill/>
          </a:ln>
        </p:spPr>
      </p:pic>
      <p:sp>
        <p:nvSpPr>
          <p:cNvPr id="141" name="Google Shape;141;p24"/>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142" name="Google Shape;142;p24"/>
          <p:cNvSpPr>
            <a:spLocks noGrp="1"/>
          </p:cNvSpPr>
          <p:nvPr>
            <p:ph type="pic" idx="2"/>
          </p:nvPr>
        </p:nvSpPr>
        <p:spPr>
          <a:xfrm>
            <a:off x="4837707" y="1"/>
            <a:ext cx="3598627" cy="2289976"/>
          </a:xfrm>
          <a:prstGeom prst="rect">
            <a:avLst/>
          </a:prstGeom>
          <a:noFill/>
          <a:ln>
            <a:noFill/>
          </a:ln>
        </p:spPr>
      </p:sp>
      <p:sp>
        <p:nvSpPr>
          <p:cNvPr id="143" name="Google Shape;143;p24"/>
          <p:cNvSpPr>
            <a:spLocks noGrp="1"/>
          </p:cNvSpPr>
          <p:nvPr>
            <p:ph type="pic" idx="3"/>
          </p:nvPr>
        </p:nvSpPr>
        <p:spPr>
          <a:xfrm>
            <a:off x="4837707" y="2289977"/>
            <a:ext cx="3598627" cy="2289977"/>
          </a:xfrm>
          <a:prstGeom prst="rect">
            <a:avLst/>
          </a:prstGeom>
          <a:noFill/>
          <a:ln>
            <a:noFill/>
          </a:ln>
        </p:spPr>
      </p:sp>
      <p:sp>
        <p:nvSpPr>
          <p:cNvPr id="144" name="Google Shape;144;p24"/>
          <p:cNvSpPr>
            <a:spLocks noGrp="1"/>
          </p:cNvSpPr>
          <p:nvPr>
            <p:ph type="pic" idx="4"/>
          </p:nvPr>
        </p:nvSpPr>
        <p:spPr>
          <a:xfrm>
            <a:off x="4837707" y="4573989"/>
            <a:ext cx="3598627" cy="2284011"/>
          </a:xfrm>
          <a:prstGeom prst="rect">
            <a:avLst/>
          </a:prstGeom>
          <a:noFill/>
          <a:ln>
            <a:noFill/>
          </a:ln>
        </p:spPr>
      </p:sp>
      <p:sp>
        <p:nvSpPr>
          <p:cNvPr id="145" name="Google Shape;145;p24"/>
          <p:cNvSpPr txBox="1">
            <a:spLocks noGrp="1"/>
          </p:cNvSpPr>
          <p:nvPr>
            <p:ph type="title"/>
          </p:nvPr>
        </p:nvSpPr>
        <p:spPr>
          <a:xfrm>
            <a:off x="1866900" y="2618189"/>
            <a:ext cx="4229100" cy="1621621"/>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1F1F1F"/>
              </a:buClr>
              <a:buSzPts val="3600"/>
              <a:buFont typeface="Montserrat"/>
              <a:buNone/>
              <a:defRPr sz="3600"/>
            </a:lvl1pPr>
            <a:lvl2pPr lvl="1" algn="l">
              <a:lnSpc>
                <a:spcPct val="80000"/>
              </a:lnSpc>
              <a:spcBef>
                <a:spcPts val="0"/>
              </a:spcBef>
              <a:spcAft>
                <a:spcPts val="0"/>
              </a:spcAft>
              <a:buClr>
                <a:srgbClr val="1F1F1F"/>
              </a:buClr>
              <a:buSzPts val="1800"/>
              <a:buNone/>
              <a:defRPr/>
            </a:lvl2pPr>
            <a:lvl3pPr lvl="2" algn="l">
              <a:lnSpc>
                <a:spcPct val="80000"/>
              </a:lnSpc>
              <a:spcBef>
                <a:spcPts val="0"/>
              </a:spcBef>
              <a:spcAft>
                <a:spcPts val="0"/>
              </a:spcAft>
              <a:buClr>
                <a:srgbClr val="1F1F1F"/>
              </a:buClr>
              <a:buSzPts val="1800"/>
              <a:buNone/>
              <a:defRPr/>
            </a:lvl3pPr>
            <a:lvl4pPr lvl="3" algn="l">
              <a:lnSpc>
                <a:spcPct val="80000"/>
              </a:lnSpc>
              <a:spcBef>
                <a:spcPts val="0"/>
              </a:spcBef>
              <a:spcAft>
                <a:spcPts val="0"/>
              </a:spcAft>
              <a:buClr>
                <a:srgbClr val="1F1F1F"/>
              </a:buClr>
              <a:buSzPts val="1800"/>
              <a:buNone/>
              <a:defRPr/>
            </a:lvl4pPr>
            <a:lvl5pPr lvl="4" algn="l">
              <a:lnSpc>
                <a:spcPct val="80000"/>
              </a:lnSpc>
              <a:spcBef>
                <a:spcPts val="0"/>
              </a:spcBef>
              <a:spcAft>
                <a:spcPts val="0"/>
              </a:spcAft>
              <a:buClr>
                <a:srgbClr val="1F1F1F"/>
              </a:buClr>
              <a:buSzPts val="1800"/>
              <a:buNone/>
              <a:defRPr/>
            </a:lvl5pPr>
            <a:lvl6pPr lvl="5" algn="l">
              <a:lnSpc>
                <a:spcPct val="80000"/>
              </a:lnSpc>
              <a:spcBef>
                <a:spcPts val="0"/>
              </a:spcBef>
              <a:spcAft>
                <a:spcPts val="0"/>
              </a:spcAft>
              <a:buClr>
                <a:srgbClr val="1F1F1F"/>
              </a:buClr>
              <a:buSzPts val="1800"/>
              <a:buNone/>
              <a:defRPr/>
            </a:lvl6pPr>
            <a:lvl7pPr lvl="6" algn="l">
              <a:lnSpc>
                <a:spcPct val="80000"/>
              </a:lnSpc>
              <a:spcBef>
                <a:spcPts val="0"/>
              </a:spcBef>
              <a:spcAft>
                <a:spcPts val="0"/>
              </a:spcAft>
              <a:buClr>
                <a:srgbClr val="1F1F1F"/>
              </a:buClr>
              <a:buSzPts val="1800"/>
              <a:buNone/>
              <a:defRPr/>
            </a:lvl7pPr>
            <a:lvl8pPr lvl="7" algn="l">
              <a:lnSpc>
                <a:spcPct val="80000"/>
              </a:lnSpc>
              <a:spcBef>
                <a:spcPts val="0"/>
              </a:spcBef>
              <a:spcAft>
                <a:spcPts val="0"/>
              </a:spcAft>
              <a:buClr>
                <a:srgbClr val="1F1F1F"/>
              </a:buClr>
              <a:buSzPts val="1800"/>
              <a:buNone/>
              <a:defRPr/>
            </a:lvl8pPr>
            <a:lvl9pPr lvl="8" algn="l">
              <a:lnSpc>
                <a:spcPct val="80000"/>
              </a:lnSpc>
              <a:spcBef>
                <a:spcPts val="0"/>
              </a:spcBef>
              <a:spcAft>
                <a:spcPts val="0"/>
              </a:spcAft>
              <a:buClr>
                <a:srgbClr val="1F1F1F"/>
              </a:buClr>
              <a:buSzPts val="18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9_Custom Layout">
  <p:cSld name="9_Custom Layout">
    <p:spTree>
      <p:nvGrpSpPr>
        <p:cNvPr id="1" name="Shape 146"/>
        <p:cNvGrpSpPr/>
        <p:nvPr/>
      </p:nvGrpSpPr>
      <p:grpSpPr>
        <a:xfrm>
          <a:off x="0" y="0"/>
          <a:ext cx="0" cy="0"/>
          <a:chOff x="0" y="0"/>
          <a:chExt cx="0" cy="0"/>
        </a:xfrm>
      </p:grpSpPr>
      <p:pic>
        <p:nvPicPr>
          <p:cNvPr id="147" name="Google Shape;147;p25" descr="Imagen"/>
          <p:cNvPicPr preferRelativeResize="0"/>
          <p:nvPr/>
        </p:nvPicPr>
        <p:blipFill rotWithShape="1">
          <a:blip r:embed="rId2">
            <a:alphaModFix/>
          </a:blip>
          <a:srcRect/>
          <a:stretch/>
        </p:blipFill>
        <p:spPr>
          <a:xfrm rot="-189719">
            <a:off x="-781100" y="-1932412"/>
            <a:ext cx="14717763" cy="9021024"/>
          </a:xfrm>
          <a:prstGeom prst="rect">
            <a:avLst/>
          </a:prstGeom>
          <a:noFill/>
          <a:ln>
            <a:noFill/>
          </a:ln>
        </p:spPr>
      </p:pic>
      <p:pic>
        <p:nvPicPr>
          <p:cNvPr id="148" name="Google Shape;148;p25" descr="Imagen"/>
          <p:cNvPicPr preferRelativeResize="0"/>
          <p:nvPr/>
        </p:nvPicPr>
        <p:blipFill rotWithShape="1">
          <a:blip r:embed="rId3">
            <a:alphaModFix/>
          </a:blip>
          <a:srcRect/>
          <a:stretch/>
        </p:blipFill>
        <p:spPr>
          <a:xfrm flipH="1">
            <a:off x="-1602199" y="-705212"/>
            <a:ext cx="12933243" cy="7862024"/>
          </a:xfrm>
          <a:prstGeom prst="rect">
            <a:avLst/>
          </a:prstGeom>
          <a:noFill/>
          <a:ln>
            <a:noFill/>
          </a:ln>
        </p:spPr>
      </p:pic>
      <p:sp>
        <p:nvSpPr>
          <p:cNvPr id="149" name="Google Shape;149;p25"/>
          <p:cNvSpPr txBox="1">
            <a:spLocks noGrp="1"/>
          </p:cNvSpPr>
          <p:nvPr>
            <p:ph type="title"/>
          </p:nvPr>
        </p:nvSpPr>
        <p:spPr>
          <a:xfrm>
            <a:off x="1866900" y="2618189"/>
            <a:ext cx="4229100" cy="1621621"/>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1F1F1F"/>
              </a:buClr>
              <a:buSzPts val="3600"/>
              <a:buFont typeface="Montserrat"/>
              <a:buNone/>
              <a:defRPr sz="3600"/>
            </a:lvl1pPr>
            <a:lvl2pPr lvl="1" algn="l">
              <a:lnSpc>
                <a:spcPct val="80000"/>
              </a:lnSpc>
              <a:spcBef>
                <a:spcPts val="0"/>
              </a:spcBef>
              <a:spcAft>
                <a:spcPts val="0"/>
              </a:spcAft>
              <a:buClr>
                <a:srgbClr val="1F1F1F"/>
              </a:buClr>
              <a:buSzPts val="1800"/>
              <a:buNone/>
              <a:defRPr/>
            </a:lvl2pPr>
            <a:lvl3pPr lvl="2" algn="l">
              <a:lnSpc>
                <a:spcPct val="80000"/>
              </a:lnSpc>
              <a:spcBef>
                <a:spcPts val="0"/>
              </a:spcBef>
              <a:spcAft>
                <a:spcPts val="0"/>
              </a:spcAft>
              <a:buClr>
                <a:srgbClr val="1F1F1F"/>
              </a:buClr>
              <a:buSzPts val="1800"/>
              <a:buNone/>
              <a:defRPr/>
            </a:lvl3pPr>
            <a:lvl4pPr lvl="3" algn="l">
              <a:lnSpc>
                <a:spcPct val="80000"/>
              </a:lnSpc>
              <a:spcBef>
                <a:spcPts val="0"/>
              </a:spcBef>
              <a:spcAft>
                <a:spcPts val="0"/>
              </a:spcAft>
              <a:buClr>
                <a:srgbClr val="1F1F1F"/>
              </a:buClr>
              <a:buSzPts val="1800"/>
              <a:buNone/>
              <a:defRPr/>
            </a:lvl4pPr>
            <a:lvl5pPr lvl="4" algn="l">
              <a:lnSpc>
                <a:spcPct val="80000"/>
              </a:lnSpc>
              <a:spcBef>
                <a:spcPts val="0"/>
              </a:spcBef>
              <a:spcAft>
                <a:spcPts val="0"/>
              </a:spcAft>
              <a:buClr>
                <a:srgbClr val="1F1F1F"/>
              </a:buClr>
              <a:buSzPts val="1800"/>
              <a:buNone/>
              <a:defRPr/>
            </a:lvl5pPr>
            <a:lvl6pPr lvl="5" algn="l">
              <a:lnSpc>
                <a:spcPct val="80000"/>
              </a:lnSpc>
              <a:spcBef>
                <a:spcPts val="0"/>
              </a:spcBef>
              <a:spcAft>
                <a:spcPts val="0"/>
              </a:spcAft>
              <a:buClr>
                <a:srgbClr val="1F1F1F"/>
              </a:buClr>
              <a:buSzPts val="1800"/>
              <a:buNone/>
              <a:defRPr/>
            </a:lvl6pPr>
            <a:lvl7pPr lvl="6" algn="l">
              <a:lnSpc>
                <a:spcPct val="80000"/>
              </a:lnSpc>
              <a:spcBef>
                <a:spcPts val="0"/>
              </a:spcBef>
              <a:spcAft>
                <a:spcPts val="0"/>
              </a:spcAft>
              <a:buClr>
                <a:srgbClr val="1F1F1F"/>
              </a:buClr>
              <a:buSzPts val="1800"/>
              <a:buNone/>
              <a:defRPr/>
            </a:lvl7pPr>
            <a:lvl8pPr lvl="7" algn="l">
              <a:lnSpc>
                <a:spcPct val="80000"/>
              </a:lnSpc>
              <a:spcBef>
                <a:spcPts val="0"/>
              </a:spcBef>
              <a:spcAft>
                <a:spcPts val="0"/>
              </a:spcAft>
              <a:buClr>
                <a:srgbClr val="1F1F1F"/>
              </a:buClr>
              <a:buSzPts val="1800"/>
              <a:buNone/>
              <a:defRPr/>
            </a:lvl8pPr>
            <a:lvl9pPr lvl="8" algn="l">
              <a:lnSpc>
                <a:spcPct val="80000"/>
              </a:lnSpc>
              <a:spcBef>
                <a:spcPts val="0"/>
              </a:spcBef>
              <a:spcAft>
                <a:spcPts val="0"/>
              </a:spcAft>
              <a:buClr>
                <a:srgbClr val="1F1F1F"/>
              </a:buClr>
              <a:buSzPts val="1800"/>
              <a:buNone/>
              <a:defRPr/>
            </a:lvl9pPr>
          </a:lstStyle>
          <a:p>
            <a:endParaRPr/>
          </a:p>
        </p:txBody>
      </p:sp>
      <p:sp>
        <p:nvSpPr>
          <p:cNvPr id="150" name="Google Shape;150;p25"/>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lvl="0"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1pPr>
            <a:lvl2pPr marL="0" lvl="1"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2pPr>
            <a:lvl3pPr marL="0" lvl="2"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3pPr>
            <a:lvl4pPr marL="0" lvl="3"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4pPr>
            <a:lvl5pPr marL="0" lvl="4"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5pPr>
            <a:lvl6pPr marL="0" lvl="5"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6pPr>
            <a:lvl7pPr marL="0" lvl="6"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7pPr>
            <a:lvl8pPr marL="0" lvl="7"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8pPr>
            <a:lvl9pPr marL="0" lvl="8" indent="0" algn="ctr">
              <a:lnSpc>
                <a:spcPct val="100000"/>
              </a:lnSpc>
              <a:spcBef>
                <a:spcPts val="0"/>
              </a:spcBef>
              <a:spcAft>
                <a:spcPts val="0"/>
              </a:spcAft>
              <a:buClr>
                <a:srgbClr val="1F1F1F"/>
              </a:buClr>
              <a:buSzPts val="1000"/>
              <a:buFont typeface="Montserrat Medium"/>
              <a:buNone/>
              <a:defRPr sz="1000">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a:p>
        </p:txBody>
      </p:sp>
      <p:sp>
        <p:nvSpPr>
          <p:cNvPr id="151" name="Google Shape;151;p25"/>
          <p:cNvSpPr>
            <a:spLocks noGrp="1"/>
          </p:cNvSpPr>
          <p:nvPr>
            <p:ph type="pic" idx="2"/>
          </p:nvPr>
        </p:nvSpPr>
        <p:spPr>
          <a:xfrm>
            <a:off x="4885413" y="1"/>
            <a:ext cx="3113600" cy="2289976"/>
          </a:xfrm>
          <a:prstGeom prst="rect">
            <a:avLst/>
          </a:prstGeom>
          <a:noFill/>
          <a:ln>
            <a:noFill/>
          </a:ln>
        </p:spPr>
      </p:sp>
      <p:sp>
        <p:nvSpPr>
          <p:cNvPr id="152" name="Google Shape;152;p25"/>
          <p:cNvSpPr>
            <a:spLocks noGrp="1"/>
          </p:cNvSpPr>
          <p:nvPr>
            <p:ph type="pic" idx="3"/>
          </p:nvPr>
        </p:nvSpPr>
        <p:spPr>
          <a:xfrm>
            <a:off x="4473600" y="2289977"/>
            <a:ext cx="3113601" cy="2289977"/>
          </a:xfrm>
          <a:prstGeom prst="rect">
            <a:avLst/>
          </a:prstGeom>
          <a:noFill/>
          <a:ln>
            <a:noFill/>
          </a:ln>
        </p:spPr>
      </p:sp>
      <p:sp>
        <p:nvSpPr>
          <p:cNvPr id="153" name="Google Shape;153;p25"/>
          <p:cNvSpPr>
            <a:spLocks noGrp="1"/>
          </p:cNvSpPr>
          <p:nvPr>
            <p:ph type="pic" idx="4"/>
          </p:nvPr>
        </p:nvSpPr>
        <p:spPr>
          <a:xfrm>
            <a:off x="4885413" y="4573989"/>
            <a:ext cx="3113600" cy="2284011"/>
          </a:xfrm>
          <a:prstGeom prst="rect">
            <a:avLst/>
          </a:prstGeom>
          <a:noFill/>
          <a:ln>
            <a:noFill/>
          </a:ln>
        </p:spPr>
      </p:sp>
      <p:cxnSp>
        <p:nvCxnSpPr>
          <p:cNvPr id="154" name="Google Shape;154;p25"/>
          <p:cNvCxnSpPr/>
          <p:nvPr/>
        </p:nvCxnSpPr>
        <p:spPr>
          <a:xfrm flipH="1">
            <a:off x="14299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pic>
        <p:nvPicPr>
          <p:cNvPr id="155" name="Google Shape;155;p25" descr="Imagen"/>
          <p:cNvPicPr preferRelativeResize="0"/>
          <p:nvPr/>
        </p:nvPicPr>
        <p:blipFill rotWithShape="1">
          <a:blip r:embed="rId4">
            <a:alphaModFix/>
          </a:blip>
          <a:srcRect/>
          <a:stretch/>
        </p:blipFill>
        <p:spPr>
          <a:xfrm>
            <a:off x="261258" y="2444155"/>
            <a:ext cx="920401" cy="1969690"/>
          </a:xfrm>
          <a:prstGeom prst="rect">
            <a:avLst/>
          </a:prstGeom>
          <a:noFill/>
          <a:ln>
            <a:noFill/>
          </a:ln>
        </p:spPr>
      </p:pic>
      <p:pic>
        <p:nvPicPr>
          <p:cNvPr id="156" name="Google Shape;156;p25" descr="Imagen"/>
          <p:cNvPicPr preferRelativeResize="0"/>
          <p:nvPr/>
        </p:nvPicPr>
        <p:blipFill rotWithShape="1">
          <a:blip r:embed="rId5">
            <a:alphaModFix/>
          </a:blip>
          <a:srcRect/>
          <a:stretch/>
        </p:blipFill>
        <p:spPr>
          <a:xfrm>
            <a:off x="0" y="6677446"/>
            <a:ext cx="12192000" cy="18330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cxnSp>
        <p:nvCxnSpPr>
          <p:cNvPr id="6" name="Google Shape;6;p6"/>
          <p:cNvCxnSpPr/>
          <p:nvPr/>
        </p:nvCxnSpPr>
        <p:spPr>
          <a:xfrm flipH="1">
            <a:off x="985479" y="0"/>
            <a:ext cx="1" cy="6858000"/>
          </a:xfrm>
          <a:prstGeom prst="straightConnector1">
            <a:avLst/>
          </a:prstGeom>
          <a:noFill/>
          <a:ln w="9525" cap="flat" cmpd="sng">
            <a:solidFill>
              <a:srgbClr val="1F1F1F">
                <a:alpha val="20000"/>
              </a:srgbClr>
            </a:solidFill>
            <a:prstDash val="solid"/>
            <a:miter lim="8000"/>
            <a:headEnd type="none" w="sm" len="sm"/>
            <a:tailEnd type="none" w="sm" len="sm"/>
          </a:ln>
        </p:spPr>
      </p:cxnSp>
      <p:cxnSp>
        <p:nvCxnSpPr>
          <p:cNvPr id="7" name="Google Shape;7;p6"/>
          <p:cNvCxnSpPr/>
          <p:nvPr/>
        </p:nvCxnSpPr>
        <p:spPr>
          <a:xfrm flipH="1">
            <a:off x="468886" y="3262747"/>
            <a:ext cx="1" cy="344979"/>
          </a:xfrm>
          <a:prstGeom prst="straightConnector1">
            <a:avLst/>
          </a:prstGeom>
          <a:noFill/>
          <a:ln w="25400" cap="flat" cmpd="sng">
            <a:solidFill>
              <a:schemeClr val="accent1"/>
            </a:solidFill>
            <a:prstDash val="solid"/>
            <a:miter lim="8000"/>
            <a:headEnd type="none" w="sm" len="sm"/>
            <a:tailEnd type="none" w="sm" len="sm"/>
          </a:ln>
        </p:spPr>
      </p:cxnSp>
      <p:cxnSp>
        <p:nvCxnSpPr>
          <p:cNvPr id="8" name="Google Shape;8;p6"/>
          <p:cNvCxnSpPr/>
          <p:nvPr/>
        </p:nvCxnSpPr>
        <p:spPr>
          <a:xfrm flipH="1">
            <a:off x="516592" y="3262747"/>
            <a:ext cx="1" cy="344979"/>
          </a:xfrm>
          <a:prstGeom prst="straightConnector1">
            <a:avLst/>
          </a:prstGeom>
          <a:noFill/>
          <a:ln w="25400" cap="flat" cmpd="sng">
            <a:solidFill>
              <a:schemeClr val="accent1"/>
            </a:solidFill>
            <a:prstDash val="solid"/>
            <a:miter lim="8000"/>
            <a:headEnd type="none" w="sm" len="sm"/>
            <a:tailEnd type="none" w="sm" len="sm"/>
          </a:ln>
        </p:spPr>
      </p:cxnSp>
      <p:sp>
        <p:nvSpPr>
          <p:cNvPr id="9" name="Google Shape;9;p6"/>
          <p:cNvSpPr txBox="1">
            <a:spLocks noGrp="1"/>
          </p:cNvSpPr>
          <p:nvPr>
            <p:ph type="sldNum" idx="12"/>
          </p:nvPr>
        </p:nvSpPr>
        <p:spPr>
          <a:xfrm>
            <a:off x="420731" y="6449909"/>
            <a:ext cx="144019" cy="165101"/>
          </a:xfrm>
          <a:prstGeom prst="rect">
            <a:avLst/>
          </a:prstGeom>
          <a:noFill/>
          <a:ln>
            <a:noFill/>
          </a:ln>
        </p:spPr>
        <p:txBody>
          <a:bodyPr spcFirstLastPara="1" wrap="square" lIns="0" tIns="0" rIns="0" bIns="0" anchor="ctr" anchorCtr="0">
            <a:spAutoFit/>
          </a:bodyPr>
          <a:lstStyle>
            <a:lvl1pPr marL="0" marR="0" lvl="0" indent="0" algn="ctr" rtl="0">
              <a:lnSpc>
                <a:spcPct val="100000"/>
              </a:lnSpc>
              <a:spcBef>
                <a:spcPts val="0"/>
              </a:spcBef>
              <a:spcAft>
                <a:spcPts val="0"/>
              </a:spcAft>
              <a:buClr>
                <a:srgbClr val="1F1F1F"/>
              </a:buClr>
              <a:buSzPts val="1000"/>
              <a:buFont typeface="Montserrat Medium"/>
              <a:buNone/>
              <a:defRPr sz="1000" b="0" i="0" u="none" strike="noStrike" cap="none">
                <a:solidFill>
                  <a:srgbClr val="1F1F1F"/>
                </a:solidFill>
                <a:latin typeface="Montserrat Medium"/>
                <a:ea typeface="Montserrat Medium"/>
                <a:cs typeface="Montserrat Medium"/>
                <a:sym typeface="Montserrat Medium"/>
              </a:defRPr>
            </a:lvl1pPr>
            <a:lvl2pPr marL="0" marR="0" lvl="1" indent="0" algn="ctr" rtl="0">
              <a:lnSpc>
                <a:spcPct val="100000"/>
              </a:lnSpc>
              <a:spcBef>
                <a:spcPts val="0"/>
              </a:spcBef>
              <a:spcAft>
                <a:spcPts val="0"/>
              </a:spcAft>
              <a:buClr>
                <a:srgbClr val="1F1F1F"/>
              </a:buClr>
              <a:buSzPts val="1000"/>
              <a:buFont typeface="Montserrat Medium"/>
              <a:buNone/>
              <a:defRPr sz="1000" b="0" i="0" u="none" strike="noStrike" cap="none">
                <a:solidFill>
                  <a:srgbClr val="1F1F1F"/>
                </a:solidFill>
                <a:latin typeface="Montserrat Medium"/>
                <a:ea typeface="Montserrat Medium"/>
                <a:cs typeface="Montserrat Medium"/>
                <a:sym typeface="Montserrat Medium"/>
              </a:defRPr>
            </a:lvl2pPr>
            <a:lvl3pPr marL="0" marR="0" lvl="2" indent="0" algn="ctr" rtl="0">
              <a:lnSpc>
                <a:spcPct val="100000"/>
              </a:lnSpc>
              <a:spcBef>
                <a:spcPts val="0"/>
              </a:spcBef>
              <a:spcAft>
                <a:spcPts val="0"/>
              </a:spcAft>
              <a:buClr>
                <a:srgbClr val="1F1F1F"/>
              </a:buClr>
              <a:buSzPts val="1000"/>
              <a:buFont typeface="Montserrat Medium"/>
              <a:buNone/>
              <a:defRPr sz="1000" b="0" i="0" u="none" strike="noStrike" cap="none">
                <a:solidFill>
                  <a:srgbClr val="1F1F1F"/>
                </a:solidFill>
                <a:latin typeface="Montserrat Medium"/>
                <a:ea typeface="Montserrat Medium"/>
                <a:cs typeface="Montserrat Medium"/>
                <a:sym typeface="Montserrat Medium"/>
              </a:defRPr>
            </a:lvl3pPr>
            <a:lvl4pPr marL="0" marR="0" lvl="3" indent="0" algn="ctr" rtl="0">
              <a:lnSpc>
                <a:spcPct val="100000"/>
              </a:lnSpc>
              <a:spcBef>
                <a:spcPts val="0"/>
              </a:spcBef>
              <a:spcAft>
                <a:spcPts val="0"/>
              </a:spcAft>
              <a:buClr>
                <a:srgbClr val="1F1F1F"/>
              </a:buClr>
              <a:buSzPts val="1000"/>
              <a:buFont typeface="Montserrat Medium"/>
              <a:buNone/>
              <a:defRPr sz="1000" b="0" i="0" u="none" strike="noStrike" cap="none">
                <a:solidFill>
                  <a:srgbClr val="1F1F1F"/>
                </a:solidFill>
                <a:latin typeface="Montserrat Medium"/>
                <a:ea typeface="Montserrat Medium"/>
                <a:cs typeface="Montserrat Medium"/>
                <a:sym typeface="Montserrat Medium"/>
              </a:defRPr>
            </a:lvl4pPr>
            <a:lvl5pPr marL="0" marR="0" lvl="4" indent="0" algn="ctr" rtl="0">
              <a:lnSpc>
                <a:spcPct val="100000"/>
              </a:lnSpc>
              <a:spcBef>
                <a:spcPts val="0"/>
              </a:spcBef>
              <a:spcAft>
                <a:spcPts val="0"/>
              </a:spcAft>
              <a:buClr>
                <a:srgbClr val="1F1F1F"/>
              </a:buClr>
              <a:buSzPts val="1000"/>
              <a:buFont typeface="Montserrat Medium"/>
              <a:buNone/>
              <a:defRPr sz="1000" b="0" i="0" u="none" strike="noStrike" cap="none">
                <a:solidFill>
                  <a:srgbClr val="1F1F1F"/>
                </a:solidFill>
                <a:latin typeface="Montserrat Medium"/>
                <a:ea typeface="Montserrat Medium"/>
                <a:cs typeface="Montserrat Medium"/>
                <a:sym typeface="Montserrat Medium"/>
              </a:defRPr>
            </a:lvl5pPr>
            <a:lvl6pPr marL="0" marR="0" lvl="5" indent="0" algn="ctr" rtl="0">
              <a:lnSpc>
                <a:spcPct val="100000"/>
              </a:lnSpc>
              <a:spcBef>
                <a:spcPts val="0"/>
              </a:spcBef>
              <a:spcAft>
                <a:spcPts val="0"/>
              </a:spcAft>
              <a:buClr>
                <a:srgbClr val="1F1F1F"/>
              </a:buClr>
              <a:buSzPts val="1000"/>
              <a:buFont typeface="Montserrat Medium"/>
              <a:buNone/>
              <a:defRPr sz="1000" b="0" i="0" u="none" strike="noStrike" cap="none">
                <a:solidFill>
                  <a:srgbClr val="1F1F1F"/>
                </a:solidFill>
                <a:latin typeface="Montserrat Medium"/>
                <a:ea typeface="Montserrat Medium"/>
                <a:cs typeface="Montserrat Medium"/>
                <a:sym typeface="Montserrat Medium"/>
              </a:defRPr>
            </a:lvl6pPr>
            <a:lvl7pPr marL="0" marR="0" lvl="6" indent="0" algn="ctr" rtl="0">
              <a:lnSpc>
                <a:spcPct val="100000"/>
              </a:lnSpc>
              <a:spcBef>
                <a:spcPts val="0"/>
              </a:spcBef>
              <a:spcAft>
                <a:spcPts val="0"/>
              </a:spcAft>
              <a:buClr>
                <a:srgbClr val="1F1F1F"/>
              </a:buClr>
              <a:buSzPts val="1000"/>
              <a:buFont typeface="Montserrat Medium"/>
              <a:buNone/>
              <a:defRPr sz="1000" b="0" i="0" u="none" strike="noStrike" cap="none">
                <a:solidFill>
                  <a:srgbClr val="1F1F1F"/>
                </a:solidFill>
                <a:latin typeface="Montserrat Medium"/>
                <a:ea typeface="Montserrat Medium"/>
                <a:cs typeface="Montserrat Medium"/>
                <a:sym typeface="Montserrat Medium"/>
              </a:defRPr>
            </a:lvl7pPr>
            <a:lvl8pPr marL="0" marR="0" lvl="7" indent="0" algn="ctr" rtl="0">
              <a:lnSpc>
                <a:spcPct val="100000"/>
              </a:lnSpc>
              <a:spcBef>
                <a:spcPts val="0"/>
              </a:spcBef>
              <a:spcAft>
                <a:spcPts val="0"/>
              </a:spcAft>
              <a:buClr>
                <a:srgbClr val="1F1F1F"/>
              </a:buClr>
              <a:buSzPts val="1000"/>
              <a:buFont typeface="Montserrat Medium"/>
              <a:buNone/>
              <a:defRPr sz="1000" b="0" i="0" u="none" strike="noStrike" cap="none">
                <a:solidFill>
                  <a:srgbClr val="1F1F1F"/>
                </a:solidFill>
                <a:latin typeface="Montserrat Medium"/>
                <a:ea typeface="Montserrat Medium"/>
                <a:cs typeface="Montserrat Medium"/>
                <a:sym typeface="Montserrat Medium"/>
              </a:defRPr>
            </a:lvl8pPr>
            <a:lvl9pPr marL="0" marR="0" lvl="8" indent="0" algn="ctr" rtl="0">
              <a:lnSpc>
                <a:spcPct val="100000"/>
              </a:lnSpc>
              <a:spcBef>
                <a:spcPts val="0"/>
              </a:spcBef>
              <a:spcAft>
                <a:spcPts val="0"/>
              </a:spcAft>
              <a:buClr>
                <a:srgbClr val="1F1F1F"/>
              </a:buClr>
              <a:buSzPts val="1000"/>
              <a:buFont typeface="Montserrat Medium"/>
              <a:buNone/>
              <a:defRPr sz="1000" b="0" i="0" u="none" strike="noStrike" cap="none">
                <a:solidFill>
                  <a:srgbClr val="1F1F1F"/>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0" name="Google Shape;10;p6"/>
          <p:cNvSpPr txBox="1">
            <a:spLocks noGrp="1"/>
          </p:cNvSpPr>
          <p:nvPr>
            <p:ph type="title"/>
          </p:nvPr>
        </p:nvSpPr>
        <p:spPr>
          <a:xfrm>
            <a:off x="609600" y="274637"/>
            <a:ext cx="10972800" cy="1325563"/>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rgbClr val="1F1F1F"/>
              </a:buClr>
              <a:buSzPts val="4400"/>
              <a:buFont typeface="Montserrat"/>
              <a:buNone/>
              <a:defRPr sz="4400" b="1" i="0" u="none" strike="noStrike" cap="none">
                <a:solidFill>
                  <a:srgbClr val="1F1F1F"/>
                </a:solidFill>
                <a:latin typeface="Montserrat"/>
                <a:ea typeface="Montserrat"/>
                <a:cs typeface="Montserrat"/>
                <a:sym typeface="Montserrat"/>
              </a:defRPr>
            </a:lvl1pPr>
            <a:lvl2pPr marR="0" lvl="1" algn="l" rtl="0">
              <a:lnSpc>
                <a:spcPct val="80000"/>
              </a:lnSpc>
              <a:spcBef>
                <a:spcPts val="0"/>
              </a:spcBef>
              <a:spcAft>
                <a:spcPts val="0"/>
              </a:spcAft>
              <a:buClr>
                <a:srgbClr val="1F1F1F"/>
              </a:buClr>
              <a:buSzPts val="4400"/>
              <a:buFont typeface="Montserrat"/>
              <a:buNone/>
              <a:defRPr sz="4400" b="1" i="0" u="none" strike="noStrike" cap="none">
                <a:solidFill>
                  <a:srgbClr val="1F1F1F"/>
                </a:solidFill>
                <a:latin typeface="Montserrat"/>
                <a:ea typeface="Montserrat"/>
                <a:cs typeface="Montserrat"/>
                <a:sym typeface="Montserrat"/>
              </a:defRPr>
            </a:lvl2pPr>
            <a:lvl3pPr marR="0" lvl="2" algn="l" rtl="0">
              <a:lnSpc>
                <a:spcPct val="80000"/>
              </a:lnSpc>
              <a:spcBef>
                <a:spcPts val="0"/>
              </a:spcBef>
              <a:spcAft>
                <a:spcPts val="0"/>
              </a:spcAft>
              <a:buClr>
                <a:srgbClr val="1F1F1F"/>
              </a:buClr>
              <a:buSzPts val="4400"/>
              <a:buFont typeface="Montserrat"/>
              <a:buNone/>
              <a:defRPr sz="4400" b="1" i="0" u="none" strike="noStrike" cap="none">
                <a:solidFill>
                  <a:srgbClr val="1F1F1F"/>
                </a:solidFill>
                <a:latin typeface="Montserrat"/>
                <a:ea typeface="Montserrat"/>
                <a:cs typeface="Montserrat"/>
                <a:sym typeface="Montserrat"/>
              </a:defRPr>
            </a:lvl3pPr>
            <a:lvl4pPr marR="0" lvl="3" algn="l" rtl="0">
              <a:lnSpc>
                <a:spcPct val="80000"/>
              </a:lnSpc>
              <a:spcBef>
                <a:spcPts val="0"/>
              </a:spcBef>
              <a:spcAft>
                <a:spcPts val="0"/>
              </a:spcAft>
              <a:buClr>
                <a:srgbClr val="1F1F1F"/>
              </a:buClr>
              <a:buSzPts val="4400"/>
              <a:buFont typeface="Montserrat"/>
              <a:buNone/>
              <a:defRPr sz="4400" b="1" i="0" u="none" strike="noStrike" cap="none">
                <a:solidFill>
                  <a:srgbClr val="1F1F1F"/>
                </a:solidFill>
                <a:latin typeface="Montserrat"/>
                <a:ea typeface="Montserrat"/>
                <a:cs typeface="Montserrat"/>
                <a:sym typeface="Montserrat"/>
              </a:defRPr>
            </a:lvl4pPr>
            <a:lvl5pPr marR="0" lvl="4" algn="l" rtl="0">
              <a:lnSpc>
                <a:spcPct val="80000"/>
              </a:lnSpc>
              <a:spcBef>
                <a:spcPts val="0"/>
              </a:spcBef>
              <a:spcAft>
                <a:spcPts val="0"/>
              </a:spcAft>
              <a:buClr>
                <a:srgbClr val="1F1F1F"/>
              </a:buClr>
              <a:buSzPts val="4400"/>
              <a:buFont typeface="Montserrat"/>
              <a:buNone/>
              <a:defRPr sz="4400" b="1" i="0" u="none" strike="noStrike" cap="none">
                <a:solidFill>
                  <a:srgbClr val="1F1F1F"/>
                </a:solidFill>
                <a:latin typeface="Montserrat"/>
                <a:ea typeface="Montserrat"/>
                <a:cs typeface="Montserrat"/>
                <a:sym typeface="Montserrat"/>
              </a:defRPr>
            </a:lvl5pPr>
            <a:lvl6pPr marR="0" lvl="5" algn="l" rtl="0">
              <a:lnSpc>
                <a:spcPct val="80000"/>
              </a:lnSpc>
              <a:spcBef>
                <a:spcPts val="0"/>
              </a:spcBef>
              <a:spcAft>
                <a:spcPts val="0"/>
              </a:spcAft>
              <a:buClr>
                <a:srgbClr val="1F1F1F"/>
              </a:buClr>
              <a:buSzPts val="4400"/>
              <a:buFont typeface="Montserrat"/>
              <a:buNone/>
              <a:defRPr sz="4400" b="1" i="0" u="none" strike="noStrike" cap="none">
                <a:solidFill>
                  <a:srgbClr val="1F1F1F"/>
                </a:solidFill>
                <a:latin typeface="Montserrat"/>
                <a:ea typeface="Montserrat"/>
                <a:cs typeface="Montserrat"/>
                <a:sym typeface="Montserrat"/>
              </a:defRPr>
            </a:lvl6pPr>
            <a:lvl7pPr marR="0" lvl="6" algn="l" rtl="0">
              <a:lnSpc>
                <a:spcPct val="80000"/>
              </a:lnSpc>
              <a:spcBef>
                <a:spcPts val="0"/>
              </a:spcBef>
              <a:spcAft>
                <a:spcPts val="0"/>
              </a:spcAft>
              <a:buClr>
                <a:srgbClr val="1F1F1F"/>
              </a:buClr>
              <a:buSzPts val="4400"/>
              <a:buFont typeface="Montserrat"/>
              <a:buNone/>
              <a:defRPr sz="4400" b="1" i="0" u="none" strike="noStrike" cap="none">
                <a:solidFill>
                  <a:srgbClr val="1F1F1F"/>
                </a:solidFill>
                <a:latin typeface="Montserrat"/>
                <a:ea typeface="Montserrat"/>
                <a:cs typeface="Montserrat"/>
                <a:sym typeface="Montserrat"/>
              </a:defRPr>
            </a:lvl7pPr>
            <a:lvl8pPr marR="0" lvl="7" algn="l" rtl="0">
              <a:lnSpc>
                <a:spcPct val="80000"/>
              </a:lnSpc>
              <a:spcBef>
                <a:spcPts val="0"/>
              </a:spcBef>
              <a:spcAft>
                <a:spcPts val="0"/>
              </a:spcAft>
              <a:buClr>
                <a:srgbClr val="1F1F1F"/>
              </a:buClr>
              <a:buSzPts val="4400"/>
              <a:buFont typeface="Montserrat"/>
              <a:buNone/>
              <a:defRPr sz="4400" b="1" i="0" u="none" strike="noStrike" cap="none">
                <a:solidFill>
                  <a:srgbClr val="1F1F1F"/>
                </a:solidFill>
                <a:latin typeface="Montserrat"/>
                <a:ea typeface="Montserrat"/>
                <a:cs typeface="Montserrat"/>
                <a:sym typeface="Montserrat"/>
              </a:defRPr>
            </a:lvl8pPr>
            <a:lvl9pPr marR="0" lvl="8" algn="l" rtl="0">
              <a:lnSpc>
                <a:spcPct val="80000"/>
              </a:lnSpc>
              <a:spcBef>
                <a:spcPts val="0"/>
              </a:spcBef>
              <a:spcAft>
                <a:spcPts val="0"/>
              </a:spcAft>
              <a:buClr>
                <a:srgbClr val="1F1F1F"/>
              </a:buClr>
              <a:buSzPts val="4400"/>
              <a:buFont typeface="Montserrat"/>
              <a:buNone/>
              <a:defRPr sz="4400" b="1" i="0" u="none" strike="noStrike" cap="none">
                <a:solidFill>
                  <a:srgbClr val="1F1F1F"/>
                </a:solidFill>
                <a:latin typeface="Montserrat"/>
                <a:ea typeface="Montserrat"/>
                <a:cs typeface="Montserrat"/>
                <a:sym typeface="Montserrat"/>
              </a:defRPr>
            </a:lvl9pPr>
          </a:lstStyle>
          <a:p>
            <a:endParaRPr/>
          </a:p>
        </p:txBody>
      </p:sp>
      <p:sp>
        <p:nvSpPr>
          <p:cNvPr id="11" name="Google Shape;11;p6"/>
          <p:cNvSpPr txBox="1">
            <a:spLocks noGrp="1"/>
          </p:cNvSpPr>
          <p:nvPr>
            <p:ph type="body" idx="1"/>
          </p:nvPr>
        </p:nvSpPr>
        <p:spPr>
          <a:xfrm>
            <a:off x="609600" y="1600200"/>
            <a:ext cx="10972800" cy="5257800"/>
          </a:xfrm>
          <a:prstGeom prst="rect">
            <a:avLst/>
          </a:prstGeom>
          <a:noFill/>
          <a:ln>
            <a:noFill/>
          </a:ln>
        </p:spPr>
        <p:txBody>
          <a:bodyPr spcFirstLastPara="1" wrap="square" lIns="0" tIns="0" rIns="0" bIns="0" anchor="t" anchorCtr="0">
            <a:normAutofit/>
          </a:bodyPr>
          <a:lstStyle>
            <a:lvl1pPr marL="457200" marR="0" lvl="0" indent="-228600" algn="l" rtl="0">
              <a:lnSpc>
                <a:spcPct val="120000"/>
              </a:lnSpc>
              <a:spcBef>
                <a:spcPts val="1000"/>
              </a:spcBef>
              <a:spcAft>
                <a:spcPts val="0"/>
              </a:spcAft>
              <a:buClr>
                <a:srgbClr val="1F1F1F"/>
              </a:buClr>
              <a:buSzPts val="2800"/>
              <a:buFont typeface="Helvetica Neue"/>
              <a:buNone/>
              <a:defRPr sz="2800" b="0" i="0" u="none" strike="noStrike" cap="none">
                <a:solidFill>
                  <a:srgbClr val="1F1F1F"/>
                </a:solidFill>
                <a:latin typeface="Helvetica Neue"/>
                <a:ea typeface="Helvetica Neue"/>
                <a:cs typeface="Helvetica Neue"/>
                <a:sym typeface="Helvetica Neue"/>
              </a:defRPr>
            </a:lvl1pPr>
            <a:lvl2pPr marL="914400" marR="0" lvl="1" indent="-228600" algn="l" rtl="0">
              <a:lnSpc>
                <a:spcPct val="120000"/>
              </a:lnSpc>
              <a:spcBef>
                <a:spcPts val="1000"/>
              </a:spcBef>
              <a:spcAft>
                <a:spcPts val="0"/>
              </a:spcAft>
              <a:buClr>
                <a:srgbClr val="1F1F1F"/>
              </a:buClr>
              <a:buSzPts val="2800"/>
              <a:buFont typeface="Helvetica Neue"/>
              <a:buNone/>
              <a:defRPr sz="2800" b="0" i="0" u="none" strike="noStrike" cap="none">
                <a:solidFill>
                  <a:srgbClr val="1F1F1F"/>
                </a:solidFill>
                <a:latin typeface="Helvetica Neue"/>
                <a:ea typeface="Helvetica Neue"/>
                <a:cs typeface="Helvetica Neue"/>
                <a:sym typeface="Helvetica Neue"/>
              </a:defRPr>
            </a:lvl2pPr>
            <a:lvl3pPr marL="1371600" marR="0" lvl="2" indent="-228600" algn="l" rtl="0">
              <a:lnSpc>
                <a:spcPct val="120000"/>
              </a:lnSpc>
              <a:spcBef>
                <a:spcPts val="1000"/>
              </a:spcBef>
              <a:spcAft>
                <a:spcPts val="0"/>
              </a:spcAft>
              <a:buClr>
                <a:srgbClr val="1F1F1F"/>
              </a:buClr>
              <a:buSzPts val="2800"/>
              <a:buFont typeface="Helvetica Neue"/>
              <a:buNone/>
              <a:defRPr sz="2800" b="0" i="0" u="none" strike="noStrike" cap="none">
                <a:solidFill>
                  <a:srgbClr val="1F1F1F"/>
                </a:solidFill>
                <a:latin typeface="Helvetica Neue"/>
                <a:ea typeface="Helvetica Neue"/>
                <a:cs typeface="Helvetica Neue"/>
                <a:sym typeface="Helvetica Neue"/>
              </a:defRPr>
            </a:lvl3pPr>
            <a:lvl4pPr marL="1828800" marR="0" lvl="3" indent="-228600" algn="l" rtl="0">
              <a:lnSpc>
                <a:spcPct val="120000"/>
              </a:lnSpc>
              <a:spcBef>
                <a:spcPts val="1000"/>
              </a:spcBef>
              <a:spcAft>
                <a:spcPts val="0"/>
              </a:spcAft>
              <a:buClr>
                <a:srgbClr val="1F1F1F"/>
              </a:buClr>
              <a:buSzPts val="2800"/>
              <a:buFont typeface="Helvetica Neue"/>
              <a:buNone/>
              <a:defRPr sz="2800" b="0" i="0" u="none" strike="noStrike" cap="none">
                <a:solidFill>
                  <a:srgbClr val="1F1F1F"/>
                </a:solidFill>
                <a:latin typeface="Helvetica Neue"/>
                <a:ea typeface="Helvetica Neue"/>
                <a:cs typeface="Helvetica Neue"/>
                <a:sym typeface="Helvetica Neue"/>
              </a:defRPr>
            </a:lvl4pPr>
            <a:lvl5pPr marL="2286000" marR="0" lvl="4" indent="-228600" algn="l" rtl="0">
              <a:lnSpc>
                <a:spcPct val="120000"/>
              </a:lnSpc>
              <a:spcBef>
                <a:spcPts val="1000"/>
              </a:spcBef>
              <a:spcAft>
                <a:spcPts val="0"/>
              </a:spcAft>
              <a:buClr>
                <a:srgbClr val="1F1F1F"/>
              </a:buClr>
              <a:buSzPts val="2800"/>
              <a:buFont typeface="Helvetica Neue"/>
              <a:buNone/>
              <a:defRPr sz="2800" b="0" i="0" u="none" strike="noStrike" cap="none">
                <a:solidFill>
                  <a:srgbClr val="1F1F1F"/>
                </a:solidFill>
                <a:latin typeface="Helvetica Neue"/>
                <a:ea typeface="Helvetica Neue"/>
                <a:cs typeface="Helvetica Neue"/>
                <a:sym typeface="Helvetica Neue"/>
              </a:defRPr>
            </a:lvl5pPr>
            <a:lvl6pPr marL="2743200" marR="0" lvl="5" indent="-406400" algn="l" rtl="0">
              <a:lnSpc>
                <a:spcPct val="120000"/>
              </a:lnSpc>
              <a:spcBef>
                <a:spcPts val="1000"/>
              </a:spcBef>
              <a:spcAft>
                <a:spcPts val="0"/>
              </a:spcAft>
              <a:buClr>
                <a:srgbClr val="1F1F1F"/>
              </a:buClr>
              <a:buSzPts val="2800"/>
              <a:buFont typeface="Helvetica Neue"/>
              <a:buChar char="•"/>
              <a:defRPr sz="2800" b="0" i="0" u="none" strike="noStrike" cap="none">
                <a:solidFill>
                  <a:srgbClr val="1F1F1F"/>
                </a:solidFill>
                <a:latin typeface="Helvetica Neue"/>
                <a:ea typeface="Helvetica Neue"/>
                <a:cs typeface="Helvetica Neue"/>
                <a:sym typeface="Helvetica Neue"/>
              </a:defRPr>
            </a:lvl6pPr>
            <a:lvl7pPr marL="3200400" marR="0" lvl="6" indent="-406400" algn="l" rtl="0">
              <a:lnSpc>
                <a:spcPct val="120000"/>
              </a:lnSpc>
              <a:spcBef>
                <a:spcPts val="1000"/>
              </a:spcBef>
              <a:spcAft>
                <a:spcPts val="0"/>
              </a:spcAft>
              <a:buClr>
                <a:srgbClr val="1F1F1F"/>
              </a:buClr>
              <a:buSzPts val="2800"/>
              <a:buFont typeface="Helvetica Neue"/>
              <a:buChar char="•"/>
              <a:defRPr sz="2800" b="0" i="0" u="none" strike="noStrike" cap="none">
                <a:solidFill>
                  <a:srgbClr val="1F1F1F"/>
                </a:solidFill>
                <a:latin typeface="Helvetica Neue"/>
                <a:ea typeface="Helvetica Neue"/>
                <a:cs typeface="Helvetica Neue"/>
                <a:sym typeface="Helvetica Neue"/>
              </a:defRPr>
            </a:lvl7pPr>
            <a:lvl8pPr marL="3657600" marR="0" lvl="7" indent="-406400" algn="l" rtl="0">
              <a:lnSpc>
                <a:spcPct val="120000"/>
              </a:lnSpc>
              <a:spcBef>
                <a:spcPts val="1000"/>
              </a:spcBef>
              <a:spcAft>
                <a:spcPts val="0"/>
              </a:spcAft>
              <a:buClr>
                <a:srgbClr val="1F1F1F"/>
              </a:buClr>
              <a:buSzPts val="2800"/>
              <a:buFont typeface="Helvetica Neue"/>
              <a:buChar char="•"/>
              <a:defRPr sz="2800" b="0" i="0" u="none" strike="noStrike" cap="none">
                <a:solidFill>
                  <a:srgbClr val="1F1F1F"/>
                </a:solidFill>
                <a:latin typeface="Helvetica Neue"/>
                <a:ea typeface="Helvetica Neue"/>
                <a:cs typeface="Helvetica Neue"/>
                <a:sym typeface="Helvetica Neue"/>
              </a:defRPr>
            </a:lvl8pPr>
            <a:lvl9pPr marL="4114800" marR="0" lvl="8" indent="-406400" algn="l" rtl="0">
              <a:lnSpc>
                <a:spcPct val="120000"/>
              </a:lnSpc>
              <a:spcBef>
                <a:spcPts val="1000"/>
              </a:spcBef>
              <a:spcAft>
                <a:spcPts val="0"/>
              </a:spcAft>
              <a:buClr>
                <a:srgbClr val="1F1F1F"/>
              </a:buClr>
              <a:buSzPts val="2800"/>
              <a:buFont typeface="Helvetica Neue"/>
              <a:buChar char="•"/>
              <a:defRPr sz="2800" b="0" i="0" u="none" strike="noStrike" cap="none">
                <a:solidFill>
                  <a:srgbClr val="1F1F1F"/>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7.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www.youtube.com/watch?v=M3nbhiZyO-Y"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2.jpg"/></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16.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
          <p:cNvSpPr txBox="1">
            <a:spLocks noGrp="1"/>
          </p:cNvSpPr>
          <p:nvPr>
            <p:ph type="title" idx="4294967295"/>
          </p:nvPr>
        </p:nvSpPr>
        <p:spPr>
          <a:xfrm>
            <a:off x="607950" y="2919875"/>
            <a:ext cx="10976100" cy="1360800"/>
          </a:xfrm>
          <a:prstGeom prst="rect">
            <a:avLst/>
          </a:prstGeom>
          <a:noFill/>
          <a:ln>
            <a:noFill/>
          </a:ln>
        </p:spPr>
        <p:txBody>
          <a:bodyPr spcFirstLastPara="1" wrap="square" lIns="0" tIns="0" rIns="0" bIns="0" anchor="t" anchorCtr="0">
            <a:normAutofit/>
          </a:bodyPr>
          <a:lstStyle/>
          <a:p>
            <a:pPr marL="0" marR="0" lvl="0" indent="0" algn="ctr" rtl="0">
              <a:lnSpc>
                <a:spcPct val="80000"/>
              </a:lnSpc>
              <a:spcBef>
                <a:spcPts val="0"/>
              </a:spcBef>
              <a:spcAft>
                <a:spcPts val="0"/>
              </a:spcAft>
              <a:buClr>
                <a:srgbClr val="1F1F1F"/>
              </a:buClr>
              <a:buSzPts val="4900"/>
              <a:buFont typeface="Montserrat"/>
              <a:buNone/>
            </a:pPr>
            <a:r>
              <a:rPr lang="en-US" sz="4900"/>
              <a:t>GIS &amp; Strategic Collaboration in the Fire Service</a:t>
            </a:r>
            <a:endParaRPr/>
          </a:p>
        </p:txBody>
      </p:sp>
      <p:sp>
        <p:nvSpPr>
          <p:cNvPr id="162" name="Google Shape;162;p1"/>
          <p:cNvSpPr txBox="1"/>
          <p:nvPr/>
        </p:nvSpPr>
        <p:spPr>
          <a:xfrm>
            <a:off x="3058500" y="4352350"/>
            <a:ext cx="6075000" cy="681900"/>
          </a:xfrm>
          <a:prstGeom prst="rect">
            <a:avLst/>
          </a:prstGeom>
          <a:noFill/>
          <a:ln>
            <a:noFill/>
          </a:ln>
        </p:spPr>
        <p:txBody>
          <a:bodyPr spcFirstLastPara="1" wrap="square" lIns="0" tIns="0" rIns="0" bIns="0" anchor="t" anchorCtr="0">
            <a:normAutofit fontScale="77500"/>
          </a:bodyPr>
          <a:lstStyle/>
          <a:p>
            <a:pPr marL="0" marR="0" lvl="0" indent="0" algn="ctr" rtl="0">
              <a:lnSpc>
                <a:spcPct val="80000"/>
              </a:lnSpc>
              <a:spcBef>
                <a:spcPts val="0"/>
              </a:spcBef>
              <a:spcAft>
                <a:spcPts val="0"/>
              </a:spcAft>
              <a:buClr>
                <a:srgbClr val="D72A34"/>
              </a:buClr>
              <a:buSzPct val="100000"/>
              <a:buFont typeface="Montserrat"/>
              <a:buNone/>
            </a:pPr>
            <a:r>
              <a:rPr lang="en-US" sz="2988" b="1">
                <a:solidFill>
                  <a:srgbClr val="D72A34"/>
                </a:solidFill>
                <a:latin typeface="Montserrat"/>
                <a:ea typeface="Montserrat"/>
                <a:cs typeface="Montserrat"/>
                <a:sym typeface="Montserrat"/>
              </a:rPr>
              <a:t>Britta Maddox,</a:t>
            </a:r>
            <a:endParaRPr sz="2988" b="1">
              <a:solidFill>
                <a:srgbClr val="D72A34"/>
              </a:solidFill>
              <a:latin typeface="Montserrat"/>
              <a:ea typeface="Montserrat"/>
              <a:cs typeface="Montserrat"/>
              <a:sym typeface="Montserrat"/>
            </a:endParaRPr>
          </a:p>
          <a:p>
            <a:pPr marL="0" marR="0" lvl="0" indent="0" algn="ctr" rtl="0">
              <a:lnSpc>
                <a:spcPct val="80000"/>
              </a:lnSpc>
              <a:spcBef>
                <a:spcPts val="0"/>
              </a:spcBef>
              <a:spcAft>
                <a:spcPts val="0"/>
              </a:spcAft>
              <a:buClr>
                <a:srgbClr val="D72A34"/>
              </a:buClr>
              <a:buSzPct val="100000"/>
              <a:buFont typeface="Montserrat"/>
              <a:buNone/>
            </a:pPr>
            <a:r>
              <a:rPr lang="en-US" sz="2988" b="1">
                <a:solidFill>
                  <a:srgbClr val="D72A34"/>
                </a:solidFill>
                <a:latin typeface="Montserrat"/>
                <a:ea typeface="Montserrat"/>
                <a:cs typeface="Montserrat"/>
                <a:sym typeface="Montserrat"/>
              </a:rPr>
              <a:t>Anoka County Fire Protection Council</a:t>
            </a:r>
            <a:endParaRPr sz="2988" b="1">
              <a:solidFill>
                <a:srgbClr val="D72A34"/>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
          <p:cNvSpPr txBox="1">
            <a:spLocks noGrp="1"/>
          </p:cNvSpPr>
          <p:nvPr>
            <p:ph type="sldNum" idx="12"/>
          </p:nvPr>
        </p:nvSpPr>
        <p:spPr>
          <a:xfrm>
            <a:off x="429240" y="6449909"/>
            <a:ext cx="127001" cy="165101"/>
          </a:xfrm>
          <a:prstGeom prst="rect">
            <a:avLst/>
          </a:prstGeom>
          <a:noFill/>
          <a:ln>
            <a:noFill/>
          </a:ln>
        </p:spPr>
        <p:txBody>
          <a:bodyPr spcFirstLastPara="1" wrap="square" lIns="0" tIns="0" rIns="0" bIns="0" anchor="ctr" anchorCtr="0">
            <a:spAutoFit/>
          </a:bodyPr>
          <a:lstStyle/>
          <a:p>
            <a:pPr marL="0" lvl="0" indent="0" algn="ctr" rtl="0">
              <a:lnSpc>
                <a:spcPct val="100000"/>
              </a:lnSpc>
              <a:spcBef>
                <a:spcPts val="0"/>
              </a:spcBef>
              <a:spcAft>
                <a:spcPts val="0"/>
              </a:spcAft>
              <a:buClr>
                <a:srgbClr val="1F1F1F"/>
              </a:buClr>
              <a:buSzPts val="1000"/>
              <a:buFont typeface="Montserrat Medium"/>
              <a:buNone/>
            </a:pPr>
            <a:fld id="{00000000-1234-1234-1234-123412341234}" type="slidenum">
              <a:rPr lang="en-US" sz="1000">
                <a:solidFill>
                  <a:srgbClr val="1F1F1F"/>
                </a:solidFill>
                <a:latin typeface="Montserrat Medium"/>
                <a:ea typeface="Montserrat Medium"/>
                <a:cs typeface="Montserrat Medium"/>
                <a:sym typeface="Montserrat Medium"/>
              </a:rPr>
              <a:t>2</a:t>
            </a:fld>
            <a:endParaRPr/>
          </a:p>
        </p:txBody>
      </p:sp>
      <p:sp>
        <p:nvSpPr>
          <p:cNvPr id="168" name="Google Shape;168;p2"/>
          <p:cNvSpPr txBox="1">
            <a:spLocks noGrp="1"/>
          </p:cNvSpPr>
          <p:nvPr>
            <p:ph type="title" idx="4294967295"/>
          </p:nvPr>
        </p:nvSpPr>
        <p:spPr>
          <a:xfrm>
            <a:off x="772125" y="2177600"/>
            <a:ext cx="10943700" cy="2010000"/>
          </a:xfrm>
          <a:prstGeom prst="rect">
            <a:avLst/>
          </a:prstGeom>
          <a:noFill/>
          <a:ln>
            <a:noFill/>
          </a:ln>
        </p:spPr>
        <p:txBody>
          <a:bodyPr spcFirstLastPara="1" wrap="square" lIns="0" tIns="0" rIns="0" bIns="0" anchor="t" anchorCtr="0">
            <a:normAutofit/>
          </a:bodyPr>
          <a:lstStyle/>
          <a:p>
            <a:pPr marL="0" lvl="0" indent="0" algn="l" rtl="0">
              <a:lnSpc>
                <a:spcPct val="80000"/>
              </a:lnSpc>
              <a:spcBef>
                <a:spcPts val="0"/>
              </a:spcBef>
              <a:spcAft>
                <a:spcPts val="0"/>
              </a:spcAft>
              <a:buClr>
                <a:srgbClr val="1F1F1F"/>
              </a:buClr>
              <a:buSzPts val="3564"/>
              <a:buFont typeface="Montserrat"/>
              <a:buNone/>
            </a:pPr>
            <a:r>
              <a:rPr lang="en-US" sz="4900">
                <a:solidFill>
                  <a:schemeClr val="dk1"/>
                </a:solidFill>
              </a:rPr>
              <a:t>Unlocking the Power of Data and Regional Partnerships through Collaboration</a:t>
            </a:r>
            <a:r>
              <a:rPr lang="en-US">
                <a:solidFill>
                  <a:schemeClr val="accent1"/>
                </a:solidFill>
              </a:rPr>
              <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
          <p:cNvSpPr txBox="1">
            <a:spLocks noGrp="1"/>
          </p:cNvSpPr>
          <p:nvPr>
            <p:ph type="sldNum" idx="12"/>
          </p:nvPr>
        </p:nvSpPr>
        <p:spPr>
          <a:xfrm>
            <a:off x="429240" y="6449909"/>
            <a:ext cx="127001" cy="165101"/>
          </a:xfrm>
          <a:prstGeom prst="rect">
            <a:avLst/>
          </a:prstGeom>
          <a:noFill/>
          <a:ln>
            <a:noFill/>
          </a:ln>
        </p:spPr>
        <p:txBody>
          <a:bodyPr spcFirstLastPara="1" wrap="square" lIns="0" tIns="0" rIns="0" bIns="0" anchor="ctr" anchorCtr="0">
            <a:spAutoFit/>
          </a:bodyPr>
          <a:lstStyle/>
          <a:p>
            <a:pPr marL="0" lvl="0" indent="0" algn="ctr" rtl="0">
              <a:lnSpc>
                <a:spcPct val="100000"/>
              </a:lnSpc>
              <a:spcBef>
                <a:spcPts val="0"/>
              </a:spcBef>
              <a:spcAft>
                <a:spcPts val="0"/>
              </a:spcAft>
              <a:buClr>
                <a:srgbClr val="1F1F1F"/>
              </a:buClr>
              <a:buSzPts val="1000"/>
              <a:buFont typeface="Montserrat Medium"/>
              <a:buNone/>
            </a:pPr>
            <a:fld id="{00000000-1234-1234-1234-123412341234}" type="slidenum">
              <a:rPr lang="en-US" sz="1000">
                <a:solidFill>
                  <a:srgbClr val="1F1F1F"/>
                </a:solidFill>
                <a:latin typeface="Montserrat Medium"/>
                <a:ea typeface="Montserrat Medium"/>
                <a:cs typeface="Montserrat Medium"/>
                <a:sym typeface="Montserrat Medium"/>
              </a:rPr>
              <a:t>3</a:t>
            </a:fld>
            <a:endParaRPr/>
          </a:p>
        </p:txBody>
      </p:sp>
      <p:sp>
        <p:nvSpPr>
          <p:cNvPr id="174" name="Google Shape;174;p3"/>
          <p:cNvSpPr txBox="1">
            <a:spLocks noGrp="1"/>
          </p:cNvSpPr>
          <p:nvPr>
            <p:ph type="title"/>
          </p:nvPr>
        </p:nvSpPr>
        <p:spPr>
          <a:xfrm>
            <a:off x="1866900" y="461342"/>
            <a:ext cx="4229100" cy="1621621"/>
          </a:xfrm>
          <a:prstGeom prst="rect">
            <a:avLst/>
          </a:prstGeom>
          <a:noFill/>
          <a:ln>
            <a:noFill/>
          </a:ln>
        </p:spPr>
        <p:txBody>
          <a:bodyPr spcFirstLastPara="1" wrap="square" lIns="0" tIns="0" rIns="0" bIns="0" anchor="t" anchorCtr="0">
            <a:normAutofit/>
          </a:bodyPr>
          <a:lstStyle/>
          <a:p>
            <a:pPr marL="0" lvl="0" indent="0" algn="l" rtl="0">
              <a:lnSpc>
                <a:spcPct val="80000"/>
              </a:lnSpc>
              <a:spcBef>
                <a:spcPts val="0"/>
              </a:spcBef>
              <a:spcAft>
                <a:spcPts val="0"/>
              </a:spcAft>
              <a:buClr>
                <a:srgbClr val="1F1F1F"/>
              </a:buClr>
              <a:buSzPts val="3600"/>
              <a:buFont typeface="Montserrat"/>
              <a:buNone/>
            </a:pPr>
            <a:r>
              <a:rPr lang="en-US"/>
              <a:t>Abstract</a:t>
            </a:r>
            <a:endParaRPr/>
          </a:p>
        </p:txBody>
      </p:sp>
      <p:sp>
        <p:nvSpPr>
          <p:cNvPr id="175" name="Google Shape;175;p3"/>
          <p:cNvSpPr txBox="1"/>
          <p:nvPr/>
        </p:nvSpPr>
        <p:spPr>
          <a:xfrm>
            <a:off x="2216410" y="1270312"/>
            <a:ext cx="9636055" cy="4292714"/>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None/>
            </a:pPr>
            <a:r>
              <a:rPr lang="en-US" sz="2000" b="1" dirty="0">
                <a:latin typeface="Garamond"/>
                <a:ea typeface="Garamond"/>
                <a:cs typeface="Garamond"/>
                <a:sym typeface="Garamond"/>
              </a:rPr>
              <a:t>Unlocking the Power of Data and Regional Partnerships</a:t>
            </a:r>
            <a:r>
              <a:rPr lang="en-US" sz="2000" dirty="0">
                <a:latin typeface="Garamond"/>
                <a:ea typeface="Garamond"/>
                <a:cs typeface="Garamond"/>
                <a:sym typeface="Garamond"/>
              </a:rPr>
              <a:t>​</a:t>
            </a:r>
            <a:endParaRPr lang="en-US" sz="2000" dirty="0">
              <a:latin typeface="Garamond"/>
              <a:ea typeface="Garamond"/>
              <a:cs typeface="Garamond"/>
            </a:endParaRPr>
          </a:p>
          <a:p>
            <a:pPr marL="0" lvl="0" indent="0" algn="l" rtl="0">
              <a:lnSpc>
                <a:spcPct val="115000"/>
              </a:lnSpc>
              <a:spcBef>
                <a:spcPts val="0"/>
              </a:spcBef>
              <a:spcAft>
                <a:spcPts val="0"/>
              </a:spcAft>
              <a:buNone/>
            </a:pPr>
            <a:r>
              <a:rPr lang="en-US" sz="2000" dirty="0">
                <a:latin typeface="Garamond"/>
                <a:ea typeface="Garamond"/>
                <a:cs typeface="Garamond"/>
                <a:sym typeface="Garamond"/>
              </a:rPr>
              <a:t>Discover how cutting-edge GIS technology and strategic collaborations are transforming the fire service. This dynamic session explores real-world applications of Geographic Information Systems (GIS) for smarter response, risk analysis, and resource management. Learn how departments are leveraging shared data, dashboards, and spatial tools to enhance operational readiness.​</a:t>
            </a:r>
            <a:endParaRPr sz="2000">
              <a:latin typeface="Garamond"/>
              <a:ea typeface="Garamond"/>
              <a:cs typeface="Garamond"/>
            </a:endParaRPr>
          </a:p>
          <a:p>
            <a:pPr marL="0" lvl="0" indent="0" algn="l" rtl="0">
              <a:lnSpc>
                <a:spcPct val="115000"/>
              </a:lnSpc>
              <a:spcBef>
                <a:spcPts val="0"/>
              </a:spcBef>
              <a:spcAft>
                <a:spcPts val="0"/>
              </a:spcAft>
              <a:buNone/>
            </a:pPr>
            <a:r>
              <a:rPr lang="en-US" sz="2000" dirty="0">
                <a:latin typeface="Garamond"/>
                <a:ea typeface="Garamond"/>
                <a:cs typeface="Garamond"/>
                <a:sym typeface="Garamond"/>
              </a:rPr>
              <a:t>We'll also dive into the growing impact of regional fire consortiums—collaborative models that break down silos, streamline training, and improve interoperability across jurisdictions.​</a:t>
            </a:r>
            <a:endParaRPr sz="2000">
              <a:latin typeface="Garamond"/>
              <a:ea typeface="Garamond"/>
              <a:cs typeface="Garamond"/>
            </a:endParaRPr>
          </a:p>
          <a:p>
            <a:pPr marL="0" lvl="0" indent="0" algn="l" rtl="0">
              <a:lnSpc>
                <a:spcPct val="115000"/>
              </a:lnSpc>
              <a:spcBef>
                <a:spcPts val="0"/>
              </a:spcBef>
              <a:spcAft>
                <a:spcPts val="0"/>
              </a:spcAft>
              <a:buNone/>
            </a:pPr>
            <a:r>
              <a:rPr lang="en-US" dirty="0">
                <a:latin typeface="Garamond"/>
                <a:ea typeface="Garamond"/>
                <a:cs typeface="Garamond"/>
                <a:sym typeface="Garamond"/>
              </a:rPr>
              <a:t>​</a:t>
            </a:r>
            <a:endParaRPr>
              <a:latin typeface="Garamond"/>
              <a:ea typeface="Garamond"/>
              <a:cs typeface="Garamond"/>
            </a:endParaRPr>
          </a:p>
          <a:p>
            <a:pPr marL="0" lvl="0" indent="0" algn="l" rtl="0">
              <a:lnSpc>
                <a:spcPct val="115000"/>
              </a:lnSpc>
              <a:spcBef>
                <a:spcPts val="0"/>
              </a:spcBef>
              <a:spcAft>
                <a:spcPts val="0"/>
              </a:spcAft>
              <a:buNone/>
            </a:pPr>
            <a:endParaRPr lang="en-US" dirty="0">
              <a:latin typeface="Garamond"/>
              <a:ea typeface="Garamond"/>
              <a:cs typeface="Garamond"/>
            </a:endParaRPr>
          </a:p>
          <a:p>
            <a:pPr marL="0" lvl="0" indent="0" algn="l" rtl="0">
              <a:lnSpc>
                <a:spcPct val="115000"/>
              </a:lnSpc>
              <a:spcBef>
                <a:spcPts val="0"/>
              </a:spcBef>
              <a:spcAft>
                <a:spcPts val="0"/>
              </a:spcAft>
              <a:buNone/>
            </a:pPr>
            <a:r>
              <a:rPr lang="en-US" sz="1700" dirty="0">
                <a:latin typeface="Garamond"/>
                <a:ea typeface="Garamond"/>
                <a:cs typeface="Garamond"/>
                <a:sym typeface="Garamond"/>
              </a:rPr>
              <a:t>​</a:t>
            </a:r>
            <a:endParaRPr sz="1700">
              <a:latin typeface="Garamond"/>
              <a:ea typeface="Garamond"/>
              <a:cs typeface="Garamond"/>
            </a:endParaRPr>
          </a:p>
          <a:p>
            <a:pPr marL="0" lvl="0" indent="0" algn="l" rtl="0">
              <a:lnSpc>
                <a:spcPct val="115000"/>
              </a:lnSpc>
              <a:spcBef>
                <a:spcPts val="0"/>
              </a:spcBef>
              <a:spcAft>
                <a:spcPts val="0"/>
              </a:spcAft>
              <a:buNone/>
            </a:pPr>
            <a:r>
              <a:rPr lang="en-US" sz="2400" b="1" dirty="0">
                <a:latin typeface="Garamond"/>
                <a:ea typeface="Garamond"/>
                <a:cs typeface="Garamond"/>
                <a:sym typeface="Garamond"/>
              </a:rPr>
              <a:t>Empower your department. Connect your region. Lead with intelligence.</a:t>
            </a:r>
            <a:r>
              <a:rPr lang="en-US" sz="2400" dirty="0">
                <a:latin typeface="Garamond"/>
                <a:ea typeface="Garamond"/>
                <a:cs typeface="Garamond"/>
                <a:sym typeface="Garamond"/>
              </a:rPr>
              <a:t>​</a:t>
            </a:r>
            <a:endParaRPr sz="2400" dirty="0">
              <a:latin typeface="Garamond"/>
              <a:ea typeface="Garamond"/>
              <a:cs typeface="Garamond"/>
            </a:endParaRPr>
          </a:p>
          <a:p>
            <a:pPr marL="0" marR="0" lvl="0" indent="0" algn="l" rtl="0">
              <a:lnSpc>
                <a:spcPct val="120000"/>
              </a:lnSpc>
              <a:spcBef>
                <a:spcPts val="0"/>
              </a:spcBef>
              <a:spcAft>
                <a:spcPts val="0"/>
              </a:spcAft>
              <a:buClr>
                <a:srgbClr val="1F1F1F"/>
              </a:buClr>
              <a:buSzPts val="1000"/>
              <a:buFont typeface="Helvetica Neue"/>
              <a:buNone/>
            </a:pPr>
            <a:endParaRPr sz="1300">
              <a:solidFill>
                <a:srgbClr val="1F1F1F"/>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4" descr="fondo.png"/>
          <p:cNvPicPr preferRelativeResize="0">
            <a:picLocks noGrp="1"/>
          </p:cNvPicPr>
          <p:nvPr>
            <p:ph type="pic" idx="2"/>
          </p:nvPr>
        </p:nvPicPr>
        <p:blipFill rotWithShape="1">
          <a:blip r:embed="rId3">
            <a:alphaModFix/>
          </a:blip>
          <a:srcRect t="792" b="792"/>
          <a:stretch/>
        </p:blipFill>
        <p:spPr>
          <a:xfrm>
            <a:off x="0" y="5587"/>
            <a:ext cx="12192000" cy="6858001"/>
          </a:xfrm>
          <a:prstGeom prst="rect">
            <a:avLst/>
          </a:prstGeom>
          <a:noFill/>
          <a:ln>
            <a:noFill/>
          </a:ln>
        </p:spPr>
      </p:pic>
      <p:sp>
        <p:nvSpPr>
          <p:cNvPr id="181" name="Google Shape;181;p4"/>
          <p:cNvSpPr/>
          <p:nvPr/>
        </p:nvSpPr>
        <p:spPr>
          <a:xfrm>
            <a:off x="304799" y="337750"/>
            <a:ext cx="12192001" cy="6858001"/>
          </a:xfrm>
          <a:prstGeom prst="rect">
            <a:avLst/>
          </a:prstGeom>
          <a:solidFill>
            <a:srgbClr val="1F1F1F">
              <a:alpha val="69803"/>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182" name="Google Shape;182;p4"/>
          <p:cNvSpPr txBox="1">
            <a:spLocks noGrp="1"/>
          </p:cNvSpPr>
          <p:nvPr>
            <p:ph type="sldNum" idx="12"/>
          </p:nvPr>
        </p:nvSpPr>
        <p:spPr>
          <a:xfrm>
            <a:off x="429240" y="6449909"/>
            <a:ext cx="127001" cy="165101"/>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FFFFFF"/>
              </a:buClr>
              <a:buSzPts val="1000"/>
              <a:buFont typeface="Montserrat Medium"/>
              <a:buNone/>
            </a:pPr>
            <a:fld id="{00000000-1234-1234-1234-123412341234}" type="slidenum">
              <a:rPr lang="en-US">
                <a:solidFill>
                  <a:srgbClr val="FFFFFF"/>
                </a:solidFill>
              </a:rPr>
              <a:t>4</a:t>
            </a:fld>
            <a:endParaRPr/>
          </a:p>
        </p:txBody>
      </p:sp>
      <p:cxnSp>
        <p:nvCxnSpPr>
          <p:cNvPr id="183" name="Google Shape;183;p4"/>
          <p:cNvCxnSpPr/>
          <p:nvPr/>
        </p:nvCxnSpPr>
        <p:spPr>
          <a:xfrm flipH="1">
            <a:off x="986109" y="5586"/>
            <a:ext cx="1" cy="6858001"/>
          </a:xfrm>
          <a:prstGeom prst="straightConnector1">
            <a:avLst/>
          </a:prstGeom>
          <a:noFill/>
          <a:ln w="9525" cap="flat" cmpd="sng">
            <a:solidFill>
              <a:srgbClr val="FFFFFF">
                <a:alpha val="20000"/>
              </a:srgbClr>
            </a:solidFill>
            <a:prstDash val="solid"/>
            <a:miter lim="8000"/>
            <a:headEnd type="none" w="sm" len="sm"/>
            <a:tailEnd type="none" w="sm" len="sm"/>
          </a:ln>
        </p:spPr>
      </p:cxnSp>
      <p:cxnSp>
        <p:nvCxnSpPr>
          <p:cNvPr id="184" name="Google Shape;184;p4"/>
          <p:cNvCxnSpPr/>
          <p:nvPr/>
        </p:nvCxnSpPr>
        <p:spPr>
          <a:xfrm flipH="1">
            <a:off x="468886" y="3262747"/>
            <a:ext cx="1" cy="344979"/>
          </a:xfrm>
          <a:prstGeom prst="straightConnector1">
            <a:avLst/>
          </a:prstGeom>
          <a:noFill/>
          <a:ln w="25400" cap="flat" cmpd="sng">
            <a:solidFill>
              <a:srgbClr val="FFFFFF"/>
            </a:solidFill>
            <a:prstDash val="solid"/>
            <a:miter lim="8000"/>
            <a:headEnd type="none" w="sm" len="sm"/>
            <a:tailEnd type="none" w="sm" len="sm"/>
          </a:ln>
        </p:spPr>
      </p:cxnSp>
      <p:cxnSp>
        <p:nvCxnSpPr>
          <p:cNvPr id="185" name="Google Shape;185;p4"/>
          <p:cNvCxnSpPr/>
          <p:nvPr/>
        </p:nvCxnSpPr>
        <p:spPr>
          <a:xfrm flipH="1">
            <a:off x="516592" y="3262747"/>
            <a:ext cx="1" cy="344979"/>
          </a:xfrm>
          <a:prstGeom prst="straightConnector1">
            <a:avLst/>
          </a:prstGeom>
          <a:noFill/>
          <a:ln w="25400" cap="flat" cmpd="sng">
            <a:solidFill>
              <a:srgbClr val="FFFFFF"/>
            </a:solidFill>
            <a:prstDash val="solid"/>
            <a:miter lim="8000"/>
            <a:headEnd type="none" w="sm" len="sm"/>
            <a:tailEnd type="none" w="sm" len="sm"/>
          </a:ln>
        </p:spPr>
      </p:cxnSp>
      <p:sp>
        <p:nvSpPr>
          <p:cNvPr id="186" name="Google Shape;186;p4"/>
          <p:cNvSpPr txBox="1"/>
          <p:nvPr/>
        </p:nvSpPr>
        <p:spPr>
          <a:xfrm>
            <a:off x="1866901" y="2788850"/>
            <a:ext cx="8658000" cy="4926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FFFFFF"/>
              </a:buClr>
              <a:buSzPts val="4000"/>
              <a:buFont typeface="Montserrat"/>
              <a:buNone/>
            </a:pPr>
            <a:r>
              <a:rPr lang="en-US" sz="4000" b="1">
                <a:solidFill>
                  <a:srgbClr val="FFFFFF"/>
                </a:solidFill>
                <a:latin typeface="Montserrat"/>
                <a:ea typeface="Montserrat"/>
                <a:cs typeface="Montserrat"/>
                <a:sym typeface="Montserrat"/>
              </a:rPr>
              <a:t>Where is Anoka County?</a:t>
            </a:r>
            <a:r>
              <a:rPr lang="en-US" sz="4000" b="1" i="0" u="none" strike="noStrike" cap="none">
                <a:solidFill>
                  <a:srgbClr val="FFFFFF"/>
                </a:solidFill>
                <a:latin typeface="Montserrat"/>
                <a:ea typeface="Montserrat"/>
                <a:cs typeface="Montserrat"/>
                <a:sym typeface="Montserrat"/>
              </a:rPr>
              <a:t> </a:t>
            </a:r>
            <a:r>
              <a:rPr lang="en-US" sz="4000" b="1" i="0" u="none" strike="noStrike" cap="none">
                <a:solidFill>
                  <a:schemeClr val="accent1"/>
                </a:solidFill>
                <a:latin typeface="Montserrat"/>
                <a:ea typeface="Montserrat"/>
                <a:cs typeface="Montserrat"/>
                <a:sym typeface="Montserrat"/>
              </a:rPr>
              <a:t>———.</a:t>
            </a:r>
            <a:endParaRPr/>
          </a:p>
        </p:txBody>
      </p:sp>
      <p:sp>
        <p:nvSpPr>
          <p:cNvPr id="187" name="Google Shape;187;p4"/>
          <p:cNvSpPr/>
          <p:nvPr/>
        </p:nvSpPr>
        <p:spPr>
          <a:xfrm>
            <a:off x="1866900" y="1181100"/>
            <a:ext cx="790833" cy="790833"/>
          </a:xfrm>
          <a:prstGeom prst="ellipse">
            <a:avLst/>
          </a:prstGeom>
          <a:solidFill>
            <a:schemeClr val="accent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188" name="Google Shape;188;p4"/>
          <p:cNvSpPr/>
          <p:nvPr/>
        </p:nvSpPr>
        <p:spPr>
          <a:xfrm>
            <a:off x="1542535" y="856735"/>
            <a:ext cx="1439561" cy="1439561"/>
          </a:xfrm>
          <a:prstGeom prst="ellipse">
            <a:avLst/>
          </a:prstGeom>
          <a:noFill/>
          <a:ln w="9525" cap="flat" cmpd="sng">
            <a:solidFill>
              <a:srgbClr val="FFFFFF">
                <a:alpha val="29803"/>
              </a:srgbClr>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pic>
        <p:nvPicPr>
          <p:cNvPr id="189" name="Google Shape;189;p4" descr="Imagen"/>
          <p:cNvPicPr preferRelativeResize="0"/>
          <p:nvPr/>
        </p:nvPicPr>
        <p:blipFill rotWithShape="1">
          <a:blip r:embed="rId4">
            <a:alphaModFix/>
          </a:blip>
          <a:srcRect/>
          <a:stretch/>
        </p:blipFill>
        <p:spPr>
          <a:xfrm>
            <a:off x="9414" y="-4030667"/>
            <a:ext cx="2521172" cy="587693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g37071c44fcd_0_5" descr="Anoka"/>
          <p:cNvPicPr preferRelativeResize="0"/>
          <p:nvPr/>
        </p:nvPicPr>
        <p:blipFill>
          <a:blip r:embed="rId3">
            <a:alphaModFix/>
          </a:blip>
          <a:stretch>
            <a:fillRect/>
          </a:stretch>
        </p:blipFill>
        <p:spPr>
          <a:xfrm>
            <a:off x="7077325" y="0"/>
            <a:ext cx="5114670" cy="6858000"/>
          </a:xfrm>
          <a:prstGeom prst="rect">
            <a:avLst/>
          </a:prstGeom>
          <a:noFill/>
          <a:ln>
            <a:noFill/>
          </a:ln>
        </p:spPr>
      </p:pic>
      <p:sp>
        <p:nvSpPr>
          <p:cNvPr id="195" name="Google Shape;195;g37071c44fcd_0_5"/>
          <p:cNvSpPr txBox="1"/>
          <p:nvPr/>
        </p:nvSpPr>
        <p:spPr>
          <a:xfrm>
            <a:off x="4735875" y="899775"/>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a:t> </a:t>
            </a:r>
            <a:endParaRPr/>
          </a:p>
        </p:txBody>
      </p:sp>
      <p:sp>
        <p:nvSpPr>
          <p:cNvPr id="196" name="Google Shape;196;g37071c44fcd_0_5"/>
          <p:cNvSpPr txBox="1"/>
          <p:nvPr/>
        </p:nvSpPr>
        <p:spPr>
          <a:xfrm>
            <a:off x="6005625" y="3499575"/>
            <a:ext cx="1443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 </a:t>
            </a:r>
            <a:endParaRPr/>
          </a:p>
        </p:txBody>
      </p:sp>
      <p:pic>
        <p:nvPicPr>
          <p:cNvPr id="197" name="Google Shape;197;g37071c44fcd_0_5"/>
          <p:cNvPicPr preferRelativeResize="0"/>
          <p:nvPr/>
        </p:nvPicPr>
        <p:blipFill>
          <a:blip r:embed="rId4">
            <a:alphaModFix/>
          </a:blip>
          <a:stretch>
            <a:fillRect/>
          </a:stretch>
        </p:blipFill>
        <p:spPr>
          <a:xfrm>
            <a:off x="0" y="0"/>
            <a:ext cx="5684750" cy="3654475"/>
          </a:xfrm>
          <a:prstGeom prst="rect">
            <a:avLst/>
          </a:prstGeom>
          <a:noFill/>
          <a:ln>
            <a:noFill/>
          </a:ln>
        </p:spPr>
      </p:pic>
      <p:pic>
        <p:nvPicPr>
          <p:cNvPr id="198" name="Google Shape;198;g37071c44fcd_0_5"/>
          <p:cNvPicPr preferRelativeResize="0"/>
          <p:nvPr/>
        </p:nvPicPr>
        <p:blipFill>
          <a:blip r:embed="rId5">
            <a:alphaModFix/>
          </a:blip>
          <a:stretch>
            <a:fillRect/>
          </a:stretch>
        </p:blipFill>
        <p:spPr>
          <a:xfrm>
            <a:off x="3154250" y="2974700"/>
            <a:ext cx="2654775" cy="3454048"/>
          </a:xfrm>
          <a:prstGeom prst="rect">
            <a:avLst/>
          </a:prstGeom>
          <a:noFill/>
          <a:ln>
            <a:noFill/>
          </a:ln>
        </p:spPr>
      </p:pic>
      <p:cxnSp>
        <p:nvCxnSpPr>
          <p:cNvPr id="199" name="Google Shape;199;g37071c44fcd_0_5"/>
          <p:cNvCxnSpPr/>
          <p:nvPr/>
        </p:nvCxnSpPr>
        <p:spPr>
          <a:xfrm>
            <a:off x="3056350" y="1164925"/>
            <a:ext cx="548100" cy="2004300"/>
          </a:xfrm>
          <a:prstGeom prst="straightConnector1">
            <a:avLst/>
          </a:prstGeom>
          <a:noFill/>
          <a:ln w="38100" cap="flat" cmpd="sng">
            <a:solidFill>
              <a:schemeClr val="accent1"/>
            </a:solidFill>
            <a:prstDash val="solid"/>
            <a:round/>
            <a:headEnd type="none" w="med" len="med"/>
            <a:tailEnd type="triangle" w="med" len="med"/>
          </a:ln>
        </p:spPr>
      </p:cxnSp>
      <p:sp>
        <p:nvSpPr>
          <p:cNvPr id="200" name="Google Shape;200;g37071c44fcd_0_5"/>
          <p:cNvSpPr/>
          <p:nvPr/>
        </p:nvSpPr>
        <p:spPr>
          <a:xfrm>
            <a:off x="4637750" y="4945225"/>
            <a:ext cx="2508300" cy="400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g37071c44fcd_0_26" descr="fondo.png"/>
          <p:cNvPicPr preferRelativeResize="0">
            <a:picLocks noGrp="1"/>
          </p:cNvPicPr>
          <p:nvPr>
            <p:ph type="pic" idx="2"/>
          </p:nvPr>
        </p:nvPicPr>
        <p:blipFill rotWithShape="1">
          <a:blip r:embed="rId3">
            <a:alphaModFix/>
          </a:blip>
          <a:srcRect t="797" b="787"/>
          <a:stretch/>
        </p:blipFill>
        <p:spPr>
          <a:xfrm>
            <a:off x="0" y="5587"/>
            <a:ext cx="12191999" cy="6858003"/>
          </a:xfrm>
          <a:prstGeom prst="rect">
            <a:avLst/>
          </a:prstGeom>
          <a:noFill/>
          <a:ln>
            <a:noFill/>
          </a:ln>
        </p:spPr>
      </p:pic>
      <p:sp>
        <p:nvSpPr>
          <p:cNvPr id="206" name="Google Shape;206;g37071c44fcd_0_26"/>
          <p:cNvSpPr/>
          <p:nvPr/>
        </p:nvSpPr>
        <p:spPr>
          <a:xfrm>
            <a:off x="304799" y="337750"/>
            <a:ext cx="12192000" cy="6858000"/>
          </a:xfrm>
          <a:prstGeom prst="rect">
            <a:avLst/>
          </a:prstGeom>
          <a:solidFill>
            <a:srgbClr val="1F1F1F">
              <a:alpha val="698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207" name="Google Shape;207;g37071c44fcd_0_26"/>
          <p:cNvSpPr txBox="1">
            <a:spLocks noGrp="1"/>
          </p:cNvSpPr>
          <p:nvPr>
            <p:ph type="sldNum" idx="12"/>
          </p:nvPr>
        </p:nvSpPr>
        <p:spPr>
          <a:xfrm>
            <a:off x="429240" y="6449909"/>
            <a:ext cx="126900" cy="1539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FFFFFF"/>
              </a:buClr>
              <a:buSzPts val="1000"/>
              <a:buFont typeface="Montserrat Medium"/>
              <a:buNone/>
            </a:pPr>
            <a:fld id="{00000000-1234-1234-1234-123412341234}" type="slidenum">
              <a:rPr lang="en-US">
                <a:solidFill>
                  <a:srgbClr val="FFFFFF"/>
                </a:solidFill>
              </a:rPr>
              <a:t>6</a:t>
            </a:fld>
            <a:endParaRPr/>
          </a:p>
        </p:txBody>
      </p:sp>
      <p:cxnSp>
        <p:nvCxnSpPr>
          <p:cNvPr id="208" name="Google Shape;208;g37071c44fcd_0_26"/>
          <p:cNvCxnSpPr/>
          <p:nvPr/>
        </p:nvCxnSpPr>
        <p:spPr>
          <a:xfrm>
            <a:off x="986110" y="5586"/>
            <a:ext cx="0" cy="6858000"/>
          </a:xfrm>
          <a:prstGeom prst="straightConnector1">
            <a:avLst/>
          </a:prstGeom>
          <a:noFill/>
          <a:ln w="9525" cap="flat" cmpd="sng">
            <a:solidFill>
              <a:srgbClr val="FFFFFF">
                <a:alpha val="20000"/>
              </a:srgbClr>
            </a:solidFill>
            <a:prstDash val="solid"/>
            <a:miter lim="8000"/>
            <a:headEnd type="none" w="sm" len="sm"/>
            <a:tailEnd type="none" w="sm" len="sm"/>
          </a:ln>
        </p:spPr>
      </p:cxnSp>
      <p:cxnSp>
        <p:nvCxnSpPr>
          <p:cNvPr id="209" name="Google Shape;209;g37071c44fcd_0_26"/>
          <p:cNvCxnSpPr/>
          <p:nvPr/>
        </p:nvCxnSpPr>
        <p:spPr>
          <a:xfrm>
            <a:off x="468887" y="3262747"/>
            <a:ext cx="0" cy="345000"/>
          </a:xfrm>
          <a:prstGeom prst="straightConnector1">
            <a:avLst/>
          </a:prstGeom>
          <a:noFill/>
          <a:ln w="25400" cap="flat" cmpd="sng">
            <a:solidFill>
              <a:srgbClr val="FFFFFF"/>
            </a:solidFill>
            <a:prstDash val="solid"/>
            <a:miter lim="8000"/>
            <a:headEnd type="none" w="sm" len="sm"/>
            <a:tailEnd type="none" w="sm" len="sm"/>
          </a:ln>
        </p:spPr>
      </p:cxnSp>
      <p:cxnSp>
        <p:nvCxnSpPr>
          <p:cNvPr id="210" name="Google Shape;210;g37071c44fcd_0_26"/>
          <p:cNvCxnSpPr/>
          <p:nvPr/>
        </p:nvCxnSpPr>
        <p:spPr>
          <a:xfrm>
            <a:off x="516593" y="3262747"/>
            <a:ext cx="0" cy="345000"/>
          </a:xfrm>
          <a:prstGeom prst="straightConnector1">
            <a:avLst/>
          </a:prstGeom>
          <a:noFill/>
          <a:ln w="25400" cap="flat" cmpd="sng">
            <a:solidFill>
              <a:srgbClr val="FFFFFF"/>
            </a:solidFill>
            <a:prstDash val="solid"/>
            <a:miter lim="8000"/>
            <a:headEnd type="none" w="sm" len="sm"/>
            <a:tailEnd type="none" w="sm" len="sm"/>
          </a:ln>
        </p:spPr>
      </p:cxnSp>
      <p:sp>
        <p:nvSpPr>
          <p:cNvPr id="211" name="Google Shape;211;g37071c44fcd_0_26"/>
          <p:cNvSpPr txBox="1"/>
          <p:nvPr/>
        </p:nvSpPr>
        <p:spPr>
          <a:xfrm>
            <a:off x="1866901" y="2788850"/>
            <a:ext cx="8658000" cy="4926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FFFFFF"/>
              </a:buClr>
              <a:buSzPts val="4000"/>
              <a:buFont typeface="Montserrat"/>
              <a:buNone/>
            </a:pPr>
            <a:r>
              <a:rPr lang="en-US" sz="4000" b="1">
                <a:solidFill>
                  <a:srgbClr val="FFFFFF"/>
                </a:solidFill>
                <a:latin typeface="Montserrat"/>
                <a:ea typeface="Montserrat"/>
                <a:cs typeface="Montserrat"/>
                <a:sym typeface="Montserrat"/>
              </a:rPr>
              <a:t>Before the consortium</a:t>
            </a:r>
            <a:r>
              <a:rPr lang="en-US" sz="4000" b="1" i="0" u="none" strike="noStrike" cap="none">
                <a:solidFill>
                  <a:srgbClr val="FFFFFF"/>
                </a:solidFill>
                <a:latin typeface="Montserrat"/>
                <a:ea typeface="Montserrat"/>
                <a:cs typeface="Montserrat"/>
                <a:sym typeface="Montserrat"/>
              </a:rPr>
              <a:t> </a:t>
            </a:r>
            <a:r>
              <a:rPr lang="en-US" sz="4000" b="1" i="0" u="none" strike="noStrike" cap="none">
                <a:solidFill>
                  <a:schemeClr val="accent1"/>
                </a:solidFill>
                <a:latin typeface="Montserrat"/>
                <a:ea typeface="Montserrat"/>
                <a:cs typeface="Montserrat"/>
                <a:sym typeface="Montserrat"/>
              </a:rPr>
              <a:t>———.</a:t>
            </a:r>
            <a:endParaRPr/>
          </a:p>
        </p:txBody>
      </p:sp>
      <p:sp>
        <p:nvSpPr>
          <p:cNvPr id="212" name="Google Shape;212;g37071c44fcd_0_26"/>
          <p:cNvSpPr/>
          <p:nvPr/>
        </p:nvSpPr>
        <p:spPr>
          <a:xfrm>
            <a:off x="1866900" y="1181100"/>
            <a:ext cx="790800" cy="790800"/>
          </a:xfrm>
          <a:prstGeom prst="ellipse">
            <a:avLst/>
          </a:prstGeom>
          <a:solidFill>
            <a:schemeClr val="accent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213" name="Google Shape;213;g37071c44fcd_0_26"/>
          <p:cNvSpPr/>
          <p:nvPr/>
        </p:nvSpPr>
        <p:spPr>
          <a:xfrm>
            <a:off x="1542535" y="856735"/>
            <a:ext cx="1439700" cy="1439700"/>
          </a:xfrm>
          <a:prstGeom prst="ellipse">
            <a:avLst/>
          </a:prstGeom>
          <a:noFill/>
          <a:ln w="9525" cap="flat" cmpd="sng">
            <a:solidFill>
              <a:srgbClr val="FFFFFF">
                <a:alpha val="29800"/>
              </a:srgbClr>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pic>
        <p:nvPicPr>
          <p:cNvPr id="214" name="Google Shape;214;g37071c44fcd_0_26" descr="Imagen"/>
          <p:cNvPicPr preferRelativeResize="0"/>
          <p:nvPr/>
        </p:nvPicPr>
        <p:blipFill rotWithShape="1">
          <a:blip r:embed="rId4">
            <a:alphaModFix/>
          </a:blip>
          <a:srcRect/>
          <a:stretch/>
        </p:blipFill>
        <p:spPr>
          <a:xfrm>
            <a:off x="9414" y="-4030667"/>
            <a:ext cx="2521173" cy="587693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g37071c44fcd_0_39"/>
          <p:cNvSpPr txBox="1"/>
          <p:nvPr/>
        </p:nvSpPr>
        <p:spPr>
          <a:xfrm>
            <a:off x="1005300" y="967982"/>
            <a:ext cx="11048400" cy="147729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dirty="0">
                <a:solidFill>
                  <a:srgbClr val="1F1F1F"/>
                </a:solidFill>
                <a:latin typeface="Helvetica Neue"/>
                <a:ea typeface="Helvetica Neue"/>
                <a:cs typeface="Helvetica Neue"/>
                <a:sym typeface="Helvetica Neue"/>
              </a:rPr>
              <a:t>Problem #1 - Department Size Difference.</a:t>
            </a:r>
            <a:r>
              <a:rPr lang="en-US" sz="2800" dirty="0">
                <a:solidFill>
                  <a:srgbClr val="1F1F1F"/>
                </a:solidFill>
                <a:latin typeface="Helvetica Neue"/>
                <a:ea typeface="Helvetica Neue"/>
                <a:cs typeface="Helvetica Neue"/>
                <a:sym typeface="Helvetica Neue"/>
              </a:rPr>
              <a:t> </a:t>
            </a:r>
            <a:endParaRPr sz="2800" dirty="0">
              <a:solidFill>
                <a:srgbClr val="1F1F1F"/>
              </a:solidFill>
              <a:latin typeface="Helvetica Neue"/>
              <a:ea typeface="Helvetica Neue"/>
              <a:cs typeface="Helvetica Neue"/>
              <a:sym typeface="Helvetica Neue"/>
            </a:endParaRPr>
          </a:p>
          <a:p>
            <a:pPr marL="457200" indent="-457200">
              <a:buFont typeface="Calibri"/>
              <a:buChar char="-"/>
            </a:pPr>
            <a:r>
              <a:rPr lang="en-US" sz="2800" dirty="0">
                <a:solidFill>
                  <a:srgbClr val="1F1F1F"/>
                </a:solidFill>
                <a:latin typeface="Helvetica Neue"/>
                <a:ea typeface="Helvetica Neue"/>
                <a:cs typeface="Helvetica Neue"/>
              </a:rPr>
              <a:t>Smaller departments can't afford new technologies and specialized rescue training</a:t>
            </a:r>
          </a:p>
        </p:txBody>
      </p:sp>
      <p:sp>
        <p:nvSpPr>
          <p:cNvPr id="220" name="Google Shape;220;g37071c44fcd_0_39"/>
          <p:cNvSpPr txBox="1"/>
          <p:nvPr/>
        </p:nvSpPr>
        <p:spPr>
          <a:xfrm>
            <a:off x="1005300" y="2905679"/>
            <a:ext cx="11048400" cy="104641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dirty="0">
                <a:solidFill>
                  <a:srgbClr val="1F1F1F"/>
                </a:solidFill>
                <a:latin typeface="Helvetica Neue"/>
                <a:ea typeface="Helvetica Neue"/>
                <a:cs typeface="Helvetica Neue"/>
                <a:sym typeface="Helvetica Neue"/>
              </a:rPr>
              <a:t>Problem #2 - No Data Standardization.</a:t>
            </a:r>
            <a:endParaRPr sz="2800" b="1" dirty="0">
              <a:solidFill>
                <a:srgbClr val="1F1F1F"/>
              </a:solidFill>
              <a:latin typeface="Helvetica Neue"/>
              <a:ea typeface="Helvetica Neue"/>
              <a:cs typeface="Helvetica Neue"/>
              <a:sym typeface="Helvetica Neue"/>
            </a:endParaRPr>
          </a:p>
          <a:p>
            <a:pPr marL="457200" indent="-457200">
              <a:buFont typeface="Calibri"/>
              <a:buChar char="-"/>
            </a:pPr>
            <a:r>
              <a:rPr lang="en-US" sz="2800" dirty="0">
                <a:solidFill>
                  <a:srgbClr val="1F1F1F"/>
                </a:solidFill>
                <a:latin typeface="Helvetica Neue"/>
                <a:ea typeface="Helvetica Neue"/>
                <a:cs typeface="Helvetica Neue"/>
              </a:rPr>
              <a:t>Lack of consistent and standardized data entry</a:t>
            </a:r>
          </a:p>
        </p:txBody>
      </p:sp>
      <p:sp>
        <p:nvSpPr>
          <p:cNvPr id="221" name="Google Shape;221;g37071c44fcd_0_39"/>
          <p:cNvSpPr txBox="1"/>
          <p:nvPr/>
        </p:nvSpPr>
        <p:spPr>
          <a:xfrm>
            <a:off x="1005225" y="4383300"/>
            <a:ext cx="11048400" cy="190818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dirty="0">
                <a:solidFill>
                  <a:srgbClr val="1F1F1F"/>
                </a:solidFill>
                <a:latin typeface="Helvetica Neue"/>
                <a:ea typeface="Helvetica Neue"/>
                <a:cs typeface="Helvetica Neue"/>
                <a:sym typeface="Helvetica Neue"/>
              </a:rPr>
              <a:t>Problem #3 - Unable to Compare Statistically. </a:t>
            </a:r>
            <a:endParaRPr sz="2800" b="1" dirty="0">
              <a:solidFill>
                <a:srgbClr val="1F1F1F"/>
              </a:solidFill>
              <a:latin typeface="Helvetica Neue"/>
              <a:ea typeface="Helvetica Neue"/>
              <a:cs typeface="Helvetica Neue"/>
              <a:sym typeface="Helvetica Neue"/>
            </a:endParaRPr>
          </a:p>
          <a:p>
            <a:r>
              <a:rPr lang="en-US" sz="2800" dirty="0">
                <a:solidFill>
                  <a:srgbClr val="1F1F1F"/>
                </a:solidFill>
                <a:latin typeface="Helvetica Neue"/>
                <a:ea typeface="Helvetica Neue"/>
                <a:cs typeface="Helvetica Neue"/>
                <a:sym typeface="Helvetica Neue"/>
              </a:rPr>
              <a:t>- Lack of consistent and standard data meant no systematic way to </a:t>
            </a:r>
            <a:r>
              <a:rPr lang="en-US" sz="2800">
                <a:solidFill>
                  <a:srgbClr val="1F1F1F"/>
                </a:solidFill>
                <a:latin typeface="Helvetica Neue"/>
                <a:ea typeface="Helvetica Neue"/>
                <a:cs typeface="Helvetica Neue"/>
                <a:sym typeface="Helvetica Neue"/>
              </a:rPr>
              <a:t>statistically compare within the county</a:t>
            </a:r>
          </a:p>
          <a:p>
            <a:pPr marL="457200" indent="-457200">
              <a:buFont typeface="Calibri"/>
              <a:buChar char="-"/>
            </a:pPr>
            <a:r>
              <a:rPr lang="en-US" sz="2800" dirty="0">
                <a:solidFill>
                  <a:srgbClr val="1F1F1F"/>
                </a:solidFill>
                <a:latin typeface="Helvetica Neue"/>
                <a:ea typeface="Helvetica Neue"/>
                <a:cs typeface="Helvetica Neue"/>
              </a:rPr>
              <a:t>Pulling data from multiple systems also hindered that ability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pic>
        <p:nvPicPr>
          <p:cNvPr id="226" name="Google Shape;226;g37071c44fcd_0_53" descr="fondo.png"/>
          <p:cNvPicPr preferRelativeResize="0">
            <a:picLocks noGrp="1"/>
          </p:cNvPicPr>
          <p:nvPr>
            <p:ph type="pic" idx="2"/>
          </p:nvPr>
        </p:nvPicPr>
        <p:blipFill rotWithShape="1">
          <a:blip r:embed="rId3">
            <a:alphaModFix/>
          </a:blip>
          <a:srcRect t="797" b="787"/>
          <a:stretch/>
        </p:blipFill>
        <p:spPr>
          <a:xfrm>
            <a:off x="0" y="5587"/>
            <a:ext cx="12191999" cy="6858003"/>
          </a:xfrm>
          <a:prstGeom prst="rect">
            <a:avLst/>
          </a:prstGeom>
          <a:noFill/>
          <a:ln>
            <a:noFill/>
          </a:ln>
        </p:spPr>
      </p:pic>
      <p:sp>
        <p:nvSpPr>
          <p:cNvPr id="227" name="Google Shape;227;g37071c44fcd_0_53"/>
          <p:cNvSpPr/>
          <p:nvPr/>
        </p:nvSpPr>
        <p:spPr>
          <a:xfrm>
            <a:off x="304799" y="337750"/>
            <a:ext cx="12192000" cy="6858000"/>
          </a:xfrm>
          <a:prstGeom prst="rect">
            <a:avLst/>
          </a:prstGeom>
          <a:solidFill>
            <a:srgbClr val="1F1F1F">
              <a:alpha val="698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228" name="Google Shape;228;g37071c44fcd_0_53"/>
          <p:cNvSpPr txBox="1">
            <a:spLocks noGrp="1"/>
          </p:cNvSpPr>
          <p:nvPr>
            <p:ph type="sldNum" idx="12"/>
          </p:nvPr>
        </p:nvSpPr>
        <p:spPr>
          <a:xfrm>
            <a:off x="429240" y="6449909"/>
            <a:ext cx="126900" cy="1539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FFFFFF"/>
              </a:buClr>
              <a:buSzPts val="1000"/>
              <a:buFont typeface="Montserrat Medium"/>
              <a:buNone/>
            </a:pPr>
            <a:fld id="{00000000-1234-1234-1234-123412341234}" type="slidenum">
              <a:rPr lang="en-US">
                <a:solidFill>
                  <a:srgbClr val="FFFFFF"/>
                </a:solidFill>
              </a:rPr>
              <a:t>8</a:t>
            </a:fld>
            <a:endParaRPr/>
          </a:p>
        </p:txBody>
      </p:sp>
      <p:cxnSp>
        <p:nvCxnSpPr>
          <p:cNvPr id="229" name="Google Shape;229;g37071c44fcd_0_53"/>
          <p:cNvCxnSpPr/>
          <p:nvPr/>
        </p:nvCxnSpPr>
        <p:spPr>
          <a:xfrm>
            <a:off x="986110" y="5586"/>
            <a:ext cx="0" cy="6858000"/>
          </a:xfrm>
          <a:prstGeom prst="straightConnector1">
            <a:avLst/>
          </a:prstGeom>
          <a:noFill/>
          <a:ln w="9525" cap="flat" cmpd="sng">
            <a:solidFill>
              <a:srgbClr val="FFFFFF">
                <a:alpha val="20000"/>
              </a:srgbClr>
            </a:solidFill>
            <a:prstDash val="solid"/>
            <a:miter lim="8000"/>
            <a:headEnd type="none" w="sm" len="sm"/>
            <a:tailEnd type="none" w="sm" len="sm"/>
          </a:ln>
        </p:spPr>
      </p:cxnSp>
      <p:cxnSp>
        <p:nvCxnSpPr>
          <p:cNvPr id="230" name="Google Shape;230;g37071c44fcd_0_53"/>
          <p:cNvCxnSpPr/>
          <p:nvPr/>
        </p:nvCxnSpPr>
        <p:spPr>
          <a:xfrm>
            <a:off x="468887" y="3262747"/>
            <a:ext cx="0" cy="345000"/>
          </a:xfrm>
          <a:prstGeom prst="straightConnector1">
            <a:avLst/>
          </a:prstGeom>
          <a:noFill/>
          <a:ln w="25400" cap="flat" cmpd="sng">
            <a:solidFill>
              <a:srgbClr val="FFFFFF"/>
            </a:solidFill>
            <a:prstDash val="solid"/>
            <a:miter lim="8000"/>
            <a:headEnd type="none" w="sm" len="sm"/>
            <a:tailEnd type="none" w="sm" len="sm"/>
          </a:ln>
        </p:spPr>
      </p:cxnSp>
      <p:cxnSp>
        <p:nvCxnSpPr>
          <p:cNvPr id="231" name="Google Shape;231;g37071c44fcd_0_53"/>
          <p:cNvCxnSpPr/>
          <p:nvPr/>
        </p:nvCxnSpPr>
        <p:spPr>
          <a:xfrm>
            <a:off x="516593" y="3262747"/>
            <a:ext cx="0" cy="345000"/>
          </a:xfrm>
          <a:prstGeom prst="straightConnector1">
            <a:avLst/>
          </a:prstGeom>
          <a:noFill/>
          <a:ln w="25400" cap="flat" cmpd="sng">
            <a:solidFill>
              <a:srgbClr val="FFFFFF"/>
            </a:solidFill>
            <a:prstDash val="solid"/>
            <a:miter lim="8000"/>
            <a:headEnd type="none" w="sm" len="sm"/>
            <a:tailEnd type="none" w="sm" len="sm"/>
          </a:ln>
        </p:spPr>
      </p:cxnSp>
      <p:sp>
        <p:nvSpPr>
          <p:cNvPr id="232" name="Google Shape;232;g37071c44fcd_0_53"/>
          <p:cNvSpPr txBox="1"/>
          <p:nvPr/>
        </p:nvSpPr>
        <p:spPr>
          <a:xfrm>
            <a:off x="1866900" y="2788850"/>
            <a:ext cx="10176900" cy="4926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FFFFFF"/>
              </a:buClr>
              <a:buSzPts val="4000"/>
              <a:buFont typeface="Montserrat"/>
              <a:buNone/>
            </a:pPr>
            <a:r>
              <a:rPr lang="en-US" sz="4000" b="1">
                <a:solidFill>
                  <a:srgbClr val="FFFFFF"/>
                </a:solidFill>
                <a:latin typeface="Montserrat"/>
                <a:ea typeface="Montserrat"/>
                <a:cs typeface="Montserrat"/>
                <a:sym typeface="Montserrat"/>
              </a:rPr>
              <a:t>Establishing the consortium</a:t>
            </a:r>
            <a:r>
              <a:rPr lang="en-US" sz="4000" b="1" i="0" u="none" strike="noStrike" cap="none">
                <a:solidFill>
                  <a:srgbClr val="FFFFFF"/>
                </a:solidFill>
                <a:latin typeface="Montserrat"/>
                <a:ea typeface="Montserrat"/>
                <a:cs typeface="Montserrat"/>
                <a:sym typeface="Montserrat"/>
              </a:rPr>
              <a:t> </a:t>
            </a:r>
            <a:r>
              <a:rPr lang="en-US" sz="4000" b="1" i="0" u="none" strike="noStrike" cap="none">
                <a:solidFill>
                  <a:schemeClr val="accent1"/>
                </a:solidFill>
                <a:latin typeface="Montserrat"/>
                <a:ea typeface="Montserrat"/>
                <a:cs typeface="Montserrat"/>
                <a:sym typeface="Montserrat"/>
              </a:rPr>
              <a:t>———.</a:t>
            </a:r>
            <a:endParaRPr/>
          </a:p>
        </p:txBody>
      </p:sp>
      <p:sp>
        <p:nvSpPr>
          <p:cNvPr id="233" name="Google Shape;233;g37071c44fcd_0_53"/>
          <p:cNvSpPr/>
          <p:nvPr/>
        </p:nvSpPr>
        <p:spPr>
          <a:xfrm>
            <a:off x="1866900" y="1181100"/>
            <a:ext cx="790800" cy="790800"/>
          </a:xfrm>
          <a:prstGeom prst="ellipse">
            <a:avLst/>
          </a:prstGeom>
          <a:solidFill>
            <a:schemeClr val="accent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234" name="Google Shape;234;g37071c44fcd_0_53"/>
          <p:cNvSpPr/>
          <p:nvPr/>
        </p:nvSpPr>
        <p:spPr>
          <a:xfrm>
            <a:off x="1542535" y="856735"/>
            <a:ext cx="1439700" cy="1439700"/>
          </a:xfrm>
          <a:prstGeom prst="ellipse">
            <a:avLst/>
          </a:prstGeom>
          <a:noFill/>
          <a:ln w="9525" cap="flat" cmpd="sng">
            <a:solidFill>
              <a:srgbClr val="FFFFFF">
                <a:alpha val="29800"/>
              </a:srgbClr>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pic>
        <p:nvPicPr>
          <p:cNvPr id="235" name="Google Shape;235;g37071c44fcd_0_53" descr="Imagen"/>
          <p:cNvPicPr preferRelativeResize="0"/>
          <p:nvPr/>
        </p:nvPicPr>
        <p:blipFill rotWithShape="1">
          <a:blip r:embed="rId4">
            <a:alphaModFix/>
          </a:blip>
          <a:srcRect/>
          <a:stretch/>
        </p:blipFill>
        <p:spPr>
          <a:xfrm>
            <a:off x="9414" y="-4030667"/>
            <a:ext cx="2521173" cy="587693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0" name="Google Shape;240;g3712d25097f_0_0" title="FPC_nobkgd.jpg"/>
          <p:cNvPicPr preferRelativeResize="0"/>
          <p:nvPr/>
        </p:nvPicPr>
        <p:blipFill>
          <a:blip r:embed="rId3">
            <a:alphaModFix amt="22000"/>
          </a:blip>
          <a:stretch>
            <a:fillRect/>
          </a:stretch>
        </p:blipFill>
        <p:spPr>
          <a:xfrm>
            <a:off x="-2" y="761150"/>
            <a:ext cx="4094225" cy="5335700"/>
          </a:xfrm>
          <a:prstGeom prst="rect">
            <a:avLst/>
          </a:prstGeom>
          <a:noFill/>
          <a:ln>
            <a:noFill/>
          </a:ln>
        </p:spPr>
      </p:pic>
      <p:sp>
        <p:nvSpPr>
          <p:cNvPr id="241" name="Google Shape;241;g3712d25097f_0_0"/>
          <p:cNvSpPr txBox="1"/>
          <p:nvPr/>
        </p:nvSpPr>
        <p:spPr>
          <a:xfrm>
            <a:off x="2696375" y="968945"/>
            <a:ext cx="9495600" cy="5355282"/>
          </a:xfrm>
          <a:prstGeom prst="rect">
            <a:avLst/>
          </a:prstGeom>
          <a:noFill/>
          <a:ln>
            <a:noFill/>
          </a:ln>
        </p:spPr>
        <p:txBody>
          <a:bodyPr spcFirstLastPara="1" wrap="square" lIns="91425" tIns="91425" rIns="91425" bIns="91425" anchor="t" anchorCtr="0">
            <a:spAutoFit/>
          </a:bodyPr>
          <a:lstStyle/>
          <a:p>
            <a:pPr marL="457200" lvl="0" indent="-406400" algn="l" rtl="0">
              <a:spcBef>
                <a:spcPts val="0"/>
              </a:spcBef>
              <a:spcAft>
                <a:spcPts val="0"/>
              </a:spcAft>
              <a:buClr>
                <a:srgbClr val="1F1F1F"/>
              </a:buClr>
              <a:buSzPts val="2800"/>
              <a:buFont typeface="Helvetica Neue"/>
              <a:buChar char="●"/>
            </a:pPr>
            <a:r>
              <a:rPr lang="en-US" sz="2800" dirty="0">
                <a:solidFill>
                  <a:srgbClr val="1F1F1F"/>
                </a:solidFill>
                <a:latin typeface="Helvetica Neue"/>
                <a:ea typeface="Helvetica Neue"/>
                <a:cs typeface="Helvetica Neue"/>
                <a:sym typeface="Helvetica Neue"/>
              </a:rPr>
              <a:t>Established 1977</a:t>
            </a:r>
            <a:endParaRPr sz="2800" dirty="0">
              <a:solidFill>
                <a:srgbClr val="1F1F1F"/>
              </a:solidFill>
              <a:latin typeface="Helvetica Neue"/>
              <a:ea typeface="Helvetica Neue"/>
              <a:cs typeface="Helvetica Neue"/>
              <a:sym typeface="Helvetica Neue"/>
            </a:endParaRPr>
          </a:p>
          <a:p>
            <a:pPr marL="457200" lvl="0" indent="-406400" algn="l" rtl="0">
              <a:spcBef>
                <a:spcPts val="0"/>
              </a:spcBef>
              <a:spcAft>
                <a:spcPts val="0"/>
              </a:spcAft>
              <a:buClr>
                <a:srgbClr val="1F1F1F"/>
              </a:buClr>
              <a:buSzPts val="2800"/>
              <a:buFont typeface="Helvetica Neue"/>
              <a:buChar char="●"/>
            </a:pPr>
            <a:r>
              <a:rPr lang="en-US" sz="2800" dirty="0">
                <a:solidFill>
                  <a:srgbClr val="1F1F1F"/>
                </a:solidFill>
                <a:latin typeface="Helvetica Neue"/>
                <a:ea typeface="Helvetica Neue"/>
                <a:cs typeface="Helvetica Neue"/>
                <a:sym typeface="Helvetica Neue"/>
              </a:rPr>
              <a:t>Membership: </a:t>
            </a:r>
            <a:endParaRPr sz="2800" dirty="0">
              <a:solidFill>
                <a:srgbClr val="1F1F1F"/>
              </a:solidFill>
              <a:latin typeface="Helvetica Neue"/>
              <a:ea typeface="Helvetica Neue"/>
              <a:cs typeface="Helvetica Neue"/>
              <a:sym typeface="Helvetica Neue"/>
            </a:endParaRPr>
          </a:p>
          <a:p>
            <a:pPr marL="914400" lvl="1" indent="-406400" algn="l" rtl="0">
              <a:spcBef>
                <a:spcPts val="0"/>
              </a:spcBef>
              <a:spcAft>
                <a:spcPts val="0"/>
              </a:spcAft>
              <a:buClr>
                <a:srgbClr val="1F1F1F"/>
              </a:buClr>
              <a:buSzPts val="2800"/>
              <a:buFont typeface="Helvetica Neue"/>
              <a:buChar char="○"/>
            </a:pPr>
            <a:r>
              <a:rPr lang="en-US" sz="2800" dirty="0">
                <a:solidFill>
                  <a:srgbClr val="1F1F1F"/>
                </a:solidFill>
                <a:latin typeface="Helvetica Neue"/>
                <a:ea typeface="Helvetica Neue"/>
                <a:cs typeface="Helvetica Neue"/>
                <a:sym typeface="Helvetica Neue"/>
              </a:rPr>
              <a:t>16 fire chiefs </a:t>
            </a:r>
            <a:endParaRPr sz="2800" dirty="0">
              <a:solidFill>
                <a:srgbClr val="1F1F1F"/>
              </a:solidFill>
              <a:latin typeface="Helvetica Neue"/>
              <a:ea typeface="Helvetica Neue"/>
              <a:cs typeface="Helvetica Neue"/>
              <a:sym typeface="Helvetica Neue"/>
            </a:endParaRPr>
          </a:p>
          <a:p>
            <a:pPr marL="914400" lvl="1" indent="-406400">
              <a:buClr>
                <a:srgbClr val="1F1F1F"/>
              </a:buClr>
              <a:buSzPts val="2800"/>
              <a:buFont typeface="Helvetica Neue"/>
              <a:buChar char="○"/>
            </a:pPr>
            <a:r>
              <a:rPr lang="en-US" sz="2800" dirty="0">
                <a:solidFill>
                  <a:srgbClr val="1F1F1F"/>
                </a:solidFill>
                <a:latin typeface="Helvetica Neue"/>
                <a:ea typeface="Helvetica Neue"/>
                <a:cs typeface="Helvetica Neue"/>
                <a:sym typeface="Helvetica Neue"/>
              </a:rPr>
              <a:t>1 elected official from each department's jurisdiction</a:t>
            </a:r>
            <a:endParaRPr lang="en-US" sz="2800" dirty="0">
              <a:solidFill>
                <a:srgbClr val="1F1F1F"/>
              </a:solidFill>
              <a:latin typeface="Helvetica Neue"/>
              <a:ea typeface="Helvetica Neue"/>
              <a:cs typeface="Helvetica Neue"/>
            </a:endParaRPr>
          </a:p>
          <a:p>
            <a:pPr marL="914400" lvl="1" indent="-406400">
              <a:buClr>
                <a:srgbClr val="1F1F1F"/>
              </a:buClr>
              <a:buSzPts val="2800"/>
              <a:buFont typeface="Helvetica Neue"/>
              <a:buChar char="○"/>
            </a:pPr>
            <a:r>
              <a:rPr lang="en-US" sz="2800" dirty="0">
                <a:solidFill>
                  <a:srgbClr val="1F1F1F"/>
                </a:solidFill>
                <a:latin typeface="Helvetica Neue"/>
                <a:ea typeface="Helvetica Neue"/>
                <a:cs typeface="Helvetica Neue"/>
                <a:sym typeface="Helvetica Neue"/>
              </a:rPr>
              <a:t>Non-voting member stakeholders</a:t>
            </a:r>
            <a:endParaRPr lang="en-US" sz="2800" dirty="0">
              <a:solidFill>
                <a:srgbClr val="1F1F1F"/>
              </a:solidFill>
              <a:latin typeface="Helvetica Neue"/>
              <a:ea typeface="Helvetica Neue"/>
              <a:cs typeface="Helvetica Neue"/>
            </a:endParaRPr>
          </a:p>
          <a:p>
            <a:pPr marL="914400" lvl="1" indent="-406400">
              <a:buClr>
                <a:srgbClr val="1F1F1F"/>
              </a:buClr>
              <a:buSzPts val="2800"/>
              <a:buFont typeface="Helvetica Neue"/>
              <a:buChar char="○"/>
            </a:pPr>
            <a:endParaRPr lang="en-US" sz="2800" dirty="0">
              <a:solidFill>
                <a:srgbClr val="1F1F1F"/>
              </a:solidFill>
              <a:latin typeface="Helvetica Neue"/>
              <a:ea typeface="Helvetica Neue"/>
              <a:cs typeface="Helvetica Neue"/>
            </a:endParaRPr>
          </a:p>
          <a:p>
            <a:pPr marL="457200" lvl="0" indent="-406400" algn="l" rtl="0">
              <a:spcBef>
                <a:spcPts val="0"/>
              </a:spcBef>
              <a:spcAft>
                <a:spcPts val="0"/>
              </a:spcAft>
              <a:buClr>
                <a:srgbClr val="1F1F1F"/>
              </a:buClr>
              <a:buSzPts val="2800"/>
              <a:buFont typeface="Helvetica Neue"/>
              <a:buChar char="●"/>
            </a:pPr>
            <a:r>
              <a:rPr lang="en-US" sz="2800" dirty="0">
                <a:solidFill>
                  <a:srgbClr val="1F1F1F"/>
                </a:solidFill>
                <a:latin typeface="Helvetica Neue"/>
                <a:ea typeface="Helvetica Neue"/>
                <a:cs typeface="Helvetica Neue"/>
                <a:sym typeface="Helvetica Neue"/>
              </a:rPr>
              <a:t>Opportunities to serve countywide</a:t>
            </a:r>
            <a:endParaRPr sz="2800" dirty="0">
              <a:solidFill>
                <a:srgbClr val="1F1F1F"/>
              </a:solidFill>
              <a:latin typeface="Helvetica Neue"/>
              <a:ea typeface="Helvetica Neue"/>
              <a:cs typeface="Helvetica Neue"/>
              <a:sym typeface="Helvetica Neue"/>
            </a:endParaRPr>
          </a:p>
          <a:p>
            <a:pPr marL="914400" lvl="1" indent="-406400" algn="l" rtl="0">
              <a:spcBef>
                <a:spcPts val="0"/>
              </a:spcBef>
              <a:spcAft>
                <a:spcPts val="0"/>
              </a:spcAft>
              <a:buClr>
                <a:srgbClr val="1F1F1F"/>
              </a:buClr>
              <a:buSzPts val="2800"/>
              <a:buFont typeface="Helvetica Neue"/>
              <a:buChar char="○"/>
            </a:pPr>
            <a:r>
              <a:rPr lang="en-US" sz="2800" dirty="0">
                <a:solidFill>
                  <a:srgbClr val="1F1F1F"/>
                </a:solidFill>
                <a:latin typeface="Helvetica Neue"/>
                <a:ea typeface="Helvetica Neue"/>
                <a:cs typeface="Helvetica Neue"/>
                <a:sym typeface="Helvetica Neue"/>
              </a:rPr>
              <a:t>ACFIT - Anoka County Fire Investigation Team</a:t>
            </a:r>
            <a:endParaRPr sz="2800" dirty="0">
              <a:solidFill>
                <a:srgbClr val="1F1F1F"/>
              </a:solidFill>
              <a:latin typeface="Helvetica Neue"/>
              <a:ea typeface="Helvetica Neue"/>
              <a:cs typeface="Helvetica Neue"/>
              <a:sym typeface="Helvetica Neue"/>
            </a:endParaRPr>
          </a:p>
          <a:p>
            <a:pPr marL="914400" lvl="1" indent="-406400" algn="l" rtl="0">
              <a:spcBef>
                <a:spcPts val="0"/>
              </a:spcBef>
              <a:spcAft>
                <a:spcPts val="0"/>
              </a:spcAft>
              <a:buClr>
                <a:srgbClr val="1F1F1F"/>
              </a:buClr>
              <a:buSzPts val="2800"/>
              <a:buFont typeface="Helvetica Neue"/>
              <a:buChar char="○"/>
            </a:pPr>
            <a:r>
              <a:rPr lang="en-US" sz="2800" dirty="0">
                <a:solidFill>
                  <a:srgbClr val="1F1F1F"/>
                </a:solidFill>
                <a:latin typeface="Helvetica Neue"/>
                <a:ea typeface="Helvetica Neue"/>
                <a:cs typeface="Helvetica Neue"/>
                <a:sym typeface="Helvetica Neue"/>
              </a:rPr>
              <a:t>CAT - North Metro Chemical Assessment Team</a:t>
            </a:r>
            <a:endParaRPr sz="2800" dirty="0">
              <a:solidFill>
                <a:srgbClr val="1F1F1F"/>
              </a:solidFill>
              <a:latin typeface="Helvetica Neue"/>
              <a:ea typeface="Helvetica Neue"/>
              <a:cs typeface="Helvetica Neue"/>
              <a:sym typeface="Helvetica Neue"/>
            </a:endParaRPr>
          </a:p>
          <a:p>
            <a:pPr marL="914400" lvl="1" indent="-406400" algn="l" rtl="0">
              <a:spcBef>
                <a:spcPts val="0"/>
              </a:spcBef>
              <a:spcAft>
                <a:spcPts val="0"/>
              </a:spcAft>
              <a:buClr>
                <a:srgbClr val="1F1F1F"/>
              </a:buClr>
              <a:buSzPts val="2800"/>
              <a:buFont typeface="Helvetica Neue"/>
              <a:buChar char="○"/>
            </a:pPr>
            <a:r>
              <a:rPr lang="en-US" sz="2800" dirty="0">
                <a:solidFill>
                  <a:srgbClr val="1F1F1F"/>
                </a:solidFill>
                <a:latin typeface="Helvetica Neue"/>
                <a:ea typeface="Helvetica Neue"/>
                <a:cs typeface="Helvetica Neue"/>
                <a:sym typeface="Helvetica Neue"/>
              </a:rPr>
              <a:t>SRT - Specialized Rescue Team</a:t>
            </a:r>
            <a:endParaRPr sz="2800" dirty="0">
              <a:solidFill>
                <a:srgbClr val="1F1F1F"/>
              </a:solidFill>
              <a:latin typeface="Helvetica Neue"/>
              <a:ea typeface="Helvetica Neue"/>
              <a:cs typeface="Helvetica Neue"/>
              <a:sym typeface="Helvetica Neue"/>
            </a:endParaRPr>
          </a:p>
          <a:p>
            <a:pPr marL="914400" lvl="1" indent="-406400" algn="l" rtl="0">
              <a:spcBef>
                <a:spcPts val="0"/>
              </a:spcBef>
              <a:spcAft>
                <a:spcPts val="0"/>
              </a:spcAft>
              <a:buClr>
                <a:srgbClr val="1F1F1F"/>
              </a:buClr>
              <a:buSzPts val="2800"/>
              <a:buFont typeface="Helvetica Neue"/>
              <a:buChar char="○"/>
            </a:pPr>
            <a:r>
              <a:rPr lang="en-US" sz="2800" dirty="0">
                <a:solidFill>
                  <a:srgbClr val="1F1F1F"/>
                </a:solidFill>
                <a:latin typeface="Helvetica Neue"/>
                <a:ea typeface="Helvetica Neue"/>
                <a:cs typeface="Helvetica Neue"/>
                <a:sym typeface="Helvetica Neue"/>
              </a:rPr>
              <a:t>Juvenile Intervention/Youth </a:t>
            </a:r>
            <a:r>
              <a:rPr lang="en-US" sz="2800" dirty="0" err="1">
                <a:solidFill>
                  <a:srgbClr val="1F1F1F"/>
                </a:solidFill>
                <a:latin typeface="Helvetica Neue"/>
                <a:ea typeface="Helvetica Neue"/>
                <a:cs typeface="Helvetica Neue"/>
                <a:sym typeface="Helvetica Neue"/>
              </a:rPr>
              <a:t>Firesetter</a:t>
            </a:r>
            <a:r>
              <a:rPr lang="en-US" sz="2800" dirty="0">
                <a:solidFill>
                  <a:srgbClr val="1F1F1F"/>
                </a:solidFill>
                <a:latin typeface="Helvetica Neue"/>
                <a:ea typeface="Helvetica Neue"/>
                <a:cs typeface="Helvetica Neue"/>
                <a:sym typeface="Helvetica Neue"/>
              </a:rPr>
              <a:t> Program</a:t>
            </a:r>
            <a:endParaRPr sz="2800" dirty="0">
              <a:solidFill>
                <a:srgbClr val="1F1F1F"/>
              </a:solidFill>
              <a:latin typeface="Helvetica Neue"/>
              <a:ea typeface="Helvetica Neue"/>
              <a:cs typeface="Helvetica Neue"/>
              <a:sym typeface="Helvetica Neue"/>
            </a:endParaRPr>
          </a:p>
          <a:p>
            <a:pPr marL="914400" lvl="1" indent="-406400" algn="l" rtl="0">
              <a:spcBef>
                <a:spcPts val="0"/>
              </a:spcBef>
              <a:spcAft>
                <a:spcPts val="0"/>
              </a:spcAft>
              <a:buClr>
                <a:srgbClr val="1F1F1F"/>
              </a:buClr>
              <a:buSzPts val="2800"/>
              <a:buFont typeface="Helvetica Neue"/>
              <a:buChar char="○"/>
            </a:pPr>
            <a:r>
              <a:rPr lang="en-US" sz="2800" dirty="0">
                <a:solidFill>
                  <a:srgbClr val="1F1F1F"/>
                </a:solidFill>
                <a:latin typeface="Helvetica Neue"/>
                <a:ea typeface="Helvetica Neue"/>
                <a:cs typeface="Helvetica Neue"/>
                <a:sym typeface="Helvetica Neue"/>
              </a:rPr>
              <a:t>Anoka County Fire Training Academy</a:t>
            </a:r>
            <a:endParaRPr sz="2800" dirty="0">
              <a:solidFill>
                <a:srgbClr val="1F1F1F"/>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g378799c00ee_0_13"/>
          <p:cNvSpPr txBox="1">
            <a:spLocks noGrp="1"/>
          </p:cNvSpPr>
          <p:nvPr>
            <p:ph type="title"/>
          </p:nvPr>
        </p:nvSpPr>
        <p:spPr>
          <a:xfrm>
            <a:off x="1735575" y="297399"/>
            <a:ext cx="9831900" cy="6410400"/>
          </a:xfrm>
          <a:prstGeom prst="rect">
            <a:avLst/>
          </a:prstGeom>
        </p:spPr>
        <p:txBody>
          <a:bodyPr spcFirstLastPara="1" wrap="square" lIns="0" tIns="0" rIns="0" bIns="0" anchor="t" anchorCtr="0">
            <a:normAutofit fontScale="90000"/>
          </a:bodyPr>
          <a:lstStyle/>
          <a:p>
            <a:pPr marL="0" lvl="0" indent="0" algn="l" rtl="0">
              <a:lnSpc>
                <a:spcPct val="115000"/>
              </a:lnSpc>
              <a:spcBef>
                <a:spcPts val="1200"/>
              </a:spcBef>
              <a:spcAft>
                <a:spcPts val="0"/>
              </a:spcAft>
              <a:buNone/>
            </a:pPr>
            <a:r>
              <a:rPr lang="en-US" sz="2711">
                <a:solidFill>
                  <a:srgbClr val="000000"/>
                </a:solidFill>
                <a:latin typeface="Helvetica Neue"/>
                <a:ea typeface="Helvetica Neue"/>
                <a:cs typeface="Helvetica Neue"/>
                <a:sym typeface="Helvetica Neue"/>
              </a:rPr>
              <a:t>Anoka County Comprehensive Plan – Public Safety Chapter</a:t>
            </a:r>
            <a:endParaRPr sz="2711">
              <a:solidFill>
                <a:srgbClr val="000000"/>
              </a:solidFill>
              <a:latin typeface="Helvetica Neue"/>
              <a:ea typeface="Helvetica Neue"/>
              <a:cs typeface="Helvetica Neue"/>
              <a:sym typeface="Helvetica Neue"/>
            </a:endParaRPr>
          </a:p>
          <a:p>
            <a:pPr marL="457200" lvl="0" indent="-383539" algn="l" rtl="0">
              <a:lnSpc>
                <a:spcPct val="115000"/>
              </a:lnSpc>
              <a:spcBef>
                <a:spcPts val="1200"/>
              </a:spcBef>
              <a:spcAft>
                <a:spcPts val="0"/>
              </a:spcAft>
              <a:buClr>
                <a:srgbClr val="000000"/>
              </a:buClr>
              <a:buSzPct val="100000"/>
              <a:buFont typeface="Arial"/>
              <a:buChar char="●"/>
            </a:pPr>
            <a:r>
              <a:rPr lang="en-US" sz="2711" i="1">
                <a:solidFill>
                  <a:srgbClr val="000000"/>
                </a:solidFill>
                <a:latin typeface="Helvetica Neue"/>
                <a:ea typeface="Helvetica Neue"/>
                <a:cs typeface="Helvetica Neue"/>
                <a:sym typeface="Helvetica Neue"/>
              </a:rPr>
              <a:t>Goal</a:t>
            </a:r>
            <a:r>
              <a:rPr lang="en-US" sz="2711">
                <a:solidFill>
                  <a:srgbClr val="000000"/>
                </a:solidFill>
                <a:latin typeface="Helvetica Neue"/>
                <a:ea typeface="Helvetica Neue"/>
                <a:cs typeface="Helvetica Neue"/>
                <a:sym typeface="Helvetica Neue"/>
              </a:rPr>
              <a:t>:</a:t>
            </a:r>
            <a:r>
              <a:rPr lang="en-US" sz="2711" b="0">
                <a:solidFill>
                  <a:srgbClr val="000000"/>
                </a:solidFill>
                <a:latin typeface="Helvetica Neue"/>
                <a:ea typeface="Helvetica Neue"/>
                <a:cs typeface="Helvetica Neue"/>
                <a:sym typeface="Helvetica Neue"/>
              </a:rPr>
              <a:t> “Provide for a safe and secure environment for residents through cooperative law enforcement, fire protection, and emergency management services.”</a:t>
            </a:r>
            <a:endParaRPr sz="2711" b="0">
              <a:solidFill>
                <a:srgbClr val="000000"/>
              </a:solidFill>
              <a:latin typeface="Helvetica Neue"/>
              <a:ea typeface="Helvetica Neue"/>
              <a:cs typeface="Helvetica Neue"/>
              <a:sym typeface="Helvetica Neue"/>
            </a:endParaRPr>
          </a:p>
          <a:p>
            <a:pPr marL="0" lvl="0" indent="0" algn="l" rtl="0">
              <a:lnSpc>
                <a:spcPct val="115000"/>
              </a:lnSpc>
              <a:spcBef>
                <a:spcPts val="1200"/>
              </a:spcBef>
              <a:spcAft>
                <a:spcPts val="0"/>
              </a:spcAft>
              <a:buNone/>
            </a:pPr>
            <a:r>
              <a:rPr lang="en-US" sz="2711">
                <a:solidFill>
                  <a:srgbClr val="000000"/>
                </a:solidFill>
                <a:latin typeface="Helvetica Neue"/>
                <a:ea typeface="Helvetica Neue"/>
                <a:cs typeface="Helvetica Neue"/>
                <a:sym typeface="Helvetica Neue"/>
              </a:rPr>
              <a:t>Council alignment</a:t>
            </a:r>
            <a:r>
              <a:rPr lang="en-US" sz="2711" b="0">
                <a:solidFill>
                  <a:srgbClr val="000000"/>
                </a:solidFill>
                <a:latin typeface="Helvetica Neue"/>
                <a:ea typeface="Helvetica Neue"/>
                <a:cs typeface="Helvetica Neue"/>
                <a:sym typeface="Helvetica Neue"/>
              </a:rPr>
              <a:t>:</a:t>
            </a:r>
            <a:endParaRPr sz="2711" b="0">
              <a:solidFill>
                <a:srgbClr val="000000"/>
              </a:solidFill>
              <a:latin typeface="Helvetica Neue"/>
              <a:ea typeface="Helvetica Neue"/>
              <a:cs typeface="Helvetica Neue"/>
              <a:sym typeface="Helvetica Neue"/>
            </a:endParaRPr>
          </a:p>
          <a:p>
            <a:pPr marL="914400" lvl="1" indent="-383539" algn="l" rtl="0">
              <a:lnSpc>
                <a:spcPct val="115000"/>
              </a:lnSpc>
              <a:spcBef>
                <a:spcPts val="1200"/>
              </a:spcBef>
              <a:spcAft>
                <a:spcPts val="0"/>
              </a:spcAft>
              <a:buClr>
                <a:srgbClr val="000000"/>
              </a:buClr>
              <a:buSzPct val="100000"/>
              <a:buFont typeface="Helvetica Neue"/>
              <a:buChar char="○"/>
            </a:pPr>
            <a:r>
              <a:rPr lang="en-US" sz="2711" b="0">
                <a:solidFill>
                  <a:srgbClr val="000000"/>
                </a:solidFill>
                <a:latin typeface="Helvetica Neue"/>
                <a:ea typeface="Helvetica Neue"/>
                <a:cs typeface="Helvetica Neue"/>
                <a:sym typeface="Helvetica Neue"/>
              </a:rPr>
              <a:t>The ACFPC literally exists to coordinate fire inspection, training, and safety across multiple jurisdictions.</a:t>
            </a:r>
            <a:endParaRPr sz="2711" b="0">
              <a:solidFill>
                <a:srgbClr val="000000"/>
              </a:solidFill>
              <a:latin typeface="Helvetica Neue"/>
              <a:ea typeface="Helvetica Neue"/>
              <a:cs typeface="Helvetica Neue"/>
              <a:sym typeface="Helvetica Neue"/>
            </a:endParaRPr>
          </a:p>
          <a:p>
            <a:pPr marL="914400" lvl="1" indent="-383539" algn="l" rtl="0">
              <a:lnSpc>
                <a:spcPct val="115000"/>
              </a:lnSpc>
              <a:spcBef>
                <a:spcPts val="0"/>
              </a:spcBef>
              <a:spcAft>
                <a:spcPts val="0"/>
              </a:spcAft>
              <a:buClr>
                <a:srgbClr val="000000"/>
              </a:buClr>
              <a:buSzPct val="100000"/>
              <a:buFont typeface="Arial"/>
              <a:buChar char="○"/>
            </a:pPr>
            <a:r>
              <a:rPr lang="en-US" sz="2711" b="0">
                <a:solidFill>
                  <a:srgbClr val="000000"/>
                </a:solidFill>
                <a:latin typeface="Helvetica Neue"/>
                <a:ea typeface="Helvetica Neue"/>
                <a:cs typeface="Helvetica Neue"/>
                <a:sym typeface="Helvetica Neue"/>
              </a:rPr>
              <a:t>Joint initiatives like mobile food truck reciprocity agreements align with “cooperative” and “efficient” services, and shared preplans make cooperative response on a common operating procedure possible beyond the municipality itself</a:t>
            </a:r>
            <a:br>
              <a:rPr lang="en-US" sz="2711" b="0">
                <a:solidFill>
                  <a:srgbClr val="000000"/>
                </a:solidFill>
                <a:latin typeface="Arial"/>
                <a:ea typeface="Arial"/>
                <a:cs typeface="Arial"/>
                <a:sym typeface="Arial"/>
              </a:rPr>
            </a:br>
            <a:endParaRPr sz="2711" b="0">
              <a:solidFill>
                <a:srgbClr val="000000"/>
              </a:solidFill>
              <a:latin typeface="Arial"/>
              <a:ea typeface="Arial"/>
              <a:cs typeface="Arial"/>
              <a:sym typeface="Arial"/>
            </a:endParaRPr>
          </a:p>
          <a:p>
            <a:pPr marL="0" lvl="0" indent="0" algn="ctr" rtl="0">
              <a:spcBef>
                <a:spcPts val="1200"/>
              </a:spcBef>
              <a:spcAft>
                <a:spcPts val="0"/>
              </a:spcAft>
              <a:buNone/>
            </a:pPr>
            <a:endParaRPr sz="1200" b="0">
              <a:solidFill>
                <a:srgbClr val="000000"/>
              </a:solidFill>
              <a:highlight>
                <a:srgbClr val="FFFFFF"/>
              </a:highlight>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37b616165ce_0_0"/>
          <p:cNvSpPr txBox="1">
            <a:spLocks noGrp="1"/>
          </p:cNvSpPr>
          <p:nvPr>
            <p:ph type="title"/>
          </p:nvPr>
        </p:nvSpPr>
        <p:spPr>
          <a:xfrm>
            <a:off x="1866900" y="335075"/>
            <a:ext cx="9910800" cy="6200400"/>
          </a:xfrm>
          <a:prstGeom prst="rect">
            <a:avLst/>
          </a:prstGeom>
        </p:spPr>
        <p:txBody>
          <a:bodyPr spcFirstLastPara="1" wrap="square" lIns="0" tIns="0" rIns="0" bIns="0" anchor="t" anchorCtr="0">
            <a:noAutofit/>
          </a:bodyPr>
          <a:lstStyle/>
          <a:p>
            <a:pPr marL="0" lvl="0" indent="0" algn="l" rtl="0">
              <a:lnSpc>
                <a:spcPct val="115000"/>
              </a:lnSpc>
              <a:spcBef>
                <a:spcPts val="1200"/>
              </a:spcBef>
              <a:spcAft>
                <a:spcPts val="0"/>
              </a:spcAft>
              <a:buNone/>
            </a:pPr>
            <a:r>
              <a:rPr lang="en-US" sz="2800">
                <a:solidFill>
                  <a:srgbClr val="000000"/>
                </a:solidFill>
                <a:latin typeface="Helvetica Neue"/>
                <a:ea typeface="Helvetica Neue"/>
                <a:cs typeface="Helvetica Neue"/>
                <a:sym typeface="Helvetica Neue"/>
              </a:rPr>
              <a:t>Minnesota State Fire Marshal Strategic Goals</a:t>
            </a:r>
            <a:endParaRPr sz="2800">
              <a:solidFill>
                <a:srgbClr val="000000"/>
              </a:solidFill>
              <a:latin typeface="Helvetica Neue"/>
              <a:ea typeface="Helvetica Neue"/>
              <a:cs typeface="Helvetica Neue"/>
              <a:sym typeface="Helvetica Neue"/>
            </a:endParaRPr>
          </a:p>
          <a:p>
            <a:pPr marL="457200" lvl="0" indent="-406400" algn="l" rtl="0">
              <a:lnSpc>
                <a:spcPct val="115000"/>
              </a:lnSpc>
              <a:spcBef>
                <a:spcPts val="1200"/>
              </a:spcBef>
              <a:spcAft>
                <a:spcPts val="0"/>
              </a:spcAft>
              <a:buClr>
                <a:srgbClr val="000000"/>
              </a:buClr>
              <a:buSzPts val="2800"/>
              <a:buFont typeface="Helvetica Neue"/>
              <a:buChar char="●"/>
            </a:pPr>
            <a:r>
              <a:rPr lang="en-US" sz="2800" b="0">
                <a:solidFill>
                  <a:srgbClr val="000000"/>
                </a:solidFill>
                <a:latin typeface="Helvetica Neue"/>
                <a:ea typeface="Helvetica Neue"/>
                <a:cs typeface="Helvetica Neue"/>
                <a:sym typeface="Helvetica Neue"/>
              </a:rPr>
              <a:t>Enhance fire prevention and life safety programs statewide.</a:t>
            </a:r>
            <a:endParaRPr sz="2800" b="0">
              <a:solidFill>
                <a:srgbClr val="000000"/>
              </a:solidFill>
              <a:latin typeface="Helvetica Neue"/>
              <a:ea typeface="Helvetica Neue"/>
              <a:cs typeface="Helvetica Neue"/>
              <a:sym typeface="Helvetica Neue"/>
            </a:endParaRPr>
          </a:p>
          <a:p>
            <a:pPr marL="457200" lvl="0" indent="-406400" algn="l" rtl="0">
              <a:lnSpc>
                <a:spcPct val="115000"/>
              </a:lnSpc>
              <a:spcBef>
                <a:spcPts val="0"/>
              </a:spcBef>
              <a:spcAft>
                <a:spcPts val="0"/>
              </a:spcAft>
              <a:buClr>
                <a:srgbClr val="000000"/>
              </a:buClr>
              <a:buSzPts val="2800"/>
              <a:buFont typeface="Helvetica Neue"/>
              <a:buChar char="●"/>
            </a:pPr>
            <a:r>
              <a:rPr lang="en-US" sz="2800" b="0">
                <a:solidFill>
                  <a:srgbClr val="000000"/>
                </a:solidFill>
                <a:latin typeface="Helvetica Neue"/>
                <a:ea typeface="Helvetica Neue"/>
                <a:cs typeface="Helvetica Neue"/>
                <a:sym typeface="Helvetica Neue"/>
              </a:rPr>
              <a:t>Strengthen partnerships with local fire and emergency services.</a:t>
            </a:r>
            <a:endParaRPr sz="2800" b="0">
              <a:solidFill>
                <a:srgbClr val="000000"/>
              </a:solidFill>
              <a:latin typeface="Helvetica Neue"/>
              <a:ea typeface="Helvetica Neue"/>
              <a:cs typeface="Helvetica Neue"/>
              <a:sym typeface="Helvetica Neue"/>
            </a:endParaRPr>
          </a:p>
          <a:p>
            <a:pPr marL="457200" lvl="0" indent="-406400" algn="l" rtl="0">
              <a:lnSpc>
                <a:spcPct val="115000"/>
              </a:lnSpc>
              <a:spcBef>
                <a:spcPts val="0"/>
              </a:spcBef>
              <a:spcAft>
                <a:spcPts val="0"/>
              </a:spcAft>
              <a:buClr>
                <a:srgbClr val="000000"/>
              </a:buClr>
              <a:buSzPts val="2800"/>
              <a:buFont typeface="Helvetica Neue"/>
              <a:buChar char="●"/>
            </a:pPr>
            <a:r>
              <a:rPr lang="en-US" sz="2800" b="0">
                <a:solidFill>
                  <a:srgbClr val="000000"/>
                </a:solidFill>
                <a:latin typeface="Helvetica Neue"/>
                <a:ea typeface="Helvetica Neue"/>
                <a:cs typeface="Helvetica Neue"/>
                <a:sym typeface="Helvetica Neue"/>
              </a:rPr>
              <a:t>Promote consistency in fire codes and inspections across jurisdictions.</a:t>
            </a:r>
            <a:endParaRPr sz="2800" b="0">
              <a:solidFill>
                <a:srgbClr val="000000"/>
              </a:solidFill>
              <a:latin typeface="Helvetica Neue"/>
              <a:ea typeface="Helvetica Neue"/>
              <a:cs typeface="Helvetica Neue"/>
              <a:sym typeface="Helvetica Neue"/>
            </a:endParaRPr>
          </a:p>
          <a:p>
            <a:pPr marL="0" lvl="0" indent="0" algn="l" rtl="0">
              <a:lnSpc>
                <a:spcPct val="115000"/>
              </a:lnSpc>
              <a:spcBef>
                <a:spcPts val="1200"/>
              </a:spcBef>
              <a:spcAft>
                <a:spcPts val="0"/>
              </a:spcAft>
              <a:buNone/>
            </a:pPr>
            <a:r>
              <a:rPr lang="en-US" sz="2800">
                <a:solidFill>
                  <a:srgbClr val="000000"/>
                </a:solidFill>
                <a:latin typeface="Helvetica Neue"/>
                <a:ea typeface="Helvetica Neue"/>
                <a:cs typeface="Helvetica Neue"/>
                <a:sym typeface="Helvetica Neue"/>
              </a:rPr>
              <a:t>Council alignment</a:t>
            </a:r>
            <a:r>
              <a:rPr lang="en-US" sz="2800" b="0">
                <a:solidFill>
                  <a:srgbClr val="000000"/>
                </a:solidFill>
                <a:latin typeface="Helvetica Neue"/>
                <a:ea typeface="Helvetica Neue"/>
                <a:cs typeface="Helvetica Neue"/>
                <a:sym typeface="Helvetica Neue"/>
              </a:rPr>
              <a:t>:</a:t>
            </a:r>
            <a:endParaRPr sz="2800" b="0">
              <a:solidFill>
                <a:srgbClr val="000000"/>
              </a:solidFill>
              <a:latin typeface="Helvetica Neue"/>
              <a:ea typeface="Helvetica Neue"/>
              <a:cs typeface="Helvetica Neue"/>
              <a:sym typeface="Helvetica Neue"/>
            </a:endParaRPr>
          </a:p>
          <a:p>
            <a:pPr marL="914400" lvl="1" indent="-406400" algn="l" rtl="0">
              <a:lnSpc>
                <a:spcPct val="115000"/>
              </a:lnSpc>
              <a:spcBef>
                <a:spcPts val="1200"/>
              </a:spcBef>
              <a:spcAft>
                <a:spcPts val="0"/>
              </a:spcAft>
              <a:buClr>
                <a:srgbClr val="000000"/>
              </a:buClr>
              <a:buSzPts val="2800"/>
              <a:buFont typeface="Helvetica Neue"/>
              <a:buChar char="○"/>
            </a:pPr>
            <a:r>
              <a:rPr lang="en-US" sz="2800" b="0">
                <a:solidFill>
                  <a:srgbClr val="000000"/>
                </a:solidFill>
                <a:latin typeface="Helvetica Neue"/>
                <a:ea typeface="Helvetica Neue"/>
                <a:cs typeface="Helvetica Neue"/>
                <a:sym typeface="Helvetica Neue"/>
              </a:rPr>
              <a:t>ITM (Inspection, Testing, Maintenance) standardization project directly supports consistency in fire codes.</a:t>
            </a:r>
            <a:endParaRPr sz="2800" b="0">
              <a:solidFill>
                <a:srgbClr val="000000"/>
              </a:solidFill>
              <a:latin typeface="Helvetica Neue"/>
              <a:ea typeface="Helvetica Neue"/>
              <a:cs typeface="Helvetica Neue"/>
              <a:sym typeface="Helvetica Neue"/>
            </a:endParaRPr>
          </a:p>
          <a:p>
            <a:pPr marL="914400" lvl="1" indent="-406400" algn="l" rtl="0">
              <a:lnSpc>
                <a:spcPct val="115000"/>
              </a:lnSpc>
              <a:spcBef>
                <a:spcPts val="0"/>
              </a:spcBef>
              <a:spcAft>
                <a:spcPts val="0"/>
              </a:spcAft>
              <a:buClr>
                <a:srgbClr val="000000"/>
              </a:buClr>
              <a:buSzPts val="2800"/>
              <a:buFont typeface="Helvetica Neue"/>
              <a:buChar char="○"/>
            </a:pPr>
            <a:r>
              <a:rPr lang="en-US" sz="2800" b="0">
                <a:solidFill>
                  <a:srgbClr val="000000"/>
                </a:solidFill>
                <a:latin typeface="Helvetica Neue"/>
                <a:ea typeface="Helvetica Neue"/>
                <a:cs typeface="Helvetica Neue"/>
                <a:sym typeface="Helvetica Neue"/>
              </a:rPr>
              <a:t>Regional coordination directly supports “strengthening partnerships.”</a:t>
            </a:r>
            <a:br>
              <a:rPr lang="en-US" sz="2800" b="0">
                <a:solidFill>
                  <a:srgbClr val="000000"/>
                </a:solidFill>
                <a:latin typeface="Helvetica Neue"/>
                <a:ea typeface="Helvetica Neue"/>
                <a:cs typeface="Helvetica Neue"/>
                <a:sym typeface="Helvetica Neue"/>
              </a:rPr>
            </a:br>
            <a:endParaRPr sz="2800">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g37b616165ce_0_14"/>
          <p:cNvSpPr txBox="1">
            <a:spLocks noGrp="1"/>
          </p:cNvSpPr>
          <p:nvPr>
            <p:ph type="title"/>
          </p:nvPr>
        </p:nvSpPr>
        <p:spPr>
          <a:xfrm>
            <a:off x="1866900" y="335075"/>
            <a:ext cx="9910800" cy="6200400"/>
          </a:xfrm>
          <a:prstGeom prst="rect">
            <a:avLst/>
          </a:prstGeom>
        </p:spPr>
        <p:txBody>
          <a:bodyPr spcFirstLastPara="1" wrap="square" lIns="0" tIns="0" rIns="0" bIns="0" anchor="t" anchorCtr="0">
            <a:noAutofit/>
          </a:bodyPr>
          <a:lstStyle/>
          <a:p>
            <a:pPr marL="0" lvl="0" indent="0" algn="l" rtl="0">
              <a:lnSpc>
                <a:spcPct val="115000"/>
              </a:lnSpc>
              <a:spcBef>
                <a:spcPts val="1200"/>
              </a:spcBef>
              <a:spcAft>
                <a:spcPts val="0"/>
              </a:spcAft>
              <a:buNone/>
            </a:pPr>
            <a:r>
              <a:rPr lang="en-US" sz="2800">
                <a:solidFill>
                  <a:srgbClr val="000000"/>
                </a:solidFill>
                <a:latin typeface="Helvetica Neue"/>
                <a:ea typeface="Helvetica Neue"/>
                <a:cs typeface="Helvetica Neue"/>
                <a:sym typeface="Helvetica Neue"/>
              </a:rPr>
              <a:t>Minnesota Homeland Security Emergency Management (HSEM) Strategic Priorities (2024–2027)</a:t>
            </a:r>
            <a:endParaRPr sz="2800">
              <a:solidFill>
                <a:srgbClr val="000000"/>
              </a:solidFill>
              <a:latin typeface="Helvetica Neue"/>
              <a:ea typeface="Helvetica Neue"/>
              <a:cs typeface="Helvetica Neue"/>
              <a:sym typeface="Helvetica Neue"/>
            </a:endParaRPr>
          </a:p>
          <a:p>
            <a:pPr marL="457200" lvl="0" indent="-406400" algn="l" rtl="0">
              <a:lnSpc>
                <a:spcPct val="115000"/>
              </a:lnSpc>
              <a:spcBef>
                <a:spcPts val="1200"/>
              </a:spcBef>
              <a:spcAft>
                <a:spcPts val="0"/>
              </a:spcAft>
              <a:buClr>
                <a:srgbClr val="000000"/>
              </a:buClr>
              <a:buSzPts val="2800"/>
              <a:buFont typeface="Helvetica Neue"/>
              <a:buChar char="●"/>
            </a:pPr>
            <a:r>
              <a:rPr lang="en-US" sz="2800" b="0">
                <a:solidFill>
                  <a:srgbClr val="000000"/>
                </a:solidFill>
                <a:latin typeface="Helvetica Neue"/>
                <a:ea typeface="Helvetica Neue"/>
                <a:cs typeface="Helvetica Neue"/>
                <a:sym typeface="Helvetica Neue"/>
              </a:rPr>
              <a:t>“Strengthen regional preparedness and mutual aid.”</a:t>
            </a:r>
            <a:endParaRPr sz="2800" b="0">
              <a:solidFill>
                <a:srgbClr val="000000"/>
              </a:solidFill>
              <a:latin typeface="Helvetica Neue"/>
              <a:ea typeface="Helvetica Neue"/>
              <a:cs typeface="Helvetica Neue"/>
              <a:sym typeface="Helvetica Neue"/>
            </a:endParaRPr>
          </a:p>
          <a:p>
            <a:pPr marL="457200" lvl="0" indent="-406400" algn="l" rtl="0">
              <a:lnSpc>
                <a:spcPct val="115000"/>
              </a:lnSpc>
              <a:spcBef>
                <a:spcPts val="0"/>
              </a:spcBef>
              <a:spcAft>
                <a:spcPts val="0"/>
              </a:spcAft>
              <a:buClr>
                <a:srgbClr val="000000"/>
              </a:buClr>
              <a:buSzPts val="2800"/>
              <a:buFont typeface="Helvetica Neue"/>
              <a:buChar char="●"/>
            </a:pPr>
            <a:r>
              <a:rPr lang="en-US" sz="2800" b="0">
                <a:solidFill>
                  <a:srgbClr val="000000"/>
                </a:solidFill>
                <a:latin typeface="Helvetica Neue"/>
                <a:ea typeface="Helvetica Neue"/>
                <a:cs typeface="Helvetica Neue"/>
                <a:sym typeface="Helvetica Neue"/>
              </a:rPr>
              <a:t>“Improve resilience of communities to disasters.”</a:t>
            </a:r>
            <a:endParaRPr sz="2800" b="0">
              <a:solidFill>
                <a:srgbClr val="000000"/>
              </a:solidFill>
              <a:latin typeface="Helvetica Neue"/>
              <a:ea typeface="Helvetica Neue"/>
              <a:cs typeface="Helvetica Neue"/>
              <a:sym typeface="Helvetica Neue"/>
            </a:endParaRPr>
          </a:p>
          <a:p>
            <a:pPr marL="457200" lvl="0" indent="-406400" algn="l" rtl="0">
              <a:lnSpc>
                <a:spcPct val="115000"/>
              </a:lnSpc>
              <a:spcBef>
                <a:spcPts val="0"/>
              </a:spcBef>
              <a:spcAft>
                <a:spcPts val="0"/>
              </a:spcAft>
              <a:buClr>
                <a:srgbClr val="000000"/>
              </a:buClr>
              <a:buSzPts val="2800"/>
              <a:buFont typeface="Helvetica Neue"/>
              <a:buChar char="●"/>
            </a:pPr>
            <a:r>
              <a:rPr lang="en-US" sz="2800" b="0">
                <a:solidFill>
                  <a:srgbClr val="000000"/>
                </a:solidFill>
                <a:latin typeface="Helvetica Neue"/>
                <a:ea typeface="Helvetica Neue"/>
                <a:cs typeface="Helvetica Neue"/>
                <a:sym typeface="Helvetica Neue"/>
              </a:rPr>
              <a:t>“Support interoperable communications and shared resources.”</a:t>
            </a:r>
            <a:endParaRPr sz="2800" b="0">
              <a:solidFill>
                <a:srgbClr val="000000"/>
              </a:solidFill>
              <a:latin typeface="Helvetica Neue"/>
              <a:ea typeface="Helvetica Neue"/>
              <a:cs typeface="Helvetica Neue"/>
              <a:sym typeface="Helvetica Neue"/>
            </a:endParaRPr>
          </a:p>
          <a:p>
            <a:pPr marL="0" lvl="0" indent="0" algn="l" rtl="0">
              <a:lnSpc>
                <a:spcPct val="115000"/>
              </a:lnSpc>
              <a:spcBef>
                <a:spcPts val="1200"/>
              </a:spcBef>
              <a:spcAft>
                <a:spcPts val="0"/>
              </a:spcAft>
              <a:buNone/>
            </a:pPr>
            <a:r>
              <a:rPr lang="en-US" sz="2800">
                <a:solidFill>
                  <a:srgbClr val="000000"/>
                </a:solidFill>
                <a:latin typeface="Helvetica Neue"/>
                <a:ea typeface="Helvetica Neue"/>
                <a:cs typeface="Helvetica Neue"/>
                <a:sym typeface="Helvetica Neue"/>
              </a:rPr>
              <a:t>Council alignment</a:t>
            </a:r>
            <a:r>
              <a:rPr lang="en-US" sz="2800" b="0">
                <a:solidFill>
                  <a:srgbClr val="000000"/>
                </a:solidFill>
                <a:latin typeface="Helvetica Neue"/>
                <a:ea typeface="Helvetica Neue"/>
                <a:cs typeface="Helvetica Neue"/>
                <a:sym typeface="Helvetica Neue"/>
              </a:rPr>
              <a:t>:</a:t>
            </a:r>
            <a:endParaRPr sz="2800" b="0">
              <a:solidFill>
                <a:srgbClr val="000000"/>
              </a:solidFill>
              <a:latin typeface="Helvetica Neue"/>
              <a:ea typeface="Helvetica Neue"/>
              <a:cs typeface="Helvetica Neue"/>
              <a:sym typeface="Helvetica Neue"/>
            </a:endParaRPr>
          </a:p>
          <a:p>
            <a:pPr marL="914400" lvl="1" indent="-406400" algn="l" rtl="0">
              <a:lnSpc>
                <a:spcPct val="115000"/>
              </a:lnSpc>
              <a:spcBef>
                <a:spcPts val="1200"/>
              </a:spcBef>
              <a:spcAft>
                <a:spcPts val="0"/>
              </a:spcAft>
              <a:buClr>
                <a:srgbClr val="000000"/>
              </a:buClr>
              <a:buSzPts val="2800"/>
              <a:buFont typeface="Helvetica Neue"/>
              <a:buChar char="○"/>
            </a:pPr>
            <a:r>
              <a:rPr lang="en-US" sz="2800" b="0">
                <a:solidFill>
                  <a:srgbClr val="000000"/>
                </a:solidFill>
                <a:latin typeface="Helvetica Neue"/>
                <a:ea typeface="Helvetica Neue"/>
                <a:cs typeface="Helvetica Neue"/>
                <a:sym typeface="Helvetica Neue"/>
              </a:rPr>
              <a:t>Our sister city partnership with Durango, Mexico directly reflects ACFPC’s desire to strengthen regional and international preparedness and improve resiliency</a:t>
            </a:r>
            <a:endParaRPr sz="2800" b="0">
              <a:solidFill>
                <a:srgbClr val="000000"/>
              </a:solidFill>
              <a:latin typeface="Helvetica Neue"/>
              <a:ea typeface="Helvetica Neue"/>
              <a:cs typeface="Helvetica Neue"/>
              <a:sym typeface="Helvetica Neue"/>
            </a:endParaRPr>
          </a:p>
          <a:p>
            <a:pPr marL="914400" lvl="1" indent="-406400" algn="l" rtl="0">
              <a:lnSpc>
                <a:spcPct val="115000"/>
              </a:lnSpc>
              <a:spcBef>
                <a:spcPts val="0"/>
              </a:spcBef>
              <a:spcAft>
                <a:spcPts val="0"/>
              </a:spcAft>
              <a:buClr>
                <a:srgbClr val="000000"/>
              </a:buClr>
              <a:buSzPts val="2800"/>
              <a:buFont typeface="Helvetica Neue"/>
              <a:buChar char="○"/>
            </a:pPr>
            <a:r>
              <a:rPr lang="en-US" sz="2800" b="0">
                <a:solidFill>
                  <a:srgbClr val="000000"/>
                </a:solidFill>
                <a:latin typeface="Helvetica Neue"/>
                <a:ea typeface="Helvetica Neue"/>
                <a:cs typeface="Helvetica Neue"/>
                <a:sym typeface="Helvetica Neue"/>
              </a:rPr>
              <a:t>Shared inspection tools = interoperability in public safety.</a:t>
            </a:r>
            <a:endParaRPr sz="2800">
              <a:solidFill>
                <a:srgbClr val="000000"/>
              </a:solidFill>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3712d25097f_0_9" descr="fondo.png"/>
          <p:cNvPicPr preferRelativeResize="0">
            <a:picLocks noGrp="1"/>
          </p:cNvPicPr>
          <p:nvPr>
            <p:ph type="pic" idx="2"/>
          </p:nvPr>
        </p:nvPicPr>
        <p:blipFill rotWithShape="1">
          <a:blip r:embed="rId3">
            <a:alphaModFix/>
          </a:blip>
          <a:srcRect t="797" b="787"/>
          <a:stretch/>
        </p:blipFill>
        <p:spPr>
          <a:xfrm>
            <a:off x="0" y="5587"/>
            <a:ext cx="12191999" cy="6858003"/>
          </a:xfrm>
          <a:prstGeom prst="rect">
            <a:avLst/>
          </a:prstGeom>
          <a:noFill/>
          <a:ln>
            <a:noFill/>
          </a:ln>
        </p:spPr>
      </p:pic>
      <p:sp>
        <p:nvSpPr>
          <p:cNvPr id="262" name="Google Shape;262;g3712d25097f_0_9"/>
          <p:cNvSpPr/>
          <p:nvPr/>
        </p:nvSpPr>
        <p:spPr>
          <a:xfrm>
            <a:off x="304799" y="337750"/>
            <a:ext cx="12192000" cy="6858000"/>
          </a:xfrm>
          <a:prstGeom prst="rect">
            <a:avLst/>
          </a:prstGeom>
          <a:solidFill>
            <a:srgbClr val="1F1F1F">
              <a:alpha val="698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263" name="Google Shape;263;g3712d25097f_0_9"/>
          <p:cNvSpPr txBox="1">
            <a:spLocks noGrp="1"/>
          </p:cNvSpPr>
          <p:nvPr>
            <p:ph type="sldNum" idx="12"/>
          </p:nvPr>
        </p:nvSpPr>
        <p:spPr>
          <a:xfrm>
            <a:off x="429240" y="6449909"/>
            <a:ext cx="126900" cy="1539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FFFFFF"/>
              </a:buClr>
              <a:buSzPts val="1000"/>
              <a:buFont typeface="Montserrat Medium"/>
              <a:buNone/>
            </a:pPr>
            <a:fld id="{00000000-1234-1234-1234-123412341234}" type="slidenum">
              <a:rPr lang="en-US">
                <a:solidFill>
                  <a:srgbClr val="FFFFFF"/>
                </a:solidFill>
              </a:rPr>
              <a:t>13</a:t>
            </a:fld>
            <a:endParaRPr/>
          </a:p>
        </p:txBody>
      </p:sp>
      <p:cxnSp>
        <p:nvCxnSpPr>
          <p:cNvPr id="264" name="Google Shape;264;g3712d25097f_0_9"/>
          <p:cNvCxnSpPr/>
          <p:nvPr/>
        </p:nvCxnSpPr>
        <p:spPr>
          <a:xfrm>
            <a:off x="986110" y="5586"/>
            <a:ext cx="0" cy="6858000"/>
          </a:xfrm>
          <a:prstGeom prst="straightConnector1">
            <a:avLst/>
          </a:prstGeom>
          <a:noFill/>
          <a:ln w="9525" cap="flat" cmpd="sng">
            <a:solidFill>
              <a:srgbClr val="FFFFFF">
                <a:alpha val="20000"/>
              </a:srgbClr>
            </a:solidFill>
            <a:prstDash val="solid"/>
            <a:miter lim="8000"/>
            <a:headEnd type="none" w="sm" len="sm"/>
            <a:tailEnd type="none" w="sm" len="sm"/>
          </a:ln>
        </p:spPr>
      </p:cxnSp>
      <p:cxnSp>
        <p:nvCxnSpPr>
          <p:cNvPr id="265" name="Google Shape;265;g3712d25097f_0_9"/>
          <p:cNvCxnSpPr/>
          <p:nvPr/>
        </p:nvCxnSpPr>
        <p:spPr>
          <a:xfrm>
            <a:off x="468887" y="3262747"/>
            <a:ext cx="0" cy="345000"/>
          </a:xfrm>
          <a:prstGeom prst="straightConnector1">
            <a:avLst/>
          </a:prstGeom>
          <a:noFill/>
          <a:ln w="25400" cap="flat" cmpd="sng">
            <a:solidFill>
              <a:srgbClr val="FFFFFF"/>
            </a:solidFill>
            <a:prstDash val="solid"/>
            <a:miter lim="8000"/>
            <a:headEnd type="none" w="sm" len="sm"/>
            <a:tailEnd type="none" w="sm" len="sm"/>
          </a:ln>
        </p:spPr>
      </p:cxnSp>
      <p:cxnSp>
        <p:nvCxnSpPr>
          <p:cNvPr id="266" name="Google Shape;266;g3712d25097f_0_9"/>
          <p:cNvCxnSpPr/>
          <p:nvPr/>
        </p:nvCxnSpPr>
        <p:spPr>
          <a:xfrm>
            <a:off x="516593" y="3262747"/>
            <a:ext cx="0" cy="345000"/>
          </a:xfrm>
          <a:prstGeom prst="straightConnector1">
            <a:avLst/>
          </a:prstGeom>
          <a:noFill/>
          <a:ln w="25400" cap="flat" cmpd="sng">
            <a:solidFill>
              <a:srgbClr val="FFFFFF"/>
            </a:solidFill>
            <a:prstDash val="solid"/>
            <a:miter lim="8000"/>
            <a:headEnd type="none" w="sm" len="sm"/>
            <a:tailEnd type="none" w="sm" len="sm"/>
          </a:ln>
        </p:spPr>
      </p:cxnSp>
      <p:sp>
        <p:nvSpPr>
          <p:cNvPr id="267" name="Google Shape;267;g3712d25097f_0_9"/>
          <p:cNvSpPr txBox="1"/>
          <p:nvPr/>
        </p:nvSpPr>
        <p:spPr>
          <a:xfrm>
            <a:off x="1866900" y="2788850"/>
            <a:ext cx="10176900" cy="4926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FFFFFF"/>
              </a:buClr>
              <a:buSzPts val="4000"/>
              <a:buFont typeface="Montserrat"/>
              <a:buNone/>
            </a:pPr>
            <a:r>
              <a:rPr lang="en-US" sz="4000" b="1">
                <a:solidFill>
                  <a:srgbClr val="FFFFFF"/>
                </a:solidFill>
                <a:latin typeface="Montserrat"/>
                <a:ea typeface="Montserrat"/>
                <a:cs typeface="Montserrat"/>
                <a:sym typeface="Montserrat"/>
              </a:rPr>
              <a:t>The Public Safety Data System</a:t>
            </a:r>
            <a:r>
              <a:rPr lang="en-US" sz="4000" b="1" i="0" u="none" strike="noStrike" cap="none">
                <a:solidFill>
                  <a:srgbClr val="FFFFFF"/>
                </a:solidFill>
                <a:latin typeface="Montserrat"/>
                <a:ea typeface="Montserrat"/>
                <a:cs typeface="Montserrat"/>
                <a:sym typeface="Montserrat"/>
              </a:rPr>
              <a:t> </a:t>
            </a:r>
            <a:r>
              <a:rPr lang="en-US" sz="4000" b="1" i="0" u="none" strike="noStrike" cap="none">
                <a:solidFill>
                  <a:schemeClr val="accent1"/>
                </a:solidFill>
                <a:latin typeface="Montserrat"/>
                <a:ea typeface="Montserrat"/>
                <a:cs typeface="Montserrat"/>
                <a:sym typeface="Montserrat"/>
              </a:rPr>
              <a:t>———.</a:t>
            </a:r>
            <a:endParaRPr/>
          </a:p>
        </p:txBody>
      </p:sp>
      <p:sp>
        <p:nvSpPr>
          <p:cNvPr id="268" name="Google Shape;268;g3712d25097f_0_9"/>
          <p:cNvSpPr/>
          <p:nvPr/>
        </p:nvSpPr>
        <p:spPr>
          <a:xfrm>
            <a:off x="1866900" y="1181100"/>
            <a:ext cx="790800" cy="790800"/>
          </a:xfrm>
          <a:prstGeom prst="ellipse">
            <a:avLst/>
          </a:prstGeom>
          <a:solidFill>
            <a:schemeClr val="accent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269" name="Google Shape;269;g3712d25097f_0_9"/>
          <p:cNvSpPr/>
          <p:nvPr/>
        </p:nvSpPr>
        <p:spPr>
          <a:xfrm>
            <a:off x="1542535" y="856735"/>
            <a:ext cx="1439700" cy="1439700"/>
          </a:xfrm>
          <a:prstGeom prst="ellipse">
            <a:avLst/>
          </a:prstGeom>
          <a:noFill/>
          <a:ln w="9525" cap="flat" cmpd="sng">
            <a:solidFill>
              <a:srgbClr val="FFFFFF">
                <a:alpha val="29800"/>
              </a:srgbClr>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pic>
        <p:nvPicPr>
          <p:cNvPr id="270" name="Google Shape;270;g3712d25097f_0_9" descr="Imagen"/>
          <p:cNvPicPr preferRelativeResize="0"/>
          <p:nvPr/>
        </p:nvPicPr>
        <p:blipFill rotWithShape="1">
          <a:blip r:embed="rId4">
            <a:alphaModFix/>
          </a:blip>
          <a:srcRect/>
          <a:stretch/>
        </p:blipFill>
        <p:spPr>
          <a:xfrm>
            <a:off x="9414" y="-4030667"/>
            <a:ext cx="2521173" cy="587693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g3712d25097f_0_22"/>
          <p:cNvPicPr preferRelativeResize="0"/>
          <p:nvPr/>
        </p:nvPicPr>
        <p:blipFill>
          <a:blip r:embed="rId3">
            <a:alphaModFix/>
          </a:blip>
          <a:stretch>
            <a:fillRect/>
          </a:stretch>
        </p:blipFill>
        <p:spPr>
          <a:xfrm>
            <a:off x="1216092" y="2440884"/>
            <a:ext cx="3143722" cy="1976231"/>
          </a:xfrm>
          <a:prstGeom prst="rect">
            <a:avLst/>
          </a:prstGeom>
          <a:noFill/>
          <a:ln>
            <a:noFill/>
          </a:ln>
        </p:spPr>
      </p:pic>
      <p:pic>
        <p:nvPicPr>
          <p:cNvPr id="2" name="Picture 1">
            <a:extLst>
              <a:ext uri="{FF2B5EF4-FFF2-40B4-BE49-F238E27FC236}">
                <a16:creationId xmlns:a16="http://schemas.microsoft.com/office/drawing/2014/main" id="{BC4117C1-6C0C-0E5C-9070-713D9BDD870F}"/>
              </a:ext>
            </a:extLst>
          </p:cNvPr>
          <p:cNvPicPr>
            <a:picLocks noChangeAspect="1"/>
          </p:cNvPicPr>
          <p:nvPr/>
        </p:nvPicPr>
        <p:blipFill>
          <a:blip r:embed="rId4"/>
          <a:stretch>
            <a:fillRect/>
          </a:stretch>
        </p:blipFill>
        <p:spPr>
          <a:xfrm>
            <a:off x="5029276" y="0"/>
            <a:ext cx="701992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 name="Picture 1">
            <a:extLst>
              <a:ext uri="{FF2B5EF4-FFF2-40B4-BE49-F238E27FC236}">
                <a16:creationId xmlns:a16="http://schemas.microsoft.com/office/drawing/2014/main" id="{DDE4D324-22CE-60FF-3E9A-11E46849F268}"/>
              </a:ext>
            </a:extLst>
          </p:cNvPr>
          <p:cNvPicPr>
            <a:picLocks noChangeAspect="1"/>
          </p:cNvPicPr>
          <p:nvPr/>
        </p:nvPicPr>
        <p:blipFill>
          <a:blip r:embed="rId3"/>
          <a:stretch>
            <a:fillRect/>
          </a:stretch>
        </p:blipFill>
        <p:spPr>
          <a:xfrm>
            <a:off x="2354832" y="332926"/>
            <a:ext cx="9696450" cy="6048375"/>
          </a:xfrm>
          <a:prstGeom prst="rect">
            <a:avLst/>
          </a:prstGeom>
        </p:spPr>
      </p:pic>
      <p:pic>
        <p:nvPicPr>
          <p:cNvPr id="282" name="Google Shape;282;g3712d25097f_0_27" title="Data Standards Guide QR.png"/>
          <p:cNvPicPr preferRelativeResize="0"/>
          <p:nvPr/>
        </p:nvPicPr>
        <p:blipFill>
          <a:blip r:embed="rId4">
            <a:alphaModFix/>
          </a:blip>
          <a:stretch>
            <a:fillRect/>
          </a:stretch>
        </p:blipFill>
        <p:spPr>
          <a:xfrm>
            <a:off x="1252273" y="4256291"/>
            <a:ext cx="2198550" cy="21985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7" name="Google Shape;287;g344f75bd319_0_11"/>
          <p:cNvPicPr preferRelativeResize="0"/>
          <p:nvPr/>
        </p:nvPicPr>
        <p:blipFill>
          <a:blip r:embed="rId3">
            <a:alphaModFix/>
          </a:blip>
          <a:stretch>
            <a:fillRect/>
          </a:stretch>
        </p:blipFill>
        <p:spPr>
          <a:xfrm>
            <a:off x="255319" y="313866"/>
            <a:ext cx="5611544" cy="6037904"/>
          </a:xfrm>
          <a:prstGeom prst="rect">
            <a:avLst/>
          </a:prstGeom>
          <a:noFill/>
          <a:ln>
            <a:noFill/>
          </a:ln>
        </p:spPr>
      </p:pic>
      <p:pic>
        <p:nvPicPr>
          <p:cNvPr id="288" name="Google Shape;288;g344f75bd319_0_11" title="food truck sticker DRAFT.JPG"/>
          <p:cNvPicPr preferRelativeResize="0">
            <a:picLocks noGrp="1"/>
          </p:cNvPicPr>
          <p:nvPr>
            <p:ph type="pic" idx="2"/>
          </p:nvPr>
        </p:nvPicPr>
        <p:blipFill rotWithShape="1">
          <a:blip r:embed="rId4">
            <a:alphaModFix/>
          </a:blip>
          <a:srcRect t="1489" b="3054"/>
          <a:stretch/>
        </p:blipFill>
        <p:spPr>
          <a:xfrm>
            <a:off x="5919691" y="317822"/>
            <a:ext cx="5835823" cy="581498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7EA21C1-BEC2-8764-353E-C6E9087C0F19}"/>
              </a:ext>
            </a:extLst>
          </p:cNvPr>
          <p:cNvPicPr>
            <a:picLocks noGrp="1" noChangeAspect="1"/>
          </p:cNvPicPr>
          <p:nvPr>
            <p:ph type="pic" idx="2"/>
          </p:nvPr>
        </p:nvPicPr>
        <p:blipFill>
          <a:blip r:embed="rId3"/>
          <a:srcRect t="6831" r="538" b="8800"/>
          <a:stretch>
            <a:fillRect/>
          </a:stretch>
        </p:blipFill>
        <p:spPr>
          <a:xfrm>
            <a:off x="3087966" y="-807"/>
            <a:ext cx="6020677" cy="6863184"/>
          </a:xfrm>
          <a:prstGeom prst="rect">
            <a:avLst/>
          </a:prstGeom>
          <a:noFill/>
          <a:ln>
            <a:noFill/>
          </a:ln>
        </p:spPr>
      </p:pic>
    </p:spTree>
    <p:extLst>
      <p:ext uri="{BB962C8B-B14F-4D97-AF65-F5344CB8AC3E}">
        <p14:creationId xmlns:p14="http://schemas.microsoft.com/office/powerpoint/2010/main" val="2451562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3" name="Google Shape;300;g344f75bd319_0_30">
            <a:extLst>
              <a:ext uri="{FF2B5EF4-FFF2-40B4-BE49-F238E27FC236}">
                <a16:creationId xmlns:a16="http://schemas.microsoft.com/office/drawing/2014/main" id="{AD1C97EE-B8F7-F5B5-A26A-DD680F62EAEF}"/>
              </a:ext>
            </a:extLst>
          </p:cNvPr>
          <p:cNvPicPr preferRelativeResize="0"/>
          <p:nvPr/>
        </p:nvPicPr>
        <p:blipFill>
          <a:blip r:embed="rId3">
            <a:alphaModFix/>
          </a:blip>
          <a:stretch>
            <a:fillRect/>
          </a:stretch>
        </p:blipFill>
        <p:spPr>
          <a:xfrm>
            <a:off x="0" y="101749"/>
            <a:ext cx="12192000" cy="665450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g3712d25097f_0_39"/>
          <p:cNvSpPr>
            <a:spLocks noGrp="1"/>
          </p:cNvSpPr>
          <p:nvPr>
            <p:ph type="pic" idx="2"/>
          </p:nvPr>
        </p:nvSpPr>
        <p:spPr>
          <a:xfrm>
            <a:off x="0" y="0"/>
            <a:ext cx="12192000" cy="6858000"/>
          </a:xfrm>
          <a:prstGeom prst="rect">
            <a:avLst/>
          </a:prstGeom>
        </p:spPr>
      </p:sp>
      <p:pic>
        <p:nvPicPr>
          <p:cNvPr id="306" name="Google Shape;306;g3712d25097f_0_39"/>
          <p:cNvPicPr preferRelativeResize="0"/>
          <p:nvPr/>
        </p:nvPicPr>
        <p:blipFill>
          <a:blip r:embed="rId3">
            <a:alphaModFix/>
          </a:blip>
          <a:stretch>
            <a:fillRect/>
          </a:stretch>
        </p:blipFill>
        <p:spPr>
          <a:xfrm>
            <a:off x="1585423" y="0"/>
            <a:ext cx="9021156" cy="68580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Google Shape;311;g344f75bd319_0_22" title="Snag_242ced5d.png"/>
          <p:cNvPicPr preferRelativeResize="0">
            <a:picLocks noGrp="1"/>
          </p:cNvPicPr>
          <p:nvPr>
            <p:ph type="pic" idx="2"/>
          </p:nvPr>
        </p:nvPicPr>
        <p:blipFill rotWithShape="1">
          <a:blip r:embed="rId3">
            <a:alphaModFix/>
          </a:blip>
          <a:srcRect r="12242"/>
          <a:stretch/>
        </p:blipFill>
        <p:spPr>
          <a:xfrm>
            <a:off x="176" y="2347299"/>
            <a:ext cx="7373155" cy="3872932"/>
          </a:xfrm>
          <a:prstGeom prst="rect">
            <a:avLst/>
          </a:prstGeom>
        </p:spPr>
      </p:pic>
      <p:sp>
        <p:nvSpPr>
          <p:cNvPr id="312" name="Google Shape;312;g344f75bd319_0_22"/>
          <p:cNvSpPr txBox="1">
            <a:spLocks noGrp="1"/>
          </p:cNvSpPr>
          <p:nvPr>
            <p:ph type="title"/>
          </p:nvPr>
        </p:nvSpPr>
        <p:spPr>
          <a:xfrm>
            <a:off x="474466" y="697826"/>
            <a:ext cx="4229100" cy="1034100"/>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t>Power BI</a:t>
            </a:r>
            <a:endParaRPr/>
          </a:p>
        </p:txBody>
      </p:sp>
      <p:pic>
        <p:nvPicPr>
          <p:cNvPr id="313" name="Google Shape;313;g344f75bd319_0_22" title="Snag_242cfc8f.png"/>
          <p:cNvPicPr preferRelativeResize="0"/>
          <p:nvPr/>
        </p:nvPicPr>
        <p:blipFill>
          <a:blip r:embed="rId4">
            <a:alphaModFix/>
          </a:blip>
          <a:stretch>
            <a:fillRect/>
          </a:stretch>
        </p:blipFill>
        <p:spPr>
          <a:xfrm>
            <a:off x="6076830" y="-842"/>
            <a:ext cx="6119734" cy="475051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g3712d25097f_0_43" descr="fondo.png"/>
          <p:cNvPicPr preferRelativeResize="0">
            <a:picLocks noGrp="1"/>
          </p:cNvPicPr>
          <p:nvPr>
            <p:ph type="pic" idx="2"/>
          </p:nvPr>
        </p:nvPicPr>
        <p:blipFill rotWithShape="1">
          <a:blip r:embed="rId3">
            <a:alphaModFix/>
          </a:blip>
          <a:srcRect t="797" b="787"/>
          <a:stretch/>
        </p:blipFill>
        <p:spPr>
          <a:xfrm>
            <a:off x="0" y="5587"/>
            <a:ext cx="12191999" cy="6858003"/>
          </a:xfrm>
          <a:prstGeom prst="rect">
            <a:avLst/>
          </a:prstGeom>
          <a:noFill/>
          <a:ln>
            <a:noFill/>
          </a:ln>
        </p:spPr>
      </p:pic>
      <p:sp>
        <p:nvSpPr>
          <p:cNvPr id="319" name="Google Shape;319;g3712d25097f_0_43"/>
          <p:cNvSpPr/>
          <p:nvPr/>
        </p:nvSpPr>
        <p:spPr>
          <a:xfrm>
            <a:off x="304799" y="337750"/>
            <a:ext cx="12192000" cy="6858000"/>
          </a:xfrm>
          <a:prstGeom prst="rect">
            <a:avLst/>
          </a:prstGeom>
          <a:solidFill>
            <a:srgbClr val="1F1F1F">
              <a:alpha val="6980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320" name="Google Shape;320;g3712d25097f_0_43"/>
          <p:cNvSpPr txBox="1">
            <a:spLocks noGrp="1"/>
          </p:cNvSpPr>
          <p:nvPr>
            <p:ph type="sldNum" idx="12"/>
          </p:nvPr>
        </p:nvSpPr>
        <p:spPr>
          <a:xfrm>
            <a:off x="429240" y="6449909"/>
            <a:ext cx="126900" cy="1539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FFFFFF"/>
              </a:buClr>
              <a:buSzPts val="1000"/>
              <a:buFont typeface="Montserrat Medium"/>
              <a:buNone/>
            </a:pPr>
            <a:fld id="{00000000-1234-1234-1234-123412341234}" type="slidenum">
              <a:rPr lang="en-US">
                <a:solidFill>
                  <a:srgbClr val="FFFFFF"/>
                </a:solidFill>
              </a:rPr>
              <a:t>21</a:t>
            </a:fld>
            <a:endParaRPr/>
          </a:p>
        </p:txBody>
      </p:sp>
      <p:cxnSp>
        <p:nvCxnSpPr>
          <p:cNvPr id="321" name="Google Shape;321;g3712d25097f_0_43"/>
          <p:cNvCxnSpPr/>
          <p:nvPr/>
        </p:nvCxnSpPr>
        <p:spPr>
          <a:xfrm>
            <a:off x="986110" y="5586"/>
            <a:ext cx="0" cy="6858000"/>
          </a:xfrm>
          <a:prstGeom prst="straightConnector1">
            <a:avLst/>
          </a:prstGeom>
          <a:noFill/>
          <a:ln w="9525" cap="flat" cmpd="sng">
            <a:solidFill>
              <a:srgbClr val="FFFFFF">
                <a:alpha val="20000"/>
              </a:srgbClr>
            </a:solidFill>
            <a:prstDash val="solid"/>
            <a:miter lim="8000"/>
            <a:headEnd type="none" w="sm" len="sm"/>
            <a:tailEnd type="none" w="sm" len="sm"/>
          </a:ln>
        </p:spPr>
      </p:cxnSp>
      <p:cxnSp>
        <p:nvCxnSpPr>
          <p:cNvPr id="322" name="Google Shape;322;g3712d25097f_0_43"/>
          <p:cNvCxnSpPr/>
          <p:nvPr/>
        </p:nvCxnSpPr>
        <p:spPr>
          <a:xfrm>
            <a:off x="468887" y="3262747"/>
            <a:ext cx="0" cy="345000"/>
          </a:xfrm>
          <a:prstGeom prst="straightConnector1">
            <a:avLst/>
          </a:prstGeom>
          <a:noFill/>
          <a:ln w="25400" cap="flat" cmpd="sng">
            <a:solidFill>
              <a:srgbClr val="FFFFFF"/>
            </a:solidFill>
            <a:prstDash val="solid"/>
            <a:miter lim="8000"/>
            <a:headEnd type="none" w="sm" len="sm"/>
            <a:tailEnd type="none" w="sm" len="sm"/>
          </a:ln>
        </p:spPr>
      </p:cxnSp>
      <p:cxnSp>
        <p:nvCxnSpPr>
          <p:cNvPr id="323" name="Google Shape;323;g3712d25097f_0_43"/>
          <p:cNvCxnSpPr/>
          <p:nvPr/>
        </p:nvCxnSpPr>
        <p:spPr>
          <a:xfrm>
            <a:off x="516593" y="3262747"/>
            <a:ext cx="0" cy="345000"/>
          </a:xfrm>
          <a:prstGeom prst="straightConnector1">
            <a:avLst/>
          </a:prstGeom>
          <a:noFill/>
          <a:ln w="25400" cap="flat" cmpd="sng">
            <a:solidFill>
              <a:srgbClr val="FFFFFF"/>
            </a:solidFill>
            <a:prstDash val="solid"/>
            <a:miter lim="8000"/>
            <a:headEnd type="none" w="sm" len="sm"/>
            <a:tailEnd type="none" w="sm" len="sm"/>
          </a:ln>
        </p:spPr>
      </p:cxnSp>
      <p:sp>
        <p:nvSpPr>
          <p:cNvPr id="324" name="Google Shape;324;g3712d25097f_0_43"/>
          <p:cNvSpPr txBox="1"/>
          <p:nvPr/>
        </p:nvSpPr>
        <p:spPr>
          <a:xfrm>
            <a:off x="1866900" y="2788850"/>
            <a:ext cx="10176900" cy="4926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FFFFFF"/>
              </a:buClr>
              <a:buSzPts val="4000"/>
              <a:buFont typeface="Montserrat"/>
              <a:buNone/>
            </a:pPr>
            <a:r>
              <a:rPr lang="en-US" sz="4000" b="1">
                <a:solidFill>
                  <a:srgbClr val="FFFFFF"/>
                </a:solidFill>
                <a:latin typeface="Montserrat"/>
                <a:ea typeface="Montserrat"/>
                <a:cs typeface="Montserrat"/>
                <a:sym typeface="Montserrat"/>
              </a:rPr>
              <a:t>Breaking Down Borders</a:t>
            </a:r>
            <a:r>
              <a:rPr lang="en-US" sz="4000" b="1" i="0" u="none" strike="noStrike" cap="none">
                <a:solidFill>
                  <a:srgbClr val="FFFFFF"/>
                </a:solidFill>
                <a:latin typeface="Montserrat"/>
                <a:ea typeface="Montserrat"/>
                <a:cs typeface="Montserrat"/>
                <a:sym typeface="Montserrat"/>
              </a:rPr>
              <a:t> </a:t>
            </a:r>
            <a:r>
              <a:rPr lang="en-US" sz="4000" b="1" i="0" u="none" strike="noStrike" cap="none">
                <a:solidFill>
                  <a:schemeClr val="accent1"/>
                </a:solidFill>
                <a:latin typeface="Montserrat"/>
                <a:ea typeface="Montserrat"/>
                <a:cs typeface="Montserrat"/>
                <a:sym typeface="Montserrat"/>
              </a:rPr>
              <a:t>———.</a:t>
            </a:r>
            <a:endParaRPr/>
          </a:p>
        </p:txBody>
      </p:sp>
      <p:sp>
        <p:nvSpPr>
          <p:cNvPr id="325" name="Google Shape;325;g3712d25097f_0_43"/>
          <p:cNvSpPr/>
          <p:nvPr/>
        </p:nvSpPr>
        <p:spPr>
          <a:xfrm>
            <a:off x="1866900" y="1181100"/>
            <a:ext cx="790800" cy="790800"/>
          </a:xfrm>
          <a:prstGeom prst="ellipse">
            <a:avLst/>
          </a:prstGeom>
          <a:solidFill>
            <a:schemeClr val="accent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sp>
        <p:nvSpPr>
          <p:cNvPr id="326" name="Google Shape;326;g3712d25097f_0_43"/>
          <p:cNvSpPr/>
          <p:nvPr/>
        </p:nvSpPr>
        <p:spPr>
          <a:xfrm>
            <a:off x="1542535" y="856735"/>
            <a:ext cx="1439700" cy="1439700"/>
          </a:xfrm>
          <a:prstGeom prst="ellipse">
            <a:avLst/>
          </a:prstGeom>
          <a:noFill/>
          <a:ln w="9525" cap="flat" cmpd="sng">
            <a:solidFill>
              <a:srgbClr val="FFFFFF">
                <a:alpha val="29800"/>
              </a:srgbClr>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Helvetica Neue"/>
              <a:buNone/>
            </a:pPr>
            <a:endParaRPr sz="1800" b="0" i="0" u="none" strike="noStrike" cap="none">
              <a:solidFill>
                <a:srgbClr val="FFFFFF"/>
              </a:solidFill>
              <a:latin typeface="Helvetica Neue"/>
              <a:ea typeface="Helvetica Neue"/>
              <a:cs typeface="Helvetica Neue"/>
              <a:sym typeface="Helvetica Neue"/>
            </a:endParaRPr>
          </a:p>
        </p:txBody>
      </p:sp>
      <p:pic>
        <p:nvPicPr>
          <p:cNvPr id="327" name="Google Shape;327;g3712d25097f_0_43" descr="Imagen"/>
          <p:cNvPicPr preferRelativeResize="0"/>
          <p:nvPr/>
        </p:nvPicPr>
        <p:blipFill rotWithShape="1">
          <a:blip r:embed="rId4">
            <a:alphaModFix/>
          </a:blip>
          <a:srcRect/>
          <a:stretch/>
        </p:blipFill>
        <p:spPr>
          <a:xfrm>
            <a:off x="9414" y="-4030667"/>
            <a:ext cx="2521173" cy="587693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Google Shape;332;g3712d25097f_0_56" descr="Minnesota map - Black outline with shadow on white background (Provided by Getty Images)"/>
          <p:cNvPicPr preferRelativeResize="0"/>
          <p:nvPr/>
        </p:nvPicPr>
        <p:blipFill>
          <a:blip r:embed="rId3">
            <a:alphaModFix/>
          </a:blip>
          <a:stretch>
            <a:fillRect/>
          </a:stretch>
        </p:blipFill>
        <p:spPr>
          <a:xfrm>
            <a:off x="5499400" y="82700"/>
            <a:ext cx="6692598" cy="6692598"/>
          </a:xfrm>
          <a:prstGeom prst="rect">
            <a:avLst/>
          </a:prstGeom>
          <a:noFill/>
          <a:ln>
            <a:noFill/>
          </a:ln>
        </p:spPr>
      </p:pic>
      <p:sp>
        <p:nvSpPr>
          <p:cNvPr id="333" name="Google Shape;333;g3712d25097f_0_56"/>
          <p:cNvSpPr txBox="1"/>
          <p:nvPr/>
        </p:nvSpPr>
        <p:spPr>
          <a:xfrm>
            <a:off x="1409975" y="2651275"/>
            <a:ext cx="10318200" cy="2917800"/>
          </a:xfrm>
          <a:prstGeom prst="rect">
            <a:avLst/>
          </a:prstGeom>
          <a:noFill/>
          <a:ln>
            <a:noFill/>
          </a:ln>
        </p:spPr>
        <p:txBody>
          <a:bodyPr spcFirstLastPara="1" wrap="square" lIns="91425" tIns="91425" rIns="91425" bIns="91425" anchor="t" anchorCtr="0">
            <a:noAutofit/>
          </a:bodyPr>
          <a:lstStyle/>
          <a:p>
            <a:pPr marL="457200" lvl="0" indent="-406400" algn="l" rtl="0">
              <a:spcBef>
                <a:spcPts val="0"/>
              </a:spcBef>
              <a:spcAft>
                <a:spcPts val="0"/>
              </a:spcAft>
              <a:buClr>
                <a:srgbClr val="1F1F1F"/>
              </a:buClr>
              <a:buSzPts val="2800"/>
              <a:buFont typeface="Helvetica Neue"/>
              <a:buChar char="●"/>
            </a:pPr>
            <a:r>
              <a:rPr lang="en-US" sz="2800">
                <a:solidFill>
                  <a:schemeClr val="dk1"/>
                </a:solidFill>
                <a:latin typeface="Helvetica Neue"/>
                <a:ea typeface="Helvetica Neue"/>
                <a:cs typeface="Helvetica Neue"/>
                <a:sym typeface="Helvetica Neue"/>
              </a:rPr>
              <a:t>North Metro Chemical Assessment Team</a:t>
            </a:r>
            <a:endParaRPr sz="2800">
              <a:solidFill>
                <a:srgbClr val="1F1F1F"/>
              </a:solidFill>
              <a:latin typeface="Helvetica Neue"/>
              <a:ea typeface="Helvetica Neue"/>
              <a:cs typeface="Helvetica Neue"/>
              <a:sym typeface="Helvetica Neue"/>
            </a:endParaRPr>
          </a:p>
          <a:p>
            <a:pPr marL="457200" lvl="0" indent="-406400" algn="l" rtl="0">
              <a:spcBef>
                <a:spcPts val="0"/>
              </a:spcBef>
              <a:spcAft>
                <a:spcPts val="0"/>
              </a:spcAft>
              <a:buClr>
                <a:srgbClr val="1F1F1F"/>
              </a:buClr>
              <a:buSzPts val="2800"/>
              <a:buFont typeface="Helvetica Neue"/>
              <a:buChar char="●"/>
            </a:pPr>
            <a:r>
              <a:rPr lang="en-US" sz="2800">
                <a:solidFill>
                  <a:srgbClr val="1F1F1F"/>
                </a:solidFill>
                <a:latin typeface="Helvetica Neue"/>
                <a:ea typeface="Helvetica Neue"/>
                <a:cs typeface="Helvetica Neue"/>
                <a:sym typeface="Helvetica Neue"/>
              </a:rPr>
              <a:t>F.A.S.T. - Fire Administrative Support Team</a:t>
            </a:r>
            <a:endParaRPr sz="2800">
              <a:solidFill>
                <a:srgbClr val="1F1F1F"/>
              </a:solidFill>
              <a:latin typeface="Helvetica Neue"/>
              <a:ea typeface="Helvetica Neue"/>
              <a:cs typeface="Helvetica Neue"/>
              <a:sym typeface="Helvetica Neue"/>
            </a:endParaRPr>
          </a:p>
          <a:p>
            <a:pPr marL="457200" lvl="0" indent="0" algn="l" rtl="0">
              <a:spcBef>
                <a:spcPts val="0"/>
              </a:spcBef>
              <a:spcAft>
                <a:spcPts val="0"/>
              </a:spcAft>
              <a:buNone/>
            </a:pPr>
            <a:endParaRPr sz="2800">
              <a:solidFill>
                <a:srgbClr val="1F1F1F"/>
              </a:solidFill>
              <a:latin typeface="Helvetica Neue"/>
              <a:ea typeface="Helvetica Neue"/>
              <a:cs typeface="Helvetica Neue"/>
              <a:sym typeface="Helvetica Neue"/>
            </a:endParaRPr>
          </a:p>
          <a:p>
            <a:pPr marL="457200" lvl="0" indent="-406400" algn="l" rtl="0">
              <a:spcBef>
                <a:spcPts val="0"/>
              </a:spcBef>
              <a:spcAft>
                <a:spcPts val="0"/>
              </a:spcAft>
              <a:buClr>
                <a:srgbClr val="1F1F1F"/>
              </a:buClr>
              <a:buSzPts val="2800"/>
              <a:buFont typeface="Helvetica Neue"/>
              <a:buChar char="●"/>
            </a:pPr>
            <a:r>
              <a:rPr lang="en-US" sz="2800">
                <a:solidFill>
                  <a:srgbClr val="1F1F1F"/>
                </a:solidFill>
                <a:latin typeface="Helvetica Neue"/>
                <a:ea typeface="Helvetica Neue"/>
                <a:cs typeface="Helvetica Neue"/>
                <a:sym typeface="Helvetica Neue"/>
              </a:rPr>
              <a:t>MEMA - Metro Area Emergency Manager’s Association</a:t>
            </a:r>
            <a:endParaRPr sz="2800">
              <a:solidFill>
                <a:srgbClr val="1F1F1F"/>
              </a:solidFill>
              <a:latin typeface="Helvetica Neue"/>
              <a:ea typeface="Helvetica Neue"/>
              <a:cs typeface="Helvetica Neue"/>
              <a:sym typeface="Helvetica Neue"/>
            </a:endParaRPr>
          </a:p>
          <a:p>
            <a:pPr marL="457200" lvl="0" indent="-406400" algn="l" rtl="0">
              <a:spcBef>
                <a:spcPts val="0"/>
              </a:spcBef>
              <a:spcAft>
                <a:spcPts val="0"/>
              </a:spcAft>
              <a:buClr>
                <a:srgbClr val="1F1F1F"/>
              </a:buClr>
              <a:buSzPts val="2800"/>
              <a:buFont typeface="Helvetica Neue"/>
              <a:buChar char="●"/>
            </a:pPr>
            <a:r>
              <a:rPr lang="en-US" sz="2800">
                <a:solidFill>
                  <a:srgbClr val="1F1F1F"/>
                </a:solidFill>
                <a:latin typeface="Helvetica Neue"/>
                <a:ea typeface="Helvetica Neue"/>
                <a:cs typeface="Helvetica Neue"/>
                <a:sym typeface="Helvetica Neue"/>
              </a:rPr>
              <a:t>AMEM - Association of Minnesota Emergency Managers</a:t>
            </a:r>
            <a:endParaRPr sz="2800">
              <a:solidFill>
                <a:srgbClr val="1F1F1F"/>
              </a:solidFill>
              <a:latin typeface="Helvetica Neue"/>
              <a:ea typeface="Helvetica Neue"/>
              <a:cs typeface="Helvetica Neue"/>
              <a:sym typeface="Helvetica Neue"/>
            </a:endParaRPr>
          </a:p>
          <a:p>
            <a:pPr marL="457200" lvl="0" indent="-406400" algn="l" rtl="0">
              <a:spcBef>
                <a:spcPts val="0"/>
              </a:spcBef>
              <a:spcAft>
                <a:spcPts val="0"/>
              </a:spcAft>
              <a:buClr>
                <a:srgbClr val="1F1F1F"/>
              </a:buClr>
              <a:buSzPts val="2800"/>
              <a:buFont typeface="Helvetica Neue"/>
              <a:buChar char="●"/>
            </a:pPr>
            <a:r>
              <a:rPr lang="en-US" sz="2800">
                <a:solidFill>
                  <a:srgbClr val="1F1F1F"/>
                </a:solidFill>
                <a:latin typeface="Helvetica Neue"/>
                <a:ea typeface="Helvetica Neue"/>
                <a:cs typeface="Helvetica Neue"/>
                <a:sym typeface="Helvetica Neue"/>
              </a:rPr>
              <a:t>MnGAC - Minnesota Geospatial Advisory Council</a:t>
            </a:r>
            <a:endParaRPr sz="2800">
              <a:solidFill>
                <a:srgbClr val="1F1F1F"/>
              </a:solidFill>
              <a:latin typeface="Helvetica Neue"/>
              <a:ea typeface="Helvetica Neue"/>
              <a:cs typeface="Helvetica Neue"/>
              <a:sym typeface="Helvetica Neue"/>
            </a:endParaRPr>
          </a:p>
        </p:txBody>
      </p:sp>
      <p:sp>
        <p:nvSpPr>
          <p:cNvPr id="334" name="Google Shape;334;g3712d25097f_0_56"/>
          <p:cNvSpPr txBox="1">
            <a:spLocks noGrp="1"/>
          </p:cNvSpPr>
          <p:nvPr>
            <p:ph type="title" idx="4294967295"/>
          </p:nvPr>
        </p:nvSpPr>
        <p:spPr>
          <a:xfrm>
            <a:off x="1595900" y="683449"/>
            <a:ext cx="4229100" cy="1034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Regional</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g37b616165ce_0_9"/>
          <p:cNvSpPr txBox="1"/>
          <p:nvPr/>
        </p:nvSpPr>
        <p:spPr>
          <a:xfrm>
            <a:off x="5603975" y="353600"/>
            <a:ext cx="6441600" cy="1693800"/>
          </a:xfrm>
          <a:prstGeom prst="rect">
            <a:avLst/>
          </a:prstGeom>
          <a:noFill/>
          <a:ln>
            <a:noFill/>
          </a:ln>
        </p:spPr>
        <p:txBody>
          <a:bodyPr spcFirstLastPara="1" wrap="square" lIns="91425" tIns="91425" rIns="91425" bIns="91425" anchor="t" anchorCtr="0">
            <a:noAutofit/>
          </a:bodyPr>
          <a:lstStyle/>
          <a:p>
            <a:pPr marL="457200" lvl="0" indent="-406400" algn="l" rtl="0">
              <a:spcBef>
                <a:spcPts val="0"/>
              </a:spcBef>
              <a:spcAft>
                <a:spcPts val="0"/>
              </a:spcAft>
              <a:buClr>
                <a:srgbClr val="1F1F1F"/>
              </a:buClr>
              <a:buSzPts val="2800"/>
              <a:buFont typeface="Helvetica Neue"/>
              <a:buChar char="●"/>
            </a:pPr>
            <a:r>
              <a:rPr lang="en-US" sz="2800">
                <a:solidFill>
                  <a:schemeClr val="dk1"/>
                </a:solidFill>
                <a:latin typeface="Helvetica Neue"/>
                <a:ea typeface="Helvetica Neue"/>
                <a:cs typeface="Helvetica Neue"/>
                <a:sym typeface="Helvetica Neue"/>
              </a:rPr>
              <a:t>Sister-city Durango, M</a:t>
            </a:r>
            <a:r>
              <a:rPr lang="en-US" sz="2800">
                <a:latin typeface="Helvetica Neue"/>
                <a:ea typeface="Helvetica Neue"/>
                <a:cs typeface="Helvetica Neue"/>
                <a:sym typeface="Helvetica Neue"/>
              </a:rPr>
              <a:t>é</a:t>
            </a:r>
            <a:r>
              <a:rPr lang="en-US" sz="2800">
                <a:solidFill>
                  <a:schemeClr val="dk1"/>
                </a:solidFill>
                <a:latin typeface="Helvetica Neue"/>
                <a:ea typeface="Helvetica Neue"/>
                <a:cs typeface="Helvetica Neue"/>
                <a:sym typeface="Helvetica Neue"/>
              </a:rPr>
              <a:t>xico</a:t>
            </a:r>
            <a:endParaRPr sz="2800">
              <a:solidFill>
                <a:schemeClr val="dk1"/>
              </a:solidFill>
              <a:latin typeface="Helvetica Neue"/>
              <a:ea typeface="Helvetica Neue"/>
              <a:cs typeface="Helvetica Neue"/>
              <a:sym typeface="Helvetica Neue"/>
            </a:endParaRPr>
          </a:p>
          <a:p>
            <a:pPr marL="457200" lvl="0" indent="0" algn="l" rtl="0">
              <a:spcBef>
                <a:spcPts val="0"/>
              </a:spcBef>
              <a:spcAft>
                <a:spcPts val="0"/>
              </a:spcAft>
              <a:buNone/>
            </a:pPr>
            <a:r>
              <a:rPr lang="en-US" sz="2800">
                <a:solidFill>
                  <a:schemeClr val="dk1"/>
                </a:solidFill>
                <a:latin typeface="Helvetica Neue"/>
                <a:ea typeface="Helvetica Neue"/>
                <a:cs typeface="Helvetica Neue"/>
                <a:sym typeface="Helvetica Neue"/>
              </a:rPr>
              <a:t>….and we are just getting started!</a:t>
            </a:r>
            <a:endParaRPr sz="2800">
              <a:solidFill>
                <a:srgbClr val="1F1F1F"/>
              </a:solidFill>
              <a:latin typeface="Helvetica Neue"/>
              <a:ea typeface="Helvetica Neue"/>
              <a:cs typeface="Helvetica Neue"/>
              <a:sym typeface="Helvetica Neue"/>
            </a:endParaRPr>
          </a:p>
          <a:p>
            <a:pPr marL="0" lvl="0" indent="0" algn="l" rtl="0">
              <a:spcBef>
                <a:spcPts val="0"/>
              </a:spcBef>
              <a:spcAft>
                <a:spcPts val="0"/>
              </a:spcAft>
              <a:buNone/>
            </a:pPr>
            <a:endParaRPr sz="2800">
              <a:solidFill>
                <a:srgbClr val="1F1F1F"/>
              </a:solidFill>
              <a:latin typeface="Helvetica Neue"/>
              <a:ea typeface="Helvetica Neue"/>
              <a:cs typeface="Helvetica Neue"/>
              <a:sym typeface="Helvetica Neue"/>
            </a:endParaRPr>
          </a:p>
        </p:txBody>
      </p:sp>
      <p:sp>
        <p:nvSpPr>
          <p:cNvPr id="340" name="Google Shape;340;g37b616165ce_0_9"/>
          <p:cNvSpPr txBox="1">
            <a:spLocks noGrp="1"/>
          </p:cNvSpPr>
          <p:nvPr>
            <p:ph type="title" idx="4294967295"/>
          </p:nvPr>
        </p:nvSpPr>
        <p:spPr>
          <a:xfrm>
            <a:off x="1374875" y="353599"/>
            <a:ext cx="4229100" cy="1034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International</a:t>
            </a:r>
            <a:endParaRPr/>
          </a:p>
        </p:txBody>
      </p:sp>
      <p:pic>
        <p:nvPicPr>
          <p:cNvPr id="341" name="Google Shape;341;g37b616165ce_0_9" title="Durango and MN.png"/>
          <p:cNvPicPr preferRelativeResize="0"/>
          <p:nvPr/>
        </p:nvPicPr>
        <p:blipFill>
          <a:blip r:embed="rId3">
            <a:alphaModFix/>
          </a:blip>
          <a:stretch>
            <a:fillRect/>
          </a:stretch>
        </p:blipFill>
        <p:spPr>
          <a:xfrm>
            <a:off x="1595901" y="1556100"/>
            <a:ext cx="9947825" cy="5115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346" name="Google Shape;346;g3712d25097f_0_60"/>
          <p:cNvPicPr preferRelativeResize="0"/>
          <p:nvPr/>
        </p:nvPicPr>
        <p:blipFill>
          <a:blip r:embed="rId3">
            <a:alphaModFix/>
          </a:blip>
          <a:stretch>
            <a:fillRect/>
          </a:stretch>
        </p:blipFill>
        <p:spPr>
          <a:xfrm>
            <a:off x="-25" y="0"/>
            <a:ext cx="12192000" cy="68580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1" name="Google Shape;351;g373499cec72_1_8"/>
          <p:cNvPicPr preferRelativeResize="0"/>
          <p:nvPr/>
        </p:nvPicPr>
        <p:blipFill>
          <a:blip r:embed="rId3">
            <a:alphaModFix/>
          </a:blip>
          <a:stretch>
            <a:fillRect/>
          </a:stretch>
        </p:blipFill>
        <p:spPr>
          <a:xfrm>
            <a:off x="-6" y="0"/>
            <a:ext cx="12192005" cy="6858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g378799c00ee_0_21" descr="Síguenos en la red: &#10;https://lavozdedurango.com.mx/&#10;https://facebook.com/LaVozdeDurango&#10;https://x.com/LaVozdeDurango" title="Durango y Minnesota consolidan alianza internacional en protección civil para fortalecer seguridad">
            <a:hlinkClick r:id="rId3"/>
          </p:cNvPr>
          <p:cNvPicPr preferRelativeResize="0"/>
          <p:nvPr/>
        </p:nvPicPr>
        <p:blipFill>
          <a:blip r:embed="rId4">
            <a:alphaModFix/>
          </a:blip>
          <a:stretch>
            <a:fillRect/>
          </a:stretch>
        </p:blipFill>
        <p:spPr>
          <a:xfrm>
            <a:off x="1307625" y="160100"/>
            <a:ext cx="10884375" cy="61224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animEffect transition="in" filter="fade">
                                      <p:cBhvr>
                                        <p:cTn id="7" dur="1000"/>
                                        <p:tgtEl>
                                          <p:spTgt spid="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pic>
        <p:nvPicPr>
          <p:cNvPr id="361" name="Google Shape;361;g3787e7113e5_0_5" title="IMG_0676.JPEG"/>
          <p:cNvPicPr preferRelativeResize="0">
            <a:picLocks noGrp="1"/>
          </p:cNvPicPr>
          <p:nvPr>
            <p:ph type="pic" idx="2"/>
          </p:nvPr>
        </p:nvPicPr>
        <p:blipFill rotWithShape="1">
          <a:blip r:embed="rId3">
            <a:alphaModFix/>
          </a:blip>
          <a:srcRect t="33979" r="32180" b="33976"/>
          <a:stretch/>
        </p:blipFill>
        <p:spPr>
          <a:xfrm>
            <a:off x="191400" y="3336575"/>
            <a:ext cx="6418550" cy="3286176"/>
          </a:xfrm>
          <a:prstGeom prst="rect">
            <a:avLst/>
          </a:prstGeom>
        </p:spPr>
      </p:pic>
      <p:pic>
        <p:nvPicPr>
          <p:cNvPr id="362" name="Google Shape;362;g3787e7113e5_0_5" title="IMG_0674.JPEG"/>
          <p:cNvPicPr preferRelativeResize="0"/>
          <p:nvPr/>
        </p:nvPicPr>
        <p:blipFill>
          <a:blip r:embed="rId4">
            <a:alphaModFix/>
          </a:blip>
          <a:stretch>
            <a:fillRect/>
          </a:stretch>
        </p:blipFill>
        <p:spPr>
          <a:xfrm>
            <a:off x="2681075" y="-55550"/>
            <a:ext cx="4101535" cy="3076151"/>
          </a:xfrm>
          <a:prstGeom prst="rect">
            <a:avLst/>
          </a:prstGeom>
          <a:noFill/>
          <a:ln>
            <a:noFill/>
          </a:ln>
        </p:spPr>
      </p:pic>
      <p:pic>
        <p:nvPicPr>
          <p:cNvPr id="363" name="Google Shape;363;g3787e7113e5_0_5" title="IMG_0677.JPEG"/>
          <p:cNvPicPr preferRelativeResize="0"/>
          <p:nvPr/>
        </p:nvPicPr>
        <p:blipFill>
          <a:blip r:embed="rId5">
            <a:alphaModFix/>
          </a:blip>
          <a:stretch>
            <a:fillRect/>
          </a:stretch>
        </p:blipFill>
        <p:spPr>
          <a:xfrm>
            <a:off x="191395" y="1"/>
            <a:ext cx="2223779" cy="2965038"/>
          </a:xfrm>
          <a:prstGeom prst="rect">
            <a:avLst/>
          </a:prstGeom>
          <a:noFill/>
          <a:ln>
            <a:noFill/>
          </a:ln>
        </p:spPr>
      </p:pic>
      <p:pic>
        <p:nvPicPr>
          <p:cNvPr id="364" name="Google Shape;364;g3787e7113e5_0_5" title="IMG_0680.JPEG"/>
          <p:cNvPicPr preferRelativeResize="0"/>
          <p:nvPr/>
        </p:nvPicPr>
        <p:blipFill>
          <a:blip r:embed="rId6">
            <a:alphaModFix/>
          </a:blip>
          <a:stretch>
            <a:fillRect/>
          </a:stretch>
        </p:blipFill>
        <p:spPr>
          <a:xfrm>
            <a:off x="7048500" y="0"/>
            <a:ext cx="5143500" cy="68579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E8EC011-CB1B-C8CE-B921-340916222995}"/>
              </a:ext>
            </a:extLst>
          </p:cNvPr>
          <p:cNvPicPr>
            <a:picLocks noGrp="1" noChangeAspect="1"/>
          </p:cNvPicPr>
          <p:nvPr>
            <p:ph type="pic" idx="2"/>
          </p:nvPr>
        </p:nvPicPr>
        <p:blipFill>
          <a:blip r:embed="rId3"/>
          <a:srcRect t="7229" b="7229"/>
          <a:stretch/>
        </p:blipFill>
        <p:spPr>
          <a:xfrm>
            <a:off x="3341716" y="185032"/>
            <a:ext cx="7912320" cy="6493510"/>
          </a:xfrm>
          <a:prstGeom prst="rect">
            <a:avLst/>
          </a:prstGeom>
          <a:noFill/>
          <a:ln>
            <a:noFill/>
          </a:ln>
        </p:spPr>
      </p:pic>
      <p:pic>
        <p:nvPicPr>
          <p:cNvPr id="7" name="Picture Placeholder 6">
            <a:extLst>
              <a:ext uri="{FF2B5EF4-FFF2-40B4-BE49-F238E27FC236}">
                <a16:creationId xmlns:a16="http://schemas.microsoft.com/office/drawing/2014/main" id="{01763DCA-27A8-8AB9-906F-7873F0138B4D}"/>
              </a:ext>
            </a:extLst>
          </p:cNvPr>
          <p:cNvPicPr>
            <a:picLocks noGrp="1" noChangeAspect="1"/>
          </p:cNvPicPr>
          <p:nvPr>
            <p:ph type="pic" idx="3"/>
          </p:nvPr>
        </p:nvPicPr>
        <p:blipFill>
          <a:blip r:embed="rId4"/>
          <a:srcRect t="7192" r="-444" b="9948"/>
          <a:stretch>
            <a:fillRect/>
          </a:stretch>
        </p:blipFill>
        <p:spPr>
          <a:xfrm>
            <a:off x="-383796" y="1716628"/>
            <a:ext cx="3972120" cy="4252782"/>
          </a:xfrm>
          <a:prstGeom prst="rect">
            <a:avLst/>
          </a:prstGeom>
          <a:noFill/>
          <a:ln>
            <a:noFill/>
          </a:ln>
        </p:spPr>
      </p:pic>
    </p:spTree>
    <p:extLst>
      <p:ext uri="{BB962C8B-B14F-4D97-AF65-F5344CB8AC3E}">
        <p14:creationId xmlns:p14="http://schemas.microsoft.com/office/powerpoint/2010/main" val="2472638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g3712d25097f_0_64"/>
          <p:cNvSpPr txBox="1">
            <a:spLocks noGrp="1"/>
          </p:cNvSpPr>
          <p:nvPr>
            <p:ph type="sldNum" idx="12"/>
          </p:nvPr>
        </p:nvSpPr>
        <p:spPr>
          <a:xfrm>
            <a:off x="429240" y="6449909"/>
            <a:ext cx="126900" cy="153900"/>
          </a:xfrm>
          <a:prstGeom prst="rect">
            <a:avLst/>
          </a:prstGeom>
          <a:noFill/>
          <a:ln>
            <a:noFill/>
          </a:ln>
        </p:spPr>
        <p:txBody>
          <a:bodyPr spcFirstLastPara="1" wrap="square" lIns="0" tIns="0" rIns="0" bIns="0" anchor="ctr" anchorCtr="0">
            <a:spAutoFit/>
          </a:bodyPr>
          <a:lstStyle/>
          <a:p>
            <a:pPr marL="0" lvl="0" indent="0" algn="ctr" rtl="0">
              <a:lnSpc>
                <a:spcPct val="100000"/>
              </a:lnSpc>
              <a:spcBef>
                <a:spcPts val="0"/>
              </a:spcBef>
              <a:spcAft>
                <a:spcPts val="0"/>
              </a:spcAft>
              <a:buClr>
                <a:srgbClr val="1F1F1F"/>
              </a:buClr>
              <a:buSzPts val="1000"/>
              <a:buFont typeface="Montserrat Medium"/>
              <a:buNone/>
            </a:pPr>
            <a:fld id="{00000000-1234-1234-1234-123412341234}" type="slidenum">
              <a:rPr lang="en-US" sz="1000">
                <a:solidFill>
                  <a:srgbClr val="1F1F1F"/>
                </a:solidFill>
                <a:latin typeface="Montserrat Medium"/>
                <a:ea typeface="Montserrat Medium"/>
                <a:cs typeface="Montserrat Medium"/>
                <a:sym typeface="Montserrat Medium"/>
              </a:rPr>
              <a:t>29</a:t>
            </a:fld>
            <a:endParaRPr/>
          </a:p>
        </p:txBody>
      </p:sp>
      <p:sp>
        <p:nvSpPr>
          <p:cNvPr id="370" name="Google Shape;370;g3712d25097f_0_64"/>
          <p:cNvSpPr txBox="1">
            <a:spLocks noGrp="1"/>
          </p:cNvSpPr>
          <p:nvPr>
            <p:ph type="title" idx="4294967295"/>
          </p:nvPr>
        </p:nvSpPr>
        <p:spPr>
          <a:xfrm>
            <a:off x="793825" y="1385375"/>
            <a:ext cx="10104600" cy="4135800"/>
          </a:xfrm>
          <a:prstGeom prst="rect">
            <a:avLst/>
          </a:prstGeom>
          <a:noFill/>
          <a:ln>
            <a:noFill/>
          </a:ln>
        </p:spPr>
        <p:txBody>
          <a:bodyPr spcFirstLastPara="1" wrap="square" lIns="0" tIns="0" rIns="0" bIns="0" anchor="t" anchorCtr="0">
            <a:normAutofit/>
          </a:bodyPr>
          <a:lstStyle/>
          <a:p>
            <a:pPr marL="0" lvl="0" indent="0" algn="l" rtl="0">
              <a:lnSpc>
                <a:spcPct val="80000"/>
              </a:lnSpc>
              <a:spcBef>
                <a:spcPts val="0"/>
              </a:spcBef>
              <a:spcAft>
                <a:spcPts val="0"/>
              </a:spcAft>
              <a:buClr>
                <a:srgbClr val="1F1F1F"/>
              </a:buClr>
              <a:buSzPts val="3564"/>
              <a:buFont typeface="Montserrat"/>
              <a:buNone/>
            </a:pPr>
            <a:r>
              <a:rPr lang="en-US" sz="4900">
                <a:solidFill>
                  <a:schemeClr val="dk1"/>
                </a:solidFill>
              </a:rPr>
              <a:t>Empower your department</a:t>
            </a:r>
            <a:r>
              <a:rPr lang="en-US">
                <a:solidFill>
                  <a:schemeClr val="accent1"/>
                </a:solidFill>
              </a:rPr>
              <a:t>.</a:t>
            </a:r>
            <a:endParaRPr>
              <a:solidFill>
                <a:schemeClr val="accent1"/>
              </a:solidFill>
            </a:endParaRPr>
          </a:p>
          <a:p>
            <a:pPr marL="0" lvl="0" indent="0" algn="l" rtl="0">
              <a:lnSpc>
                <a:spcPct val="80000"/>
              </a:lnSpc>
              <a:spcBef>
                <a:spcPts val="0"/>
              </a:spcBef>
              <a:spcAft>
                <a:spcPts val="0"/>
              </a:spcAft>
              <a:buClr>
                <a:srgbClr val="1F1F1F"/>
              </a:buClr>
              <a:buSzPts val="3564"/>
              <a:buFont typeface="Montserrat"/>
              <a:buNone/>
            </a:pPr>
            <a:r>
              <a:rPr lang="en-US">
                <a:solidFill>
                  <a:schemeClr val="dk1"/>
                </a:solidFill>
              </a:rPr>
              <a:t>Connect your Region</a:t>
            </a:r>
            <a:r>
              <a:rPr lang="en-US">
                <a:solidFill>
                  <a:schemeClr val="accent1"/>
                </a:solidFill>
              </a:rPr>
              <a:t>.</a:t>
            </a:r>
            <a:endParaRPr>
              <a:solidFill>
                <a:schemeClr val="accent1"/>
              </a:solidFill>
            </a:endParaRPr>
          </a:p>
          <a:p>
            <a:pPr marL="0" lvl="0" indent="0" algn="l" rtl="0">
              <a:lnSpc>
                <a:spcPct val="80000"/>
              </a:lnSpc>
              <a:spcBef>
                <a:spcPts val="0"/>
              </a:spcBef>
              <a:spcAft>
                <a:spcPts val="0"/>
              </a:spcAft>
              <a:buClr>
                <a:srgbClr val="1F1F1F"/>
              </a:buClr>
              <a:buSzPts val="3564"/>
              <a:buFont typeface="Montserrat"/>
              <a:buNone/>
            </a:pPr>
            <a:r>
              <a:rPr lang="en-US">
                <a:solidFill>
                  <a:schemeClr val="accent1"/>
                </a:solidFill>
              </a:rPr>
              <a:t>Lead with Intelligence.</a:t>
            </a:r>
            <a:endParaRPr>
              <a:solidFill>
                <a:schemeClr val="accent1"/>
              </a:solidFill>
            </a:endParaRPr>
          </a:p>
          <a:p>
            <a:pPr marL="0" lvl="0" indent="0" algn="l" rtl="0">
              <a:lnSpc>
                <a:spcPct val="80000"/>
              </a:lnSpc>
              <a:spcBef>
                <a:spcPts val="0"/>
              </a:spcBef>
              <a:spcAft>
                <a:spcPts val="0"/>
              </a:spcAft>
              <a:buClr>
                <a:srgbClr val="1F1F1F"/>
              </a:buClr>
              <a:buSzPts val="3564"/>
              <a:buFont typeface="Montserrat"/>
              <a:buNone/>
            </a:pPr>
            <a:endParaRPr>
              <a:solidFill>
                <a:schemeClr val="accent1"/>
              </a:solidFill>
            </a:endParaRPr>
          </a:p>
          <a:p>
            <a:pPr marL="0" lvl="0" indent="0" algn="l" rtl="0">
              <a:lnSpc>
                <a:spcPct val="80000"/>
              </a:lnSpc>
              <a:spcBef>
                <a:spcPts val="0"/>
              </a:spcBef>
              <a:spcAft>
                <a:spcPts val="0"/>
              </a:spcAft>
              <a:buClr>
                <a:srgbClr val="1F1F1F"/>
              </a:buClr>
              <a:buSzPts val="3564"/>
              <a:buFont typeface="Montserrat"/>
              <a:buNone/>
            </a:pPr>
            <a:r>
              <a:rPr lang="en-US">
                <a:solidFill>
                  <a:schemeClr val="dk1"/>
                </a:solidFill>
              </a:rPr>
              <a:t>Impulsa a tu departamento</a:t>
            </a:r>
            <a:r>
              <a:rPr lang="en-US">
                <a:solidFill>
                  <a:schemeClr val="accent1"/>
                </a:solidFill>
              </a:rPr>
              <a:t>.</a:t>
            </a:r>
            <a:endParaRPr>
              <a:solidFill>
                <a:schemeClr val="accent1"/>
              </a:solidFill>
            </a:endParaRPr>
          </a:p>
          <a:p>
            <a:pPr marL="0" lvl="0" indent="0" algn="l" rtl="0">
              <a:lnSpc>
                <a:spcPct val="80000"/>
              </a:lnSpc>
              <a:spcBef>
                <a:spcPts val="0"/>
              </a:spcBef>
              <a:spcAft>
                <a:spcPts val="0"/>
              </a:spcAft>
              <a:buClr>
                <a:srgbClr val="1F1F1F"/>
              </a:buClr>
              <a:buSzPts val="3564"/>
              <a:buFont typeface="Montserrat"/>
              <a:buNone/>
            </a:pPr>
            <a:r>
              <a:rPr lang="en-US">
                <a:solidFill>
                  <a:schemeClr val="dk1"/>
                </a:solidFill>
              </a:rPr>
              <a:t>Conecta a tu región</a:t>
            </a:r>
            <a:r>
              <a:rPr lang="en-US">
                <a:solidFill>
                  <a:schemeClr val="accent1"/>
                </a:solidFill>
              </a:rPr>
              <a:t>.</a:t>
            </a:r>
            <a:endParaRPr>
              <a:solidFill>
                <a:schemeClr val="accent1"/>
              </a:solidFill>
            </a:endParaRPr>
          </a:p>
          <a:p>
            <a:pPr marL="0" lvl="0" indent="0" algn="l" rtl="0">
              <a:lnSpc>
                <a:spcPct val="80000"/>
              </a:lnSpc>
              <a:spcBef>
                <a:spcPts val="0"/>
              </a:spcBef>
              <a:spcAft>
                <a:spcPts val="0"/>
              </a:spcAft>
              <a:buClr>
                <a:srgbClr val="1F1F1F"/>
              </a:buClr>
              <a:buSzPts val="3564"/>
              <a:buFont typeface="Montserrat"/>
              <a:buNone/>
            </a:pPr>
            <a:r>
              <a:rPr lang="en-US">
                <a:solidFill>
                  <a:schemeClr val="accent1"/>
                </a:solidFill>
              </a:rPr>
              <a:t>Lidera con inteligencia.</a:t>
            </a:r>
            <a:endParaRPr>
              <a:solidFill>
                <a:schemeClr val="accent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
          <p:cNvSpPr txBox="1"/>
          <p:nvPr/>
        </p:nvSpPr>
        <p:spPr>
          <a:xfrm>
            <a:off x="1866898" y="645017"/>
            <a:ext cx="8176388" cy="495301"/>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1F1F1F"/>
              </a:buClr>
              <a:buSzPts val="3200"/>
              <a:buFont typeface="Montserrat"/>
              <a:buNone/>
            </a:pPr>
            <a:r>
              <a:rPr lang="en-US" sz="3200" b="1" i="0" u="none" strike="noStrike" cap="none">
                <a:solidFill>
                  <a:srgbClr val="1F1F1F"/>
                </a:solidFill>
                <a:latin typeface="Montserrat"/>
                <a:ea typeface="Montserrat"/>
                <a:cs typeface="Montserrat"/>
                <a:sym typeface="Montserrat"/>
              </a:rPr>
              <a:t>Contact </a:t>
            </a:r>
            <a:r>
              <a:rPr lang="en-US" sz="3200" b="1" i="0" u="none" strike="noStrike" cap="none">
                <a:solidFill>
                  <a:schemeClr val="accent1"/>
                </a:solidFill>
                <a:latin typeface="Montserrat"/>
                <a:ea typeface="Montserrat"/>
                <a:cs typeface="Montserrat"/>
                <a:sym typeface="Montserrat"/>
              </a:rPr>
              <a:t>—— </a:t>
            </a:r>
            <a:r>
              <a:rPr lang="en-US" sz="3200" b="1" i="0" u="none" strike="noStrike" cap="none">
                <a:solidFill>
                  <a:srgbClr val="1F1F1F"/>
                </a:solidFill>
                <a:latin typeface="Montserrat"/>
                <a:ea typeface="Montserrat"/>
                <a:cs typeface="Montserrat"/>
                <a:sym typeface="Montserrat"/>
              </a:rPr>
              <a:t>.</a:t>
            </a:r>
            <a:endParaRPr/>
          </a:p>
        </p:txBody>
      </p:sp>
      <p:sp>
        <p:nvSpPr>
          <p:cNvPr id="376" name="Google Shape;376;p5"/>
          <p:cNvSpPr txBox="1"/>
          <p:nvPr/>
        </p:nvSpPr>
        <p:spPr>
          <a:xfrm>
            <a:off x="6589627" y="1958900"/>
            <a:ext cx="5379600" cy="495600"/>
          </a:xfrm>
          <a:prstGeom prst="rect">
            <a:avLst/>
          </a:prstGeom>
          <a:noFill/>
          <a:ln>
            <a:noFill/>
          </a:ln>
        </p:spPr>
        <p:txBody>
          <a:bodyPr spcFirstLastPara="1" wrap="square" lIns="0" tIns="0" rIns="0" bIns="0" anchor="t" anchorCtr="0">
            <a:spAutoFit/>
          </a:bodyPr>
          <a:lstStyle/>
          <a:p>
            <a:pPr marL="0" marR="0" lvl="0" indent="0" algn="l" rtl="0">
              <a:lnSpc>
                <a:spcPct val="70000"/>
              </a:lnSpc>
              <a:spcBef>
                <a:spcPts val="0"/>
              </a:spcBef>
              <a:spcAft>
                <a:spcPts val="0"/>
              </a:spcAft>
              <a:buClr>
                <a:srgbClr val="1F1F1F"/>
              </a:buClr>
              <a:buSzPts val="4600"/>
              <a:buFont typeface="Montserrat"/>
              <a:buNone/>
            </a:pPr>
            <a:r>
              <a:rPr lang="en-US" sz="4600" b="1">
                <a:solidFill>
                  <a:srgbClr val="1F1F1F"/>
                </a:solidFill>
                <a:latin typeface="Montserrat"/>
                <a:ea typeface="Montserrat"/>
                <a:cs typeface="Montserrat"/>
                <a:sym typeface="Montserrat"/>
              </a:rPr>
              <a:t>Britta Maddox</a:t>
            </a:r>
            <a:r>
              <a:rPr lang="en-US" sz="4600" b="1" i="0" u="none" strike="noStrike" cap="none">
                <a:solidFill>
                  <a:srgbClr val="E93C2F"/>
                </a:solidFill>
                <a:latin typeface="Montserrat"/>
                <a:ea typeface="Montserrat"/>
                <a:cs typeface="Montserrat"/>
                <a:sym typeface="Montserrat"/>
              </a:rPr>
              <a:t>.</a:t>
            </a:r>
            <a:endParaRPr/>
          </a:p>
        </p:txBody>
      </p:sp>
      <p:sp>
        <p:nvSpPr>
          <p:cNvPr id="377" name="Google Shape;377;p5"/>
          <p:cNvSpPr txBox="1"/>
          <p:nvPr/>
        </p:nvSpPr>
        <p:spPr>
          <a:xfrm>
            <a:off x="6589625" y="2722088"/>
            <a:ext cx="5379600" cy="668100"/>
          </a:xfrm>
          <a:prstGeom prst="rect">
            <a:avLst/>
          </a:prstGeom>
          <a:noFill/>
          <a:ln>
            <a:noFill/>
          </a:ln>
        </p:spPr>
        <p:txBody>
          <a:bodyPr spcFirstLastPara="1" wrap="square" lIns="0" tIns="0" rIns="0" bIns="0" anchor="t" anchorCtr="0">
            <a:spAutoFit/>
          </a:bodyPr>
          <a:lstStyle/>
          <a:p>
            <a:pPr marL="0" marR="0" lvl="0" indent="0" algn="l" rtl="0">
              <a:lnSpc>
                <a:spcPct val="70000"/>
              </a:lnSpc>
              <a:spcBef>
                <a:spcPts val="0"/>
              </a:spcBef>
              <a:spcAft>
                <a:spcPts val="0"/>
              </a:spcAft>
              <a:buClr>
                <a:srgbClr val="8F8F8F"/>
              </a:buClr>
              <a:buSzPts val="3100"/>
              <a:buFont typeface="Montserrat"/>
              <a:buNone/>
            </a:pPr>
            <a:r>
              <a:rPr lang="en-US" sz="3100">
                <a:solidFill>
                  <a:srgbClr val="8F8F8F"/>
                </a:solidFill>
                <a:latin typeface="Montserrat"/>
                <a:ea typeface="Montserrat"/>
                <a:cs typeface="Montserrat"/>
                <a:sym typeface="Montserrat"/>
              </a:rPr>
              <a:t>PSDS Fire RMS Administrator</a:t>
            </a:r>
            <a:endParaRPr/>
          </a:p>
        </p:txBody>
      </p:sp>
      <p:pic>
        <p:nvPicPr>
          <p:cNvPr id="378" name="Google Shape;378;p5" title="Headshot.jpg"/>
          <p:cNvPicPr preferRelativeResize="0">
            <a:picLocks noGrp="1"/>
          </p:cNvPicPr>
          <p:nvPr>
            <p:ph type="pic" idx="2"/>
          </p:nvPr>
        </p:nvPicPr>
        <p:blipFill rotWithShape="1">
          <a:blip r:embed="rId3">
            <a:alphaModFix/>
          </a:blip>
          <a:srcRect r="17334" b="24998"/>
          <a:stretch/>
        </p:blipFill>
        <p:spPr>
          <a:xfrm>
            <a:off x="3082200" y="2007900"/>
            <a:ext cx="2275799" cy="2753101"/>
          </a:xfrm>
          <a:prstGeom prst="rect">
            <a:avLst/>
          </a:prstGeom>
          <a:noFill/>
          <a:ln>
            <a:noFill/>
          </a:ln>
        </p:spPr>
      </p:pic>
      <p:sp>
        <p:nvSpPr>
          <p:cNvPr id="379" name="Google Shape;379;p5"/>
          <p:cNvSpPr txBox="1">
            <a:spLocks noGrp="1"/>
          </p:cNvSpPr>
          <p:nvPr>
            <p:ph type="sldNum" idx="12"/>
          </p:nvPr>
        </p:nvSpPr>
        <p:spPr>
          <a:xfrm>
            <a:off x="429240" y="6449909"/>
            <a:ext cx="127001" cy="165101"/>
          </a:xfrm>
          <a:prstGeom prst="rect">
            <a:avLst/>
          </a:prstGeom>
          <a:noFill/>
          <a:ln>
            <a:noFill/>
          </a:ln>
        </p:spPr>
        <p:txBody>
          <a:bodyPr spcFirstLastPara="1" wrap="square" lIns="0" tIns="0" rIns="0" bIns="0" anchor="ctr" anchorCtr="0">
            <a:spAutoFit/>
          </a:bodyPr>
          <a:lstStyle/>
          <a:p>
            <a:pPr marL="0" lvl="0" indent="0" algn="ctr" rtl="0">
              <a:lnSpc>
                <a:spcPct val="100000"/>
              </a:lnSpc>
              <a:spcBef>
                <a:spcPts val="0"/>
              </a:spcBef>
              <a:spcAft>
                <a:spcPts val="0"/>
              </a:spcAft>
              <a:buClr>
                <a:srgbClr val="1F1F1F"/>
              </a:buClr>
              <a:buSzPts val="1000"/>
              <a:buFont typeface="Montserrat Medium"/>
              <a:buNone/>
            </a:pPr>
            <a:fld id="{00000000-1234-1234-1234-123412341234}" type="slidenum">
              <a:rPr lang="en-US" sz="1000">
                <a:solidFill>
                  <a:srgbClr val="1F1F1F"/>
                </a:solidFill>
                <a:latin typeface="Montserrat Medium"/>
                <a:ea typeface="Montserrat Medium"/>
                <a:cs typeface="Montserrat Medium"/>
                <a:sym typeface="Montserrat Medium"/>
              </a:rPr>
              <a:t>30</a:t>
            </a:fld>
            <a:endParaRPr/>
          </a:p>
        </p:txBody>
      </p:sp>
      <p:sp>
        <p:nvSpPr>
          <p:cNvPr id="380" name="Google Shape;380;p5"/>
          <p:cNvSpPr txBox="1"/>
          <p:nvPr/>
        </p:nvSpPr>
        <p:spPr>
          <a:xfrm>
            <a:off x="6589627" y="3818800"/>
            <a:ext cx="5602500" cy="517200"/>
          </a:xfrm>
          <a:prstGeom prst="rect">
            <a:avLst/>
          </a:prstGeom>
          <a:noFill/>
          <a:ln>
            <a:noFill/>
          </a:ln>
        </p:spPr>
        <p:txBody>
          <a:bodyPr spcFirstLastPara="1" wrap="square" lIns="0" tIns="0" rIns="0" bIns="0" anchor="t" anchorCtr="0">
            <a:spAutoFit/>
          </a:bodyPr>
          <a:lstStyle/>
          <a:p>
            <a:pPr marL="0" marR="0" lvl="0" indent="0" algn="l" rtl="0">
              <a:lnSpc>
                <a:spcPct val="70000"/>
              </a:lnSpc>
              <a:spcBef>
                <a:spcPts val="0"/>
              </a:spcBef>
              <a:spcAft>
                <a:spcPts val="0"/>
              </a:spcAft>
              <a:buClr>
                <a:srgbClr val="000000"/>
              </a:buClr>
              <a:buSzPts val="2400"/>
              <a:buFont typeface="Montserrat"/>
              <a:buNone/>
            </a:pPr>
            <a:r>
              <a:rPr lang="en-US" sz="2400" b="0" i="0" u="none" strike="noStrike" cap="none">
                <a:solidFill>
                  <a:srgbClr val="000000"/>
                </a:solidFill>
                <a:latin typeface="Montserrat"/>
                <a:ea typeface="Montserrat"/>
                <a:cs typeface="Montserrat"/>
                <a:sym typeface="Montserrat"/>
              </a:rPr>
              <a:t>Email: </a:t>
            </a:r>
            <a:endParaRPr sz="2400" b="0" i="0" u="none" strike="noStrike" cap="none">
              <a:solidFill>
                <a:srgbClr val="000000"/>
              </a:solidFill>
              <a:latin typeface="Montserrat"/>
              <a:ea typeface="Montserrat"/>
              <a:cs typeface="Montserrat"/>
              <a:sym typeface="Montserrat"/>
            </a:endParaRPr>
          </a:p>
          <a:p>
            <a:pPr marL="0" marR="0" lvl="0" indent="0" algn="l" rtl="0">
              <a:lnSpc>
                <a:spcPct val="70000"/>
              </a:lnSpc>
              <a:spcBef>
                <a:spcPts val="0"/>
              </a:spcBef>
              <a:spcAft>
                <a:spcPts val="0"/>
              </a:spcAft>
              <a:buClr>
                <a:srgbClr val="000000"/>
              </a:buClr>
              <a:buSzPts val="2400"/>
              <a:buFont typeface="Montserrat"/>
              <a:buNone/>
            </a:pPr>
            <a:r>
              <a:rPr lang="en-US" sz="2400" b="0" i="0" u="none" strike="noStrike" cap="none">
                <a:solidFill>
                  <a:srgbClr val="000000"/>
                </a:solidFill>
                <a:latin typeface="Montserrat"/>
                <a:ea typeface="Montserrat"/>
                <a:cs typeface="Montserrat"/>
                <a:sym typeface="Montserrat"/>
              </a:rPr>
              <a:t>bmaddox@coonrapidsmn.gov</a:t>
            </a:r>
            <a:endParaRPr/>
          </a:p>
        </p:txBody>
      </p:sp>
      <p:sp>
        <p:nvSpPr>
          <p:cNvPr id="381" name="Google Shape;381;p5"/>
          <p:cNvSpPr txBox="1"/>
          <p:nvPr/>
        </p:nvSpPr>
        <p:spPr>
          <a:xfrm>
            <a:off x="6589605" y="4554565"/>
            <a:ext cx="4339800" cy="258600"/>
          </a:xfrm>
          <a:prstGeom prst="rect">
            <a:avLst/>
          </a:prstGeom>
          <a:noFill/>
          <a:ln>
            <a:noFill/>
          </a:ln>
        </p:spPr>
        <p:txBody>
          <a:bodyPr spcFirstLastPara="1" wrap="square" lIns="0" tIns="0" rIns="0" bIns="0" anchor="t" anchorCtr="0">
            <a:spAutoFit/>
          </a:bodyPr>
          <a:lstStyle/>
          <a:p>
            <a:pPr marL="0" marR="0" lvl="0" indent="0" algn="l" rtl="0">
              <a:lnSpc>
                <a:spcPct val="70000"/>
              </a:lnSpc>
              <a:spcBef>
                <a:spcPts val="0"/>
              </a:spcBef>
              <a:spcAft>
                <a:spcPts val="0"/>
              </a:spcAft>
              <a:buClr>
                <a:srgbClr val="000000"/>
              </a:buClr>
              <a:buSzPts val="2400"/>
              <a:buFont typeface="Montserrat"/>
              <a:buNone/>
            </a:pPr>
            <a:r>
              <a:rPr lang="en-US" sz="2400" b="0" i="0" u="none" strike="noStrike" cap="none">
                <a:solidFill>
                  <a:srgbClr val="000000"/>
                </a:solidFill>
                <a:latin typeface="Montserrat"/>
                <a:ea typeface="Montserrat"/>
                <a:cs typeface="Montserrat"/>
                <a:sym typeface="Montserrat"/>
              </a:rPr>
              <a:t>Phone: 1.763.367.0058</a:t>
            </a:r>
            <a:endParaRPr/>
          </a:p>
        </p:txBody>
      </p:sp>
      <p:sp>
        <p:nvSpPr>
          <p:cNvPr id="382" name="Google Shape;382;p5"/>
          <p:cNvSpPr txBox="1"/>
          <p:nvPr/>
        </p:nvSpPr>
        <p:spPr>
          <a:xfrm>
            <a:off x="5939800" y="5332438"/>
            <a:ext cx="4989600" cy="775800"/>
          </a:xfrm>
          <a:prstGeom prst="rect">
            <a:avLst/>
          </a:prstGeom>
          <a:noFill/>
          <a:ln>
            <a:noFill/>
          </a:ln>
        </p:spPr>
        <p:txBody>
          <a:bodyPr spcFirstLastPara="1" wrap="square" lIns="0" tIns="0" rIns="0" bIns="0" anchor="t" anchorCtr="0">
            <a:spAutoFit/>
          </a:bodyPr>
          <a:lstStyle/>
          <a:p>
            <a:pPr marL="0" marR="0" lvl="0" indent="0" algn="l" rtl="0">
              <a:lnSpc>
                <a:spcPct val="70000"/>
              </a:lnSpc>
              <a:spcBef>
                <a:spcPts val="0"/>
              </a:spcBef>
              <a:spcAft>
                <a:spcPts val="0"/>
              </a:spcAft>
              <a:buClr>
                <a:srgbClr val="000000"/>
              </a:buClr>
              <a:buSzPts val="2400"/>
              <a:buFont typeface="Montserrat"/>
              <a:buNone/>
            </a:pPr>
            <a:r>
              <a:rPr lang="en-US" sz="2400">
                <a:latin typeface="Montserrat"/>
                <a:ea typeface="Montserrat"/>
                <a:cs typeface="Montserrat"/>
                <a:sym typeface="Montserrat"/>
              </a:rPr>
              <a:t>Scan the QR code to visit the Anoka County Fire Protection Council LinkedIn page</a:t>
            </a:r>
            <a:endParaRPr/>
          </a:p>
        </p:txBody>
      </p:sp>
      <p:pic>
        <p:nvPicPr>
          <p:cNvPr id="383" name="Google Shape;383;p5"/>
          <p:cNvPicPr preferRelativeResize="0"/>
          <p:nvPr/>
        </p:nvPicPr>
        <p:blipFill>
          <a:blip r:embed="rId4">
            <a:alphaModFix/>
          </a:blip>
          <a:stretch>
            <a:fillRect/>
          </a:stretch>
        </p:blipFill>
        <p:spPr>
          <a:xfrm>
            <a:off x="10726525" y="5031750"/>
            <a:ext cx="1377174" cy="1377174"/>
          </a:xfrm>
          <a:prstGeom prst="rect">
            <a:avLst/>
          </a:prstGeom>
          <a:noFill/>
          <a:ln>
            <a:noFill/>
          </a:ln>
        </p:spPr>
      </p:pic>
    </p:spTree>
  </p:cSld>
  <p:clrMapOvr>
    <a:masterClrMapping/>
  </p:clrMapOvr>
</p:sld>
</file>

<file path=ppt/theme/theme1.xml><?xml version="1.0" encoding="utf-8"?>
<a:theme xmlns:a="http://schemas.openxmlformats.org/drawingml/2006/main" name="B&amp;D-Powerpoint Template_16x9">
  <a:themeElements>
    <a:clrScheme name="B&amp;D-Powerpoint Template_16x9">
      <a:dk1>
        <a:srgbClr val="1F1F1F"/>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amp;D-Powerpoint Template_16x9">
  <a:themeElements>
    <a:clrScheme name="B&amp;D-Powerpoint Template_16x9">
      <a:dk1>
        <a:srgbClr val="000000"/>
      </a:dk1>
      <a:lt1>
        <a:srgbClr val="FFFFFF"/>
      </a:lt1>
      <a:dk2>
        <a:srgbClr val="A7A7A7"/>
      </a:dk2>
      <a:lt2>
        <a:srgbClr val="535353"/>
      </a:lt2>
      <a:accent1>
        <a:srgbClr val="FE1C1D"/>
      </a:accent1>
      <a:accent2>
        <a:srgbClr val="FF5757"/>
      </a:accent2>
      <a:accent3>
        <a:srgbClr val="C9D2FD"/>
      </a:accent3>
      <a:accent4>
        <a:srgbClr val="5E78FA"/>
      </a:accent4>
      <a:accent5>
        <a:srgbClr val="0420AB"/>
      </a:accent5>
      <a:accent6>
        <a:srgbClr val="021572"/>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30</Slides>
  <Notes>30</Notes>
  <HiddenSlides>0</HiddenSlide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B&amp;D-Powerpoint Template_16x9</vt:lpstr>
      <vt:lpstr>GIS &amp; Strategic Collaboration in the Fire Service</vt:lpstr>
      <vt:lpstr>Unlocking the Power of Data and Regional Partnerships through Collaboration.</vt:lpstr>
      <vt:lpstr>Abstract</vt:lpstr>
      <vt:lpstr>PowerPoint Presentation</vt:lpstr>
      <vt:lpstr>PowerPoint Presentation</vt:lpstr>
      <vt:lpstr>PowerPoint Presentation</vt:lpstr>
      <vt:lpstr>PowerPoint Presentation</vt:lpstr>
      <vt:lpstr>PowerPoint Presentation</vt:lpstr>
      <vt:lpstr>PowerPoint Presentation</vt:lpstr>
      <vt:lpstr>Anoka County Comprehensive Plan – Public Safety Chapter Goal: “Provide for a safe and secure environment for residents through cooperative law enforcement, fire protection, and emergency management services.” Council alignment: The ACFPC literally exists to coordinate fire inspection, training, and safety across multiple jurisdictions. Joint initiatives like mobile food truck reciprocity agreements align with “cooperative” and “efficient” services, and shared preplans make cooperative response on a common operating procedure possible beyond the municipality itself  </vt:lpstr>
      <vt:lpstr>Minnesota State Fire Marshal Strategic Goals Enhance fire prevention and life safety programs statewide. Strengthen partnerships with local fire and emergency services. Promote consistency in fire codes and inspections across jurisdictions. Council alignment: ITM (Inspection, Testing, Maintenance) standardization project directly supports consistency in fire codes. Regional coordination directly supports “strengthening partnerships.” </vt:lpstr>
      <vt:lpstr>Minnesota Homeland Security Emergency Management (HSEM) Strategic Priorities (2024–2027) “Strengthen regional preparedness and mutual aid.” “Improve resilience of communities to disasters.” “Support interoperable communications and shared resources.” Council alignment: Our sister city partnership with Durango, Mexico directly reflects ACFPC’s desire to strengthen regional and international preparedness and improve resiliency Shared inspection tools = interoperability in public safety.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 BI</vt:lpstr>
      <vt:lpstr>PowerPoint Presentation</vt:lpstr>
      <vt:lpstr>Regional</vt:lpstr>
      <vt:lpstr>International</vt:lpstr>
      <vt:lpstr>PowerPoint Presentation</vt:lpstr>
      <vt:lpstr>PowerPoint Presentation</vt:lpstr>
      <vt:lpstr>PowerPoint Presentation</vt:lpstr>
      <vt:lpstr>PowerPoint Presentation</vt:lpstr>
      <vt:lpstr>PowerPoint Presentation</vt:lpstr>
      <vt:lpstr>Empower your department. Connect your Region. Lead with Intelligence.  Impulsa a tu departamento. Conecta a tu región. Lidera con inteligencia.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286</cp:revision>
  <dcterms:modified xsi:type="dcterms:W3CDTF">2025-10-20T21:38:29Z</dcterms:modified>
</cp:coreProperties>
</file>