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5"/>
  </p:notesMasterIdLst>
  <p:sldIdLst>
    <p:sldId id="256" r:id="rId2"/>
    <p:sldId id="257" r:id="rId3"/>
    <p:sldId id="1807" r:id="rId4"/>
    <p:sldId id="1812" r:id="rId5"/>
    <p:sldId id="1811" r:id="rId6"/>
    <p:sldId id="1809" r:id="rId7"/>
    <p:sldId id="701" r:id="rId8"/>
    <p:sldId id="702" r:id="rId9"/>
    <p:sldId id="703" r:id="rId10"/>
    <p:sldId id="1803" r:id="rId11"/>
    <p:sldId id="1793" r:id="rId12"/>
    <p:sldId id="1791" r:id="rId13"/>
    <p:sldId id="1804" r:id="rId14"/>
    <p:sldId id="2147472264" r:id="rId15"/>
    <p:sldId id="2147472267" r:id="rId16"/>
    <p:sldId id="2147472268" r:id="rId17"/>
    <p:sldId id="1805" r:id="rId18"/>
    <p:sldId id="264" r:id="rId19"/>
    <p:sldId id="266" r:id="rId20"/>
    <p:sldId id="265" r:id="rId21"/>
    <p:sldId id="2147472265" r:id="rId22"/>
    <p:sldId id="2147472263" r:id="rId23"/>
    <p:sldId id="260" r:id="rId24"/>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F1F1F"/>
        </a:solidFill>
        <a:effectLst/>
        <a:uFillTx/>
        <a:latin typeface="+mj-lt"/>
        <a:ea typeface="+mj-ea"/>
        <a:cs typeface="+mj-cs"/>
        <a:sym typeface="Helvetica"/>
      </a:defRPr>
    </a:lvl1pPr>
    <a:lvl2pPr marL="0" marR="0" indent="457165"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F1F1F"/>
        </a:solidFill>
        <a:effectLst/>
        <a:uFillTx/>
        <a:latin typeface="+mj-lt"/>
        <a:ea typeface="+mj-ea"/>
        <a:cs typeface="+mj-cs"/>
        <a:sym typeface="Helvetica"/>
      </a:defRPr>
    </a:lvl2pPr>
    <a:lvl3pPr marL="0" marR="0" indent="91433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F1F1F"/>
        </a:solidFill>
        <a:effectLst/>
        <a:uFillTx/>
        <a:latin typeface="+mj-lt"/>
        <a:ea typeface="+mj-ea"/>
        <a:cs typeface="+mj-cs"/>
        <a:sym typeface="Helvetica"/>
      </a:defRPr>
    </a:lvl3pPr>
    <a:lvl4pPr marL="0" marR="0" indent="1371494"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F1F1F"/>
        </a:solidFill>
        <a:effectLst/>
        <a:uFillTx/>
        <a:latin typeface="+mj-lt"/>
        <a:ea typeface="+mj-ea"/>
        <a:cs typeface="+mj-cs"/>
        <a:sym typeface="Helvetica"/>
      </a:defRPr>
    </a:lvl4pPr>
    <a:lvl5pPr marL="0" marR="0" indent="182866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F1F1F"/>
        </a:solidFill>
        <a:effectLst/>
        <a:uFillTx/>
        <a:latin typeface="+mj-lt"/>
        <a:ea typeface="+mj-ea"/>
        <a:cs typeface="+mj-cs"/>
        <a:sym typeface="Helvetica"/>
      </a:defRPr>
    </a:lvl5pPr>
    <a:lvl6pPr marL="0" marR="0" indent="2285825"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F1F1F"/>
        </a:solidFill>
        <a:effectLst/>
        <a:uFillTx/>
        <a:latin typeface="+mj-lt"/>
        <a:ea typeface="+mj-ea"/>
        <a:cs typeface="+mj-cs"/>
        <a:sym typeface="Helvetica"/>
      </a:defRPr>
    </a:lvl6pPr>
    <a:lvl7pPr marL="0" marR="0" indent="2742989"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F1F1F"/>
        </a:solidFill>
        <a:effectLst/>
        <a:uFillTx/>
        <a:latin typeface="+mj-lt"/>
        <a:ea typeface="+mj-ea"/>
        <a:cs typeface="+mj-cs"/>
        <a:sym typeface="Helvetica"/>
      </a:defRPr>
    </a:lvl7pPr>
    <a:lvl8pPr marL="0" marR="0" indent="3200155"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F1F1F"/>
        </a:solidFill>
        <a:effectLst/>
        <a:uFillTx/>
        <a:latin typeface="+mj-lt"/>
        <a:ea typeface="+mj-ea"/>
        <a:cs typeface="+mj-cs"/>
        <a:sym typeface="Helvetica"/>
      </a:defRPr>
    </a:lvl8pPr>
    <a:lvl9pPr marL="0" marR="0" indent="365732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F1F1F"/>
        </a:solidFill>
        <a:effectLst/>
        <a:uFillTx/>
        <a:latin typeface="+mj-lt"/>
        <a:ea typeface="+mj-ea"/>
        <a:cs typeface="+mj-cs"/>
        <a:sym typeface="Helvetica"/>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7A9E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4AABC9D-6236-48F6-AD81-489B2DFA2772}" v="2" dt="2025-07-24T06:41:56.962"/>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1F1F1F"/>
        </a:fontRef>
        <a:srgbClr val="1F1F1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BCBCB"/>
          </a:solidFill>
        </a:fill>
      </a:tcStyle>
    </a:wholeTbl>
    <a:band2H>
      <a:tcTxStyle/>
      <a:tcStyle>
        <a:tcBdr/>
        <a:fill>
          <a:solidFill>
            <a:srgbClr val="E7E7E7"/>
          </a:solidFill>
        </a:fill>
      </a:tcStyle>
    </a:band2H>
    <a:firstCol>
      <a:tcTxStyle b="on" i="off">
        <a:font>
          <a:latin typeface="Open Sans Bold"/>
          <a:ea typeface="Open Sans Bold"/>
          <a:cs typeface="Open Sans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1F1F1F"/>
          </a:solidFill>
        </a:fill>
      </a:tcStyle>
    </a:firstCol>
    <a:lastRow>
      <a:tcTxStyle b="on" i="off">
        <a:font>
          <a:latin typeface="Open Sans Bold"/>
          <a:ea typeface="Open Sans Bold"/>
          <a:cs typeface="Open Sans Bol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1F1F1F"/>
          </a:solidFill>
        </a:fill>
      </a:tcStyle>
    </a:lastRow>
    <a:firstRow>
      <a:tcTxStyle b="on" i="off">
        <a:font>
          <a:latin typeface="Open Sans Bold"/>
          <a:ea typeface="Open Sans Bold"/>
          <a:cs typeface="Open Sans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1F1F1F"/>
          </a:solidFill>
        </a:fill>
      </a:tcStyle>
    </a:firstRow>
  </a:tblStyle>
  <a:tblStyle styleId="{C7B018BB-80A7-4F77-B60F-C8B233D01FF8}" styleName="">
    <a:tblBg/>
    <a:wholeTbl>
      <a:tcTxStyle b="off" i="off">
        <a:fontRef idx="major">
          <a:srgbClr val="1F1F1F"/>
        </a:fontRef>
        <a:srgbClr val="1F1F1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a:tcStyle>
        <a:tcBdr/>
        <a:fill>
          <a:solidFill>
            <a:srgbClr val="FFFFFF"/>
          </a:solidFill>
        </a:fill>
      </a:tcStyle>
    </a:band2H>
    <a:firstCol>
      <a:tcTxStyle b="off" i="off">
        <a:fontRef idx="major">
          <a:srgbClr val="1F1F1F"/>
        </a:fontRef>
        <a:srgbClr val="1F1F1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Col>
    <a:lastRow>
      <a:tcTxStyle b="off" i="off">
        <a:fontRef idx="major">
          <a:srgbClr val="1F1F1F"/>
        </a:fontRef>
        <a:srgbClr val="1F1F1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Ref idx="major">
          <a:srgbClr val="1F1F1F"/>
        </a:fontRef>
        <a:srgbClr val="1F1F1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Row>
  </a:tblStyle>
  <a:tblStyle styleId="{EEE7283C-3CF3-47DC-8721-378D4A62B228}" styleName="">
    <a:tblBg/>
    <a:wholeTbl>
      <a:tcTxStyle b="off" i="off">
        <a:fontRef idx="major">
          <a:srgbClr val="1F1F1F"/>
        </a:fontRef>
        <a:srgbClr val="1F1F1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CBCB"/>
          </a:solidFill>
        </a:fill>
      </a:tcStyle>
    </a:wholeTbl>
    <a:band2H>
      <a:tcTxStyle/>
      <a:tcStyle>
        <a:tcBdr/>
        <a:fill>
          <a:solidFill>
            <a:srgbClr val="FFE7E7"/>
          </a:solidFill>
        </a:fill>
      </a:tcStyle>
    </a:band2H>
    <a:firstCol>
      <a:tcTxStyle b="on" i="off">
        <a:font>
          <a:latin typeface="Open Sans Bold"/>
          <a:ea typeface="Open Sans Bold"/>
          <a:cs typeface="Open Sans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Open Sans Bold"/>
          <a:ea typeface="Open Sans Bold"/>
          <a:cs typeface="Open Sans Bol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Open Sans Bold"/>
          <a:ea typeface="Open Sans Bold"/>
          <a:cs typeface="Open Sans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F821DB8-F4EB-4A41-A1BA-3FCAFE7338EE}" styleName="">
    <a:tblBg/>
    <a:wholeTbl>
      <a:tcTxStyle b="off" i="off">
        <a:fontRef idx="major">
          <a:srgbClr val="1F1F1F"/>
        </a:fontRef>
        <a:srgbClr val="1F1F1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BEEFE"/>
          </a:solidFill>
        </a:fill>
      </a:tcStyle>
    </a:wholeTbl>
    <a:band2H>
      <a:tcTxStyle/>
      <a:tcStyle>
        <a:tcBdr/>
        <a:fill>
          <a:solidFill>
            <a:srgbClr val="F5F7FF"/>
          </a:solidFill>
        </a:fill>
      </a:tcStyle>
    </a:band2H>
    <a:firstCol>
      <a:tcTxStyle b="on" i="off">
        <a:font>
          <a:latin typeface="Open Sans Bold"/>
          <a:ea typeface="Open Sans Bold"/>
          <a:cs typeface="Open Sans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Open Sans Bold"/>
          <a:ea typeface="Open Sans Bold"/>
          <a:cs typeface="Open Sans Bol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Open Sans Bold"/>
          <a:ea typeface="Open Sans Bold"/>
          <a:cs typeface="Open Sans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33BA23B1-9221-436E-865A-0063620EA4FD}" styleName="">
    <a:tblBg/>
    <a:wholeTbl>
      <a:tcTxStyle b="off" i="off">
        <a:fontRef idx="major">
          <a:srgbClr val="1F1F1F"/>
        </a:fontRef>
        <a:srgbClr val="1F1F1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D4"/>
          </a:solidFill>
        </a:fill>
      </a:tcStyle>
    </a:wholeTbl>
    <a:band2H>
      <a:tcTxStyle/>
      <a:tcStyle>
        <a:tcBdr/>
        <a:fill>
          <a:solidFill>
            <a:srgbClr val="E6E7EB"/>
          </a:solidFill>
        </a:fill>
      </a:tcStyle>
    </a:band2H>
    <a:firstCol>
      <a:tcTxStyle b="on" i="off">
        <a:font>
          <a:latin typeface="Open Sans Bold"/>
          <a:ea typeface="Open Sans Bold"/>
          <a:cs typeface="Open Sans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Open Sans Bold"/>
          <a:ea typeface="Open Sans Bold"/>
          <a:cs typeface="Open Sans Bol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Open Sans Bold"/>
          <a:ea typeface="Open Sans Bold"/>
          <a:cs typeface="Open Sans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2708684C-4D16-4618-839F-0558EEFCDFE6}" styleName="">
    <a:tblBg/>
    <a:wholeTbl>
      <a:tcTxStyle b="off" i="off">
        <a:fontRef idx="major">
          <a:srgbClr val="1F1F1F"/>
        </a:fontRef>
        <a:srgbClr val="1F1F1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7E7E7"/>
          </a:solidFill>
        </a:fill>
      </a:tcStyle>
    </a:wholeTbl>
    <a:band2H>
      <a:tcTxStyle/>
      <a:tcStyle>
        <a:tcBdr/>
        <a:fill>
          <a:solidFill>
            <a:srgbClr val="FFFFFF"/>
          </a:solidFill>
        </a:fill>
      </a:tcStyle>
    </a:band2H>
    <a:firstCol>
      <a:tcTxStyle b="on" i="off">
        <a:font>
          <a:latin typeface="Open Sans Bold"/>
          <a:ea typeface="Open Sans Bold"/>
          <a:cs typeface="Open Sans Bol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Open Sans Bold"/>
          <a:ea typeface="Open Sans Bold"/>
          <a:cs typeface="Open Sans Bold"/>
        </a:font>
        <a:srgbClr val="1F1F1F"/>
      </a:tcTxStyle>
      <a:tcStyle>
        <a:tcBdr>
          <a:left>
            <a:ln w="12700" cap="flat">
              <a:noFill/>
              <a:miter lim="400000"/>
            </a:ln>
          </a:left>
          <a:right>
            <a:ln w="12700" cap="flat">
              <a:noFill/>
              <a:miter lim="400000"/>
            </a:ln>
          </a:right>
          <a:top>
            <a:ln w="50800" cap="flat">
              <a:solidFill>
                <a:srgbClr val="1F1F1F"/>
              </a:solidFill>
              <a:prstDash val="solid"/>
              <a:round/>
            </a:ln>
          </a:top>
          <a:bottom>
            <a:ln w="25400" cap="flat">
              <a:solidFill>
                <a:srgbClr val="1F1F1F"/>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Open Sans Bold"/>
          <a:ea typeface="Open Sans Bold"/>
          <a:cs typeface="Open Sans Bold"/>
        </a:font>
        <a:srgbClr val="FFFFFF"/>
      </a:tcTxStyle>
      <a:tcStyle>
        <a:tcBdr>
          <a:left>
            <a:ln w="12700" cap="flat">
              <a:noFill/>
              <a:miter lim="400000"/>
            </a:ln>
          </a:left>
          <a:right>
            <a:ln w="12700" cap="flat">
              <a:noFill/>
              <a:miter lim="400000"/>
            </a:ln>
          </a:right>
          <a:top>
            <a:ln w="25400" cap="flat">
              <a:solidFill>
                <a:srgbClr val="1F1F1F"/>
              </a:solidFill>
              <a:prstDash val="solid"/>
              <a:round/>
            </a:ln>
          </a:top>
          <a:bottom>
            <a:ln w="25400" cap="flat">
              <a:solidFill>
                <a:srgbClr val="1F1F1F"/>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352" autoAdjust="0"/>
    <p:restoredTop sz="94660"/>
  </p:normalViewPr>
  <p:slideViewPr>
    <p:cSldViewPr snapToGrid="0">
      <p:cViewPr>
        <p:scale>
          <a:sx n="70" d="100"/>
          <a:sy n="70" d="100"/>
        </p:scale>
        <p:origin x="2478" y="10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3" name="Shape 253"/>
          <p:cNvSpPr>
            <a:spLocks noGrp="1" noRot="1" noChangeAspect="1"/>
          </p:cNvSpPr>
          <p:nvPr>
            <p:ph type="sldImg"/>
          </p:nvPr>
        </p:nvSpPr>
        <p:spPr>
          <a:xfrm>
            <a:off x="1143000" y="685800"/>
            <a:ext cx="4572000" cy="3429000"/>
          </a:xfrm>
          <a:prstGeom prst="rect">
            <a:avLst/>
          </a:prstGeom>
        </p:spPr>
        <p:txBody>
          <a:bodyPr/>
          <a:lstStyle/>
          <a:p>
            <a:endParaRPr/>
          </a:p>
        </p:txBody>
      </p:sp>
      <p:sp>
        <p:nvSpPr>
          <p:cNvPr id="254" name="Shape 254"/>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985085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17148F-1AE8-0984-FD06-765177435F65}"/>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65AA17D5-4A69-59F9-7381-6CDA554D04D4}"/>
              </a:ext>
            </a:extLst>
          </p:cNvPr>
          <p:cNvSpPr>
            <a:spLocks noGrp="1" noRot="1" noChangeAspect="1"/>
          </p:cNvSpPr>
          <p:nvPr>
            <p:ph type="sldImg"/>
          </p:nvPr>
        </p:nvSpPr>
        <p:spPr>
          <a:xfrm>
            <a:off x="381000" y="685800"/>
            <a:ext cx="6096000" cy="3429000"/>
          </a:xfrm>
        </p:spPr>
      </p:sp>
      <p:sp>
        <p:nvSpPr>
          <p:cNvPr id="3" name="Marcador de notas 2">
            <a:extLst>
              <a:ext uri="{FF2B5EF4-FFF2-40B4-BE49-F238E27FC236}">
                <a16:creationId xmlns:a16="http://schemas.microsoft.com/office/drawing/2014/main" id="{0E1A1073-A88F-DBEE-B9DE-50A6A7934DEA}"/>
              </a:ext>
            </a:extLst>
          </p:cNvPr>
          <p:cNvSpPr>
            <a:spLocks noGrp="1"/>
          </p:cNvSpPr>
          <p:nvPr>
            <p:ph type="body" idx="1"/>
          </p:nvPr>
        </p:nvSpPr>
        <p:spPr/>
        <p:txBody>
          <a:bodyPr/>
          <a:lstStyle/>
          <a:p>
            <a:endParaRPr lang="en-US" dirty="0"/>
          </a:p>
        </p:txBody>
      </p:sp>
      <p:sp>
        <p:nvSpPr>
          <p:cNvPr id="4" name="Marcador de número de diapositiva 3">
            <a:extLst>
              <a:ext uri="{FF2B5EF4-FFF2-40B4-BE49-F238E27FC236}">
                <a16:creationId xmlns:a16="http://schemas.microsoft.com/office/drawing/2014/main" id="{3F3B6994-F082-DFBB-5209-5B2DCC4F9122}"/>
              </a:ext>
            </a:extLst>
          </p:cNvPr>
          <p:cNvSpPr>
            <a:spLocks noGrp="1"/>
          </p:cNvSpPr>
          <p:nvPr>
            <p:ph type="sldNum" sz="quarter" idx="5"/>
          </p:nvPr>
        </p:nvSpPr>
        <p:spPr/>
        <p:txBody>
          <a:bodyPr/>
          <a:lstStyle/>
          <a:p>
            <a:fld id="{36EF394D-08FE-416B-ACE8-AB204BEF271A}" type="slidenum">
              <a:rPr lang="en-US" smtClean="0"/>
              <a:t>7</a:t>
            </a:fld>
            <a:endParaRPr lang="en-US" dirty="0"/>
          </a:p>
        </p:txBody>
      </p:sp>
    </p:spTree>
    <p:extLst>
      <p:ext uri="{BB962C8B-B14F-4D97-AF65-F5344CB8AC3E}">
        <p14:creationId xmlns:p14="http://schemas.microsoft.com/office/powerpoint/2010/main" val="11846006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B809BF-4251-B544-8549-C6534D4AD746}"/>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A70EE431-E9ED-D99B-9E01-9FA974C9A34A}"/>
              </a:ext>
            </a:extLst>
          </p:cNvPr>
          <p:cNvSpPr>
            <a:spLocks noGrp="1" noRot="1" noChangeAspect="1"/>
          </p:cNvSpPr>
          <p:nvPr>
            <p:ph type="sldImg"/>
          </p:nvPr>
        </p:nvSpPr>
        <p:spPr>
          <a:xfrm>
            <a:off x="381000" y="685800"/>
            <a:ext cx="6096000" cy="3429000"/>
          </a:xfrm>
        </p:spPr>
      </p:sp>
      <p:sp>
        <p:nvSpPr>
          <p:cNvPr id="3" name="Marcador de notas 2">
            <a:extLst>
              <a:ext uri="{FF2B5EF4-FFF2-40B4-BE49-F238E27FC236}">
                <a16:creationId xmlns:a16="http://schemas.microsoft.com/office/drawing/2014/main" id="{198FAF13-16C1-00A3-B58B-E6F6E8856388}"/>
              </a:ext>
            </a:extLst>
          </p:cNvPr>
          <p:cNvSpPr>
            <a:spLocks noGrp="1"/>
          </p:cNvSpPr>
          <p:nvPr>
            <p:ph type="body" idx="1"/>
          </p:nvPr>
        </p:nvSpPr>
        <p:spPr/>
        <p:txBody>
          <a:bodyPr/>
          <a:lstStyle/>
          <a:p>
            <a:endParaRPr lang="en-US" dirty="0"/>
          </a:p>
        </p:txBody>
      </p:sp>
      <p:sp>
        <p:nvSpPr>
          <p:cNvPr id="4" name="Marcador de número de diapositiva 3">
            <a:extLst>
              <a:ext uri="{FF2B5EF4-FFF2-40B4-BE49-F238E27FC236}">
                <a16:creationId xmlns:a16="http://schemas.microsoft.com/office/drawing/2014/main" id="{EB536C9F-76F6-3702-85E9-32F93502F944}"/>
              </a:ext>
            </a:extLst>
          </p:cNvPr>
          <p:cNvSpPr>
            <a:spLocks noGrp="1"/>
          </p:cNvSpPr>
          <p:nvPr>
            <p:ph type="sldNum" sz="quarter" idx="5"/>
          </p:nvPr>
        </p:nvSpPr>
        <p:spPr/>
        <p:txBody>
          <a:bodyPr/>
          <a:lstStyle/>
          <a:p>
            <a:fld id="{36EF394D-08FE-416B-ACE8-AB204BEF271A}" type="slidenum">
              <a:rPr lang="en-US" smtClean="0"/>
              <a:t>8</a:t>
            </a:fld>
            <a:endParaRPr lang="en-US" dirty="0"/>
          </a:p>
        </p:txBody>
      </p:sp>
    </p:spTree>
    <p:extLst>
      <p:ext uri="{BB962C8B-B14F-4D97-AF65-F5344CB8AC3E}">
        <p14:creationId xmlns:p14="http://schemas.microsoft.com/office/powerpoint/2010/main" val="10098772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E30960-725F-6069-D68F-ECEE39C7FF69}"/>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53181268-20EC-5A5A-94C2-1AE1A8BF114E}"/>
              </a:ext>
            </a:extLst>
          </p:cNvPr>
          <p:cNvSpPr>
            <a:spLocks noGrp="1" noRot="1" noChangeAspect="1"/>
          </p:cNvSpPr>
          <p:nvPr>
            <p:ph type="sldImg"/>
          </p:nvPr>
        </p:nvSpPr>
        <p:spPr>
          <a:xfrm>
            <a:off x="381000" y="685800"/>
            <a:ext cx="6096000" cy="3429000"/>
          </a:xfrm>
        </p:spPr>
      </p:sp>
      <p:sp>
        <p:nvSpPr>
          <p:cNvPr id="3" name="Marcador de notas 2">
            <a:extLst>
              <a:ext uri="{FF2B5EF4-FFF2-40B4-BE49-F238E27FC236}">
                <a16:creationId xmlns:a16="http://schemas.microsoft.com/office/drawing/2014/main" id="{01165277-4F4A-6452-586D-CF569D5B390A}"/>
              </a:ext>
            </a:extLst>
          </p:cNvPr>
          <p:cNvSpPr>
            <a:spLocks noGrp="1"/>
          </p:cNvSpPr>
          <p:nvPr>
            <p:ph type="body" idx="1"/>
          </p:nvPr>
        </p:nvSpPr>
        <p:spPr/>
        <p:txBody>
          <a:bodyPr/>
          <a:lstStyle/>
          <a:p>
            <a:endParaRPr lang="en-US" dirty="0"/>
          </a:p>
        </p:txBody>
      </p:sp>
      <p:sp>
        <p:nvSpPr>
          <p:cNvPr id="4" name="Marcador de número de diapositiva 3">
            <a:extLst>
              <a:ext uri="{FF2B5EF4-FFF2-40B4-BE49-F238E27FC236}">
                <a16:creationId xmlns:a16="http://schemas.microsoft.com/office/drawing/2014/main" id="{FB94A026-4B1A-ECB9-A560-FBD6B827B635}"/>
              </a:ext>
            </a:extLst>
          </p:cNvPr>
          <p:cNvSpPr>
            <a:spLocks noGrp="1"/>
          </p:cNvSpPr>
          <p:nvPr>
            <p:ph type="sldNum" sz="quarter" idx="5"/>
          </p:nvPr>
        </p:nvSpPr>
        <p:spPr/>
        <p:txBody>
          <a:bodyPr/>
          <a:lstStyle/>
          <a:p>
            <a:fld id="{36EF394D-08FE-416B-ACE8-AB204BEF271A}" type="slidenum">
              <a:rPr lang="en-US" smtClean="0"/>
              <a:t>9</a:t>
            </a:fld>
            <a:endParaRPr lang="en-US" dirty="0"/>
          </a:p>
        </p:txBody>
      </p:sp>
    </p:spTree>
    <p:extLst>
      <p:ext uri="{BB962C8B-B14F-4D97-AF65-F5344CB8AC3E}">
        <p14:creationId xmlns:p14="http://schemas.microsoft.com/office/powerpoint/2010/main" val="41576324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defTabSz="942289">
              <a:defRPr/>
            </a:pPr>
            <a:r>
              <a:rPr lang="en-US" dirty="0"/>
              <a:t>[Brad] – Thank you Terry. Next Rodger Reiswig will discuss observations from the data analysis and how they could be applied to requirements in NFPA 72. Rodger, gives us your opinion on how the data analysis could help the NFPA 72 technical committee.</a:t>
            </a:r>
          </a:p>
          <a:p>
            <a:r>
              <a:rPr lang="en-US" dirty="0"/>
              <a:t>[Rodger]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545A2E-FE6C-42DD-9A8A-B93CA2AF6E1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61916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5138" y="723900"/>
            <a:ext cx="6424612" cy="36131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[Rodger]</a:t>
            </a:r>
          </a:p>
          <a:p>
            <a:endParaRPr lang="en-US" dirty="0"/>
          </a:p>
        </p:txBody>
      </p:sp>
    </p:spTree>
    <p:extLst>
      <p:ext uri="{BB962C8B-B14F-4D97-AF65-F5344CB8AC3E}">
        <p14:creationId xmlns:p14="http://schemas.microsoft.com/office/powerpoint/2010/main" val="1744746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5138" y="723900"/>
            <a:ext cx="6424612" cy="3613150"/>
          </a:xfrm>
        </p:spPr>
      </p:sp>
      <p:sp>
        <p:nvSpPr>
          <p:cNvPr id="3" name="Notes Placeholder 2"/>
          <p:cNvSpPr>
            <a:spLocks noGrp="1"/>
          </p:cNvSpPr>
          <p:nvPr>
            <p:ph type="body" idx="1"/>
          </p:nvPr>
        </p:nvSpPr>
        <p:spPr/>
        <p:txBody>
          <a:bodyPr/>
          <a:lstStyle/>
          <a:p>
            <a:pPr defTabSz="942289">
              <a:defRPr/>
            </a:pPr>
            <a:r>
              <a:rPr lang="en-US" dirty="0"/>
              <a:t>[Rodger]</a:t>
            </a:r>
          </a:p>
          <a:p>
            <a:endParaRPr lang="en-US" dirty="0"/>
          </a:p>
        </p:txBody>
      </p:sp>
    </p:spTree>
    <p:extLst>
      <p:ext uri="{BB962C8B-B14F-4D97-AF65-F5344CB8AC3E}">
        <p14:creationId xmlns:p14="http://schemas.microsoft.com/office/powerpoint/2010/main" val="8472334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a:t>“Emergency Response Plan” – ERP agreed with AHJ (per NFPA and ICC)</a:t>
            </a:r>
            <a:endParaRPr lang="en-GB" sz="200" b="0" i="0">
              <a:solidFill>
                <a:srgbClr val="000000"/>
              </a:solidFill>
              <a:effectLst/>
              <a:latin typeface="+mn-lt"/>
            </a:endParaRPr>
          </a:p>
          <a:p>
            <a:endParaRPr lang="en-GB" dirty="0"/>
          </a:p>
        </p:txBody>
      </p:sp>
      <p:sp>
        <p:nvSpPr>
          <p:cNvPr id="4" name="Slide Number Placeholder 3"/>
          <p:cNvSpPr>
            <a:spLocks noGrp="1"/>
          </p:cNvSpPr>
          <p:nvPr>
            <p:ph type="sldNum" sz="quarter" idx="5"/>
          </p:nvPr>
        </p:nvSpPr>
        <p:spPr/>
        <p:txBody>
          <a:bodyPr/>
          <a:lstStyle/>
          <a:p>
            <a:fld id="{7B7781F5-92B1-0746-9032-A7A18765D317}" type="slidenum">
              <a:rPr lang="en-DK" smtClean="0"/>
              <a:t>22</a:t>
            </a:fld>
            <a:endParaRPr lang="en-DK"/>
          </a:p>
        </p:txBody>
      </p:sp>
    </p:spTree>
    <p:extLst>
      <p:ext uri="{BB962C8B-B14F-4D97-AF65-F5344CB8AC3E}">
        <p14:creationId xmlns:p14="http://schemas.microsoft.com/office/powerpoint/2010/main" val="34718216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8.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3.png"/><Relationship Id="rId4"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1_Custom Layout">
    <p:spTree>
      <p:nvGrpSpPr>
        <p:cNvPr id="1" name=""/>
        <p:cNvGrpSpPr/>
        <p:nvPr/>
      </p:nvGrpSpPr>
      <p:grpSpPr>
        <a:xfrm>
          <a:off x="0" y="0"/>
          <a:ext cx="0" cy="0"/>
          <a:chOff x="0" y="0"/>
          <a:chExt cx="0" cy="0"/>
        </a:xfrm>
      </p:grpSpPr>
      <p:sp>
        <p:nvSpPr>
          <p:cNvPr id="14"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10_Custom Layout">
    <p:spTree>
      <p:nvGrpSpPr>
        <p:cNvPr id="1" name=""/>
        <p:cNvGrpSpPr/>
        <p:nvPr/>
      </p:nvGrpSpPr>
      <p:grpSpPr>
        <a:xfrm>
          <a:off x="0" y="0"/>
          <a:ext cx="0" cy="0"/>
          <a:chOff x="0" y="0"/>
          <a:chExt cx="0" cy="0"/>
        </a:xfrm>
      </p:grpSpPr>
      <p:sp>
        <p:nvSpPr>
          <p:cNvPr id="21"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Custom Layout">
    <p:spTree>
      <p:nvGrpSpPr>
        <p:cNvPr id="1" name=""/>
        <p:cNvGrpSpPr/>
        <p:nvPr/>
      </p:nvGrpSpPr>
      <p:grpSpPr>
        <a:xfrm>
          <a:off x="0" y="0"/>
          <a:ext cx="0" cy="0"/>
          <a:chOff x="0" y="0"/>
          <a:chExt cx="0" cy="0"/>
        </a:xfrm>
      </p:grpSpPr>
      <p:sp>
        <p:nvSpPr>
          <p:cNvPr id="28"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29" name="Imagen"/>
          <p:cNvSpPr>
            <a:spLocks noGrp="1"/>
          </p:cNvSpPr>
          <p:nvPr>
            <p:ph type="pic" idx="21"/>
          </p:nvPr>
        </p:nvSpPr>
        <p:spPr>
          <a:xfrm>
            <a:off x="0" y="0"/>
            <a:ext cx="12192000" cy="6858000"/>
          </a:xfrm>
          <a:prstGeom prst="rect">
            <a:avLst/>
          </a:prstGeom>
        </p:spPr>
        <p:txBody>
          <a:bodyPr lIns="91439" tIns="45719" rIns="91439" bIns="45719">
            <a:noAutofit/>
          </a:bodyPr>
          <a:lstStyle/>
          <a:p>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2_Custom Layout (copia 2)">
    <p:spTree>
      <p:nvGrpSpPr>
        <p:cNvPr id="1" name=""/>
        <p:cNvGrpSpPr/>
        <p:nvPr/>
      </p:nvGrpSpPr>
      <p:grpSpPr>
        <a:xfrm>
          <a:off x="0" y="0"/>
          <a:ext cx="0" cy="0"/>
          <a:chOff x="0" y="0"/>
          <a:chExt cx="0" cy="0"/>
        </a:xfrm>
      </p:grpSpPr>
      <p:pic>
        <p:nvPicPr>
          <p:cNvPr id="45" name="Imagen" descr="Imagen"/>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rot="21410281">
            <a:off x="-1262882" y="-878312"/>
            <a:ext cx="14717764" cy="9021024"/>
          </a:xfrm>
          <a:prstGeom prst="rect">
            <a:avLst/>
          </a:prstGeom>
          <a:ln w="12700">
            <a:miter lim="400000"/>
          </a:ln>
        </p:spPr>
      </p:pic>
      <p:pic>
        <p:nvPicPr>
          <p:cNvPr id="46" name="2.png" descr="2.png"/>
          <p:cNvPicPr>
            <a:picLocks noChangeAspect="1"/>
          </p:cNvPicPr>
          <p:nvPr/>
        </p:nvPicPr>
        <p:blipFill>
          <a:blip r:embed="rId3">
            <a:alphaModFix amt="34850"/>
          </a:blip>
          <a:stretch>
            <a:fillRect/>
          </a:stretch>
        </p:blipFill>
        <p:spPr>
          <a:xfrm>
            <a:off x="-1235237" y="180585"/>
            <a:ext cx="14662474" cy="11404147"/>
          </a:xfrm>
          <a:prstGeom prst="rect">
            <a:avLst/>
          </a:prstGeom>
          <a:ln w="12700">
            <a:miter lim="400000"/>
          </a:ln>
        </p:spPr>
      </p:pic>
      <p:pic>
        <p:nvPicPr>
          <p:cNvPr id="47" name="Imagen" descr="Imagen"/>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flipH="1">
            <a:off x="-2453099" y="-438512"/>
            <a:ext cx="12933243" cy="7862024"/>
          </a:xfrm>
          <a:prstGeom prst="rect">
            <a:avLst/>
          </a:prstGeom>
          <a:ln w="12700">
            <a:miter lim="400000"/>
          </a:ln>
        </p:spPr>
      </p:pic>
      <p:pic>
        <p:nvPicPr>
          <p:cNvPr id="48" name="Imagen" descr="Imagen"/>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0" y="6677446"/>
            <a:ext cx="12192000" cy="183308"/>
          </a:xfrm>
          <a:prstGeom prst="rect">
            <a:avLst/>
          </a:prstGeom>
          <a:ln w="12700">
            <a:miter lim="400000"/>
          </a:ln>
        </p:spPr>
      </p:pic>
      <p:pic>
        <p:nvPicPr>
          <p:cNvPr id="49" name="Imagen" descr="Imagen"/>
          <p:cNvPicPr>
            <a:picLocks noChangeAspect="1"/>
          </p:cNvPicPr>
          <p:nvPr/>
        </p:nvPicPr>
        <p:blipFill>
          <a:blip r:embed="rId6"/>
          <a:stretch>
            <a:fillRect/>
          </a:stretch>
        </p:blipFill>
        <p:spPr>
          <a:xfrm>
            <a:off x="4840223" y="5552440"/>
            <a:ext cx="2511553" cy="2103121"/>
          </a:xfrm>
          <a:prstGeom prst="rect">
            <a:avLst/>
          </a:prstGeom>
          <a:ln w="12700">
            <a:miter lim="400000"/>
          </a:ln>
        </p:spPr>
      </p:pic>
      <p:grpSp>
        <p:nvGrpSpPr>
          <p:cNvPr id="53" name="Grupo"/>
          <p:cNvGrpSpPr/>
          <p:nvPr/>
        </p:nvGrpSpPr>
        <p:grpSpPr>
          <a:xfrm>
            <a:off x="3492780" y="379229"/>
            <a:ext cx="5206440" cy="1095742"/>
            <a:chOff x="0" y="0"/>
            <a:chExt cx="5206438" cy="1095740"/>
          </a:xfrm>
        </p:grpSpPr>
        <p:pic>
          <p:nvPicPr>
            <p:cNvPr id="50" name="Imagen" descr="Imagen"/>
            <p:cNvPicPr>
              <a:picLocks noChangeAspect="1"/>
            </p:cNvPicPr>
            <p:nvPr/>
          </p:nvPicPr>
          <p:blipFill>
            <a:blip r:embed="rId7"/>
            <a:stretch>
              <a:fillRect/>
            </a:stretch>
          </p:blipFill>
          <p:spPr>
            <a:xfrm>
              <a:off x="3634739" y="152843"/>
              <a:ext cx="1571700" cy="790054"/>
            </a:xfrm>
            <a:prstGeom prst="rect">
              <a:avLst/>
            </a:prstGeom>
            <a:ln w="12700" cap="flat">
              <a:noFill/>
              <a:miter lim="400000"/>
            </a:ln>
            <a:effectLst/>
          </p:spPr>
        </p:pic>
        <p:pic>
          <p:nvPicPr>
            <p:cNvPr id="51" name="Imagen" descr="Imagen"/>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0" y="0"/>
              <a:ext cx="2794618" cy="1095741"/>
            </a:xfrm>
            <a:prstGeom prst="rect">
              <a:avLst/>
            </a:prstGeom>
            <a:ln w="12700" cap="flat">
              <a:noFill/>
              <a:miter lim="400000"/>
            </a:ln>
            <a:effectLst/>
          </p:spPr>
        </p:pic>
        <p:sp>
          <p:nvSpPr>
            <p:cNvPr id="52" name="by"/>
            <p:cNvSpPr txBox="1"/>
            <p:nvPr/>
          </p:nvSpPr>
          <p:spPr>
            <a:xfrm>
              <a:off x="3022476" y="362450"/>
              <a:ext cx="384404" cy="37084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numCol="1" anchor="t">
              <a:spAutoFit/>
            </a:bodyPr>
            <a:lstStyle>
              <a:lvl1pPr>
                <a:defRPr i="1">
                  <a:latin typeface="Montserrat-MediumItalic"/>
                  <a:ea typeface="Montserrat-MediumItalic"/>
                  <a:cs typeface="Montserrat-MediumItalic"/>
                  <a:sym typeface="Montserrat-MediumItalic"/>
                </a:defRPr>
              </a:lvl1pPr>
            </a:lstStyle>
            <a:p>
              <a:r>
                <a:t>by</a:t>
              </a:r>
            </a:p>
          </p:txBody>
        </p:sp>
      </p:grpSp>
      <p:sp>
        <p:nvSpPr>
          <p:cNvPr id="54"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2_Custom Layout">
    <p:spTree>
      <p:nvGrpSpPr>
        <p:cNvPr id="1" name=""/>
        <p:cNvGrpSpPr/>
        <p:nvPr/>
      </p:nvGrpSpPr>
      <p:grpSpPr>
        <a:xfrm>
          <a:off x="0" y="0"/>
          <a:ext cx="0" cy="0"/>
          <a:chOff x="0" y="0"/>
          <a:chExt cx="0" cy="0"/>
        </a:xfrm>
      </p:grpSpPr>
      <p:sp>
        <p:nvSpPr>
          <p:cNvPr id="61" name="Línea"/>
          <p:cNvSpPr/>
          <p:nvPr/>
        </p:nvSpPr>
        <p:spPr>
          <a:xfrm flipH="1">
            <a:off x="1429979" y="0"/>
            <a:ext cx="1" cy="6858000"/>
          </a:xfrm>
          <a:prstGeom prst="line">
            <a:avLst/>
          </a:prstGeom>
          <a:ln w="6350">
            <a:solidFill>
              <a:srgbClr val="1F1F1F">
                <a:alpha val="20000"/>
              </a:srgbClr>
            </a:solidFill>
            <a:miter/>
          </a:ln>
        </p:spPr>
        <p:txBody>
          <a:bodyPr lIns="45719" rIns="45719"/>
          <a:lstStyle/>
          <a:p>
            <a:endParaRPr/>
          </a:p>
        </p:txBody>
      </p:sp>
      <p:sp>
        <p:nvSpPr>
          <p:cNvPr id="62"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63" name="Texto del título"/>
          <p:cNvSpPr txBox="1">
            <a:spLocks noGrp="1"/>
          </p:cNvSpPr>
          <p:nvPr>
            <p:ph type="title"/>
          </p:nvPr>
        </p:nvSpPr>
        <p:spPr>
          <a:xfrm>
            <a:off x="1866900" y="2500438"/>
            <a:ext cx="4229100" cy="1857124"/>
          </a:xfrm>
          <a:prstGeom prst="rect">
            <a:avLst/>
          </a:prstGeom>
        </p:spPr>
        <p:txBody>
          <a:bodyPr>
            <a:normAutofit/>
          </a:bodyPr>
          <a:lstStyle/>
          <a:p>
            <a:r>
              <a:t>Texto del título</a:t>
            </a:r>
          </a:p>
        </p:txBody>
      </p:sp>
      <p:pic>
        <p:nvPicPr>
          <p:cNvPr id="64" name="Imagen" descr="Imagen"/>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61258" y="2444155"/>
            <a:ext cx="920401" cy="1969690"/>
          </a:xfrm>
          <a:prstGeom prst="rect">
            <a:avLst/>
          </a:prstGeom>
          <a:ln w="12700">
            <a:miter lim="400000"/>
          </a:ln>
        </p:spPr>
      </p:pic>
      <p:pic>
        <p:nvPicPr>
          <p:cNvPr id="65" name="Imagen" descr="Imagen"/>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6677446"/>
            <a:ext cx="12192000" cy="183308"/>
          </a:xfrm>
          <a:prstGeom prst="rect">
            <a:avLst/>
          </a:prstGeom>
          <a:ln w="12700">
            <a:miter lim="400000"/>
          </a:ln>
        </p:spPr>
      </p:pic>
      <p:pic>
        <p:nvPicPr>
          <p:cNvPr id="66" name="Imagen" descr="Imagen"/>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21410281">
            <a:off x="-781100" y="-1932412"/>
            <a:ext cx="14717763" cy="9021024"/>
          </a:xfrm>
          <a:prstGeom prst="rect">
            <a:avLst/>
          </a:prstGeom>
          <a:ln w="12700">
            <a:miter lim="400000"/>
          </a:ln>
        </p:spPr>
      </p:pic>
      <p:pic>
        <p:nvPicPr>
          <p:cNvPr id="67" name="Imagen" descr="Imagen"/>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flipH="1">
            <a:off x="-1602199" y="-705212"/>
            <a:ext cx="12933243" cy="7862024"/>
          </a:xfrm>
          <a:prstGeom prst="rect">
            <a:avLst/>
          </a:prstGeom>
          <a:ln w="12700">
            <a:miter lim="400000"/>
          </a:ln>
        </p:spPr>
      </p:pic>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2_Custom Layout (copia)">
    <p:spTree>
      <p:nvGrpSpPr>
        <p:cNvPr id="1" name=""/>
        <p:cNvGrpSpPr/>
        <p:nvPr/>
      </p:nvGrpSpPr>
      <p:grpSpPr>
        <a:xfrm>
          <a:off x="0" y="0"/>
          <a:ext cx="0" cy="0"/>
          <a:chOff x="0" y="0"/>
          <a:chExt cx="0" cy="0"/>
        </a:xfrm>
      </p:grpSpPr>
      <p:sp>
        <p:nvSpPr>
          <p:cNvPr id="74"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pic>
        <p:nvPicPr>
          <p:cNvPr id="75" name="Imagen" descr="Imagen"/>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6677446"/>
            <a:ext cx="12192000" cy="183308"/>
          </a:xfrm>
          <a:prstGeom prst="rect">
            <a:avLst/>
          </a:prstGeom>
          <a:ln w="12700">
            <a:miter lim="400000"/>
          </a:ln>
        </p:spPr>
      </p:pic>
      <p:pic>
        <p:nvPicPr>
          <p:cNvPr id="76" name="Imagen" descr="Imagen"/>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21410281">
            <a:off x="-781100" y="-1932412"/>
            <a:ext cx="14717763" cy="9021024"/>
          </a:xfrm>
          <a:prstGeom prst="rect">
            <a:avLst/>
          </a:prstGeom>
          <a:ln w="12700">
            <a:miter lim="400000"/>
          </a:ln>
        </p:spPr>
      </p:pic>
      <p:pic>
        <p:nvPicPr>
          <p:cNvPr id="77" name="Imagen" descr="Imagen"/>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flipH="1">
            <a:off x="-1602199" y="-705212"/>
            <a:ext cx="12933243" cy="7862024"/>
          </a:xfrm>
          <a:prstGeom prst="rect">
            <a:avLst/>
          </a:prstGeom>
          <a:ln w="12700">
            <a:miter lim="400000"/>
          </a:ln>
        </p:spPr>
      </p:pic>
      <p:pic>
        <p:nvPicPr>
          <p:cNvPr id="78" name="Imagen" descr="Imagen"/>
          <p:cNvPicPr>
            <a:picLocks noChangeAspect="1"/>
          </p:cNvPicPr>
          <p:nvPr/>
        </p:nvPicPr>
        <p:blipFill>
          <a:blip r:embed="rId5"/>
          <a:stretch>
            <a:fillRect/>
          </a:stretch>
        </p:blipFill>
        <p:spPr>
          <a:xfrm>
            <a:off x="9636525" y="5473710"/>
            <a:ext cx="2264392" cy="1082539"/>
          </a:xfrm>
          <a:prstGeom prst="rect">
            <a:avLst/>
          </a:prstGeom>
          <a:ln w="12700">
            <a:miter lim="400000"/>
          </a:ln>
        </p:spPr>
      </p:pic>
      <p:pic>
        <p:nvPicPr>
          <p:cNvPr id="79" name="Imagen" descr="Imagen"/>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8393261" y="-317805"/>
            <a:ext cx="3466754" cy="1473810"/>
          </a:xfrm>
          <a:prstGeom prst="rect">
            <a:avLst/>
          </a:prstGeom>
          <a:ln w="12700">
            <a:miter lim="400000"/>
          </a:ln>
        </p:spPr>
      </p:pic>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3_Custom Layout">
    <p:spTree>
      <p:nvGrpSpPr>
        <p:cNvPr id="1" name=""/>
        <p:cNvGrpSpPr/>
        <p:nvPr/>
      </p:nvGrpSpPr>
      <p:grpSpPr>
        <a:xfrm>
          <a:off x="0" y="0"/>
          <a:ext cx="0" cy="0"/>
          <a:chOff x="0" y="0"/>
          <a:chExt cx="0" cy="0"/>
        </a:xfrm>
      </p:grpSpPr>
      <p:sp>
        <p:nvSpPr>
          <p:cNvPr id="86"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87" name="Texto del título"/>
          <p:cNvSpPr txBox="1">
            <a:spLocks noGrp="1"/>
          </p:cNvSpPr>
          <p:nvPr>
            <p:ph type="title"/>
          </p:nvPr>
        </p:nvSpPr>
        <p:spPr>
          <a:xfrm>
            <a:off x="1866900" y="2618189"/>
            <a:ext cx="4229100" cy="1621621"/>
          </a:xfrm>
          <a:prstGeom prst="rect">
            <a:avLst/>
          </a:prstGeom>
        </p:spPr>
        <p:txBody>
          <a:bodyPr>
            <a:normAutofit/>
          </a:bodyPr>
          <a:lstStyle>
            <a:lvl1pPr>
              <a:defRPr sz="3600"/>
            </a:lvl1pPr>
          </a:lstStyle>
          <a:p>
            <a:r>
              <a:t>Texto del título</a:t>
            </a:r>
          </a:p>
        </p:txBody>
      </p:sp>
      <p:sp>
        <p:nvSpPr>
          <p:cNvPr id="88" name="Línea"/>
          <p:cNvSpPr/>
          <p:nvPr/>
        </p:nvSpPr>
        <p:spPr>
          <a:xfrm flipH="1">
            <a:off x="1429979" y="0"/>
            <a:ext cx="1" cy="6858000"/>
          </a:xfrm>
          <a:prstGeom prst="line">
            <a:avLst/>
          </a:prstGeom>
          <a:ln w="6350">
            <a:solidFill>
              <a:srgbClr val="1F1F1F">
                <a:alpha val="20000"/>
              </a:srgbClr>
            </a:solidFill>
            <a:miter/>
          </a:ln>
        </p:spPr>
        <p:txBody>
          <a:bodyPr lIns="45719" rIns="45719"/>
          <a:lstStyle/>
          <a:p>
            <a:endParaRPr/>
          </a:p>
        </p:txBody>
      </p:sp>
      <p:pic>
        <p:nvPicPr>
          <p:cNvPr id="89" name="Imagen" descr="Imagen"/>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61258" y="2444155"/>
            <a:ext cx="920401" cy="1969690"/>
          </a:xfrm>
          <a:prstGeom prst="rect">
            <a:avLst/>
          </a:prstGeom>
          <a:ln w="12700">
            <a:miter lim="400000"/>
          </a:ln>
        </p:spPr>
      </p:pic>
      <p:pic>
        <p:nvPicPr>
          <p:cNvPr id="90" name="Imagen" descr="Imagen"/>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6677446"/>
            <a:ext cx="12192000" cy="183308"/>
          </a:xfrm>
          <a:prstGeom prst="rect">
            <a:avLst/>
          </a:prstGeom>
          <a:ln w="12700">
            <a:miter lim="400000"/>
          </a:ln>
        </p:spPr>
      </p:pic>
      <p:pic>
        <p:nvPicPr>
          <p:cNvPr id="91" name="Imagen" descr="Imagen"/>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21410281">
            <a:off x="-781100" y="-1932412"/>
            <a:ext cx="14717763" cy="9021024"/>
          </a:xfrm>
          <a:prstGeom prst="rect">
            <a:avLst/>
          </a:prstGeom>
          <a:ln w="12700">
            <a:miter lim="400000"/>
          </a:ln>
        </p:spPr>
      </p:pic>
      <p:pic>
        <p:nvPicPr>
          <p:cNvPr id="92" name="Imagen" descr="Imagen"/>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flipH="1">
            <a:off x="-1602199" y="-705212"/>
            <a:ext cx="12933243" cy="7862024"/>
          </a:xfrm>
          <a:prstGeom prst="rect">
            <a:avLst/>
          </a:prstGeom>
          <a:ln w="12700">
            <a:miter lim="400000"/>
          </a:ln>
        </p:spPr>
      </p:pic>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4_Custom Layout">
    <p:spTree>
      <p:nvGrpSpPr>
        <p:cNvPr id="1" name=""/>
        <p:cNvGrpSpPr/>
        <p:nvPr/>
      </p:nvGrpSpPr>
      <p:grpSpPr>
        <a:xfrm>
          <a:off x="0" y="0"/>
          <a:ext cx="0" cy="0"/>
          <a:chOff x="0" y="0"/>
          <a:chExt cx="0" cy="0"/>
        </a:xfrm>
      </p:grpSpPr>
      <p:sp>
        <p:nvSpPr>
          <p:cNvPr id="99"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100" name="Línea"/>
          <p:cNvSpPr/>
          <p:nvPr/>
        </p:nvSpPr>
        <p:spPr>
          <a:xfrm flipH="1">
            <a:off x="1429979" y="0"/>
            <a:ext cx="1" cy="6858000"/>
          </a:xfrm>
          <a:prstGeom prst="line">
            <a:avLst/>
          </a:prstGeom>
          <a:ln w="6350">
            <a:solidFill>
              <a:srgbClr val="1F1F1F">
                <a:alpha val="20000"/>
              </a:srgbClr>
            </a:solidFill>
            <a:miter/>
          </a:ln>
        </p:spPr>
        <p:txBody>
          <a:bodyPr lIns="45719" rIns="45719"/>
          <a:lstStyle/>
          <a:p>
            <a:endParaRPr/>
          </a:p>
        </p:txBody>
      </p:sp>
      <p:pic>
        <p:nvPicPr>
          <p:cNvPr id="101" name="Imagen" descr="Imagen"/>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61258" y="2444155"/>
            <a:ext cx="920401" cy="1969690"/>
          </a:xfrm>
          <a:prstGeom prst="rect">
            <a:avLst/>
          </a:prstGeom>
          <a:ln w="12700">
            <a:miter lim="400000"/>
          </a:ln>
        </p:spPr>
      </p:pic>
      <p:pic>
        <p:nvPicPr>
          <p:cNvPr id="102" name="Imagen" descr="Imagen"/>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6677446"/>
            <a:ext cx="12192000" cy="183308"/>
          </a:xfrm>
          <a:prstGeom prst="rect">
            <a:avLst/>
          </a:prstGeom>
          <a:ln w="12700">
            <a:miter lim="400000"/>
          </a:ln>
        </p:spPr>
      </p:pic>
      <p:pic>
        <p:nvPicPr>
          <p:cNvPr id="103" name="Imagen" descr="Imagen"/>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21410281">
            <a:off x="-781100" y="-1932412"/>
            <a:ext cx="14717763" cy="9021024"/>
          </a:xfrm>
          <a:prstGeom prst="rect">
            <a:avLst/>
          </a:prstGeom>
          <a:ln w="12700">
            <a:miter lim="400000"/>
          </a:ln>
        </p:spPr>
      </p:pic>
      <p:pic>
        <p:nvPicPr>
          <p:cNvPr id="104" name="Imagen" descr="Imagen"/>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flipH="1">
            <a:off x="-1602199" y="-705212"/>
            <a:ext cx="12933243" cy="7862024"/>
          </a:xfrm>
          <a:prstGeom prst="rect">
            <a:avLst/>
          </a:prstGeom>
          <a:ln w="12700">
            <a:miter lim="400000"/>
          </a:ln>
        </p:spPr>
      </p:pic>
      <p:sp>
        <p:nvSpPr>
          <p:cNvPr id="105" name="Texto del título"/>
          <p:cNvSpPr txBox="1">
            <a:spLocks noGrp="1"/>
          </p:cNvSpPr>
          <p:nvPr>
            <p:ph type="title"/>
          </p:nvPr>
        </p:nvSpPr>
        <p:spPr>
          <a:xfrm>
            <a:off x="1866900" y="996123"/>
            <a:ext cx="4229100" cy="1621621"/>
          </a:xfrm>
          <a:prstGeom prst="rect">
            <a:avLst/>
          </a:prstGeom>
        </p:spPr>
        <p:txBody>
          <a:bodyPr>
            <a:normAutofit/>
          </a:bodyPr>
          <a:lstStyle>
            <a:lvl1pPr>
              <a:defRPr sz="3600"/>
            </a:lvl1pPr>
          </a:lstStyle>
          <a:p>
            <a:r>
              <a:t>Texto del título</a:t>
            </a: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44_Custom Layout">
    <p:spTree>
      <p:nvGrpSpPr>
        <p:cNvPr id="1" name=""/>
        <p:cNvGrpSpPr/>
        <p:nvPr/>
      </p:nvGrpSpPr>
      <p:grpSpPr>
        <a:xfrm>
          <a:off x="0" y="0"/>
          <a:ext cx="0" cy="0"/>
          <a:chOff x="0" y="0"/>
          <a:chExt cx="0" cy="0"/>
        </a:xfrm>
      </p:grpSpPr>
      <p:sp>
        <p:nvSpPr>
          <p:cNvPr id="112"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113" name="Línea"/>
          <p:cNvSpPr/>
          <p:nvPr/>
        </p:nvSpPr>
        <p:spPr>
          <a:xfrm flipH="1">
            <a:off x="1429979" y="0"/>
            <a:ext cx="1" cy="6858000"/>
          </a:xfrm>
          <a:prstGeom prst="line">
            <a:avLst/>
          </a:prstGeom>
          <a:ln w="6350">
            <a:solidFill>
              <a:srgbClr val="1F1F1F">
                <a:alpha val="20000"/>
              </a:srgbClr>
            </a:solidFill>
            <a:miter/>
          </a:ln>
        </p:spPr>
        <p:txBody>
          <a:bodyPr lIns="45719" rIns="45719"/>
          <a:lstStyle/>
          <a:p>
            <a:endParaRPr/>
          </a:p>
        </p:txBody>
      </p:sp>
      <p:pic>
        <p:nvPicPr>
          <p:cNvPr id="114" name="Imagen" descr="Imagen"/>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61258" y="2444155"/>
            <a:ext cx="920401" cy="1969690"/>
          </a:xfrm>
          <a:prstGeom prst="rect">
            <a:avLst/>
          </a:prstGeom>
          <a:ln w="12700">
            <a:miter lim="400000"/>
          </a:ln>
        </p:spPr>
      </p:pic>
      <p:pic>
        <p:nvPicPr>
          <p:cNvPr id="115" name="Imagen" descr="Imagen"/>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6677446"/>
            <a:ext cx="12192000" cy="183308"/>
          </a:xfrm>
          <a:prstGeom prst="rect">
            <a:avLst/>
          </a:prstGeom>
          <a:ln w="12700">
            <a:miter lim="400000"/>
          </a:ln>
        </p:spPr>
      </p:pic>
      <p:pic>
        <p:nvPicPr>
          <p:cNvPr id="116" name="Imagen" descr="Imagen"/>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21410281">
            <a:off x="-781100" y="-1932412"/>
            <a:ext cx="14717763" cy="9021024"/>
          </a:xfrm>
          <a:prstGeom prst="rect">
            <a:avLst/>
          </a:prstGeom>
          <a:ln w="12700">
            <a:miter lim="400000"/>
          </a:ln>
        </p:spPr>
      </p:pic>
      <p:pic>
        <p:nvPicPr>
          <p:cNvPr id="117" name="Imagen" descr="Imagen"/>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flipH="1">
            <a:off x="-1602199" y="-705212"/>
            <a:ext cx="12933243" cy="7862024"/>
          </a:xfrm>
          <a:prstGeom prst="rect">
            <a:avLst/>
          </a:prstGeom>
          <a:ln w="12700">
            <a:miter lim="400000"/>
          </a:ln>
        </p:spPr>
      </p:pic>
      <p:sp>
        <p:nvSpPr>
          <p:cNvPr id="118" name="Texto del título"/>
          <p:cNvSpPr txBox="1">
            <a:spLocks noGrp="1"/>
          </p:cNvSpPr>
          <p:nvPr>
            <p:ph type="title"/>
          </p:nvPr>
        </p:nvSpPr>
        <p:spPr>
          <a:xfrm>
            <a:off x="1866900" y="996123"/>
            <a:ext cx="4229100" cy="1621621"/>
          </a:xfrm>
          <a:prstGeom prst="rect">
            <a:avLst/>
          </a:prstGeom>
        </p:spPr>
        <p:txBody>
          <a:bodyPr>
            <a:normAutofit/>
          </a:bodyPr>
          <a:lstStyle>
            <a:lvl1pPr>
              <a:defRPr sz="3600"/>
            </a:lvl1pPr>
          </a:lstStyle>
          <a:p>
            <a:r>
              <a:t>Texto del título</a:t>
            </a:r>
          </a:p>
        </p:txBody>
      </p:sp>
      <p:sp>
        <p:nvSpPr>
          <p:cNvPr id="119" name="Imagen"/>
          <p:cNvSpPr>
            <a:spLocks noGrp="1"/>
          </p:cNvSpPr>
          <p:nvPr>
            <p:ph type="pic" sz="quarter" idx="21"/>
          </p:nvPr>
        </p:nvSpPr>
        <p:spPr>
          <a:xfrm>
            <a:off x="4653153" y="2290218"/>
            <a:ext cx="1866902" cy="1301579"/>
          </a:xfrm>
          <a:prstGeom prst="rect">
            <a:avLst/>
          </a:prstGeom>
        </p:spPr>
        <p:txBody>
          <a:bodyPr lIns="91439" tIns="45719" rIns="91439" bIns="45719">
            <a:noAutofit/>
          </a:bodyPr>
          <a:lstStyle/>
          <a:p>
            <a:endParaRPr/>
          </a:p>
        </p:txBody>
      </p:sp>
      <p:sp>
        <p:nvSpPr>
          <p:cNvPr id="120" name="Imagen"/>
          <p:cNvSpPr>
            <a:spLocks noGrp="1"/>
          </p:cNvSpPr>
          <p:nvPr>
            <p:ph type="pic" sz="quarter" idx="22"/>
          </p:nvPr>
        </p:nvSpPr>
        <p:spPr>
          <a:xfrm>
            <a:off x="4653153" y="4235103"/>
            <a:ext cx="1866902" cy="1301579"/>
          </a:xfrm>
          <a:prstGeom prst="rect">
            <a:avLst/>
          </a:prstGeom>
        </p:spPr>
        <p:txBody>
          <a:bodyPr lIns="91439" tIns="45719" rIns="91439" bIns="45719">
            <a:noAutofit/>
          </a:bodyPr>
          <a:lstStyle/>
          <a:p>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45_Custom Layout">
    <p:spTree>
      <p:nvGrpSpPr>
        <p:cNvPr id="1" name=""/>
        <p:cNvGrpSpPr/>
        <p:nvPr/>
      </p:nvGrpSpPr>
      <p:grpSpPr>
        <a:xfrm>
          <a:off x="0" y="0"/>
          <a:ext cx="0" cy="0"/>
          <a:chOff x="0" y="0"/>
          <a:chExt cx="0" cy="0"/>
        </a:xfrm>
      </p:grpSpPr>
      <p:sp>
        <p:nvSpPr>
          <p:cNvPr id="127" name="Línea"/>
          <p:cNvSpPr/>
          <p:nvPr/>
        </p:nvSpPr>
        <p:spPr>
          <a:xfrm flipH="1">
            <a:off x="1429979" y="0"/>
            <a:ext cx="1" cy="6858000"/>
          </a:xfrm>
          <a:prstGeom prst="line">
            <a:avLst/>
          </a:prstGeom>
          <a:ln w="6350">
            <a:solidFill>
              <a:srgbClr val="1F1F1F">
                <a:alpha val="20000"/>
              </a:srgbClr>
            </a:solidFill>
            <a:miter/>
          </a:ln>
        </p:spPr>
        <p:txBody>
          <a:bodyPr lIns="45719" rIns="45719"/>
          <a:lstStyle/>
          <a:p>
            <a:endParaRPr/>
          </a:p>
        </p:txBody>
      </p:sp>
      <p:pic>
        <p:nvPicPr>
          <p:cNvPr id="128" name="Imagen" descr="Imagen"/>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61258" y="2444155"/>
            <a:ext cx="920401" cy="1969690"/>
          </a:xfrm>
          <a:prstGeom prst="rect">
            <a:avLst/>
          </a:prstGeom>
          <a:ln w="12700">
            <a:miter lim="400000"/>
          </a:ln>
        </p:spPr>
      </p:pic>
      <p:pic>
        <p:nvPicPr>
          <p:cNvPr id="129" name="Imagen" descr="Imagen"/>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6677446"/>
            <a:ext cx="12192000" cy="183308"/>
          </a:xfrm>
          <a:prstGeom prst="rect">
            <a:avLst/>
          </a:prstGeom>
          <a:ln w="12700">
            <a:miter lim="400000"/>
          </a:ln>
        </p:spPr>
      </p:pic>
      <p:pic>
        <p:nvPicPr>
          <p:cNvPr id="130" name="Imagen" descr="Imagen"/>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21410281">
            <a:off x="-781100" y="-1932412"/>
            <a:ext cx="14717763" cy="9021024"/>
          </a:xfrm>
          <a:prstGeom prst="rect">
            <a:avLst/>
          </a:prstGeom>
          <a:ln w="12700">
            <a:miter lim="400000"/>
          </a:ln>
        </p:spPr>
      </p:pic>
      <p:pic>
        <p:nvPicPr>
          <p:cNvPr id="131" name="Imagen" descr="Imagen"/>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flipH="1">
            <a:off x="-1602199" y="-705212"/>
            <a:ext cx="12933243" cy="7862024"/>
          </a:xfrm>
          <a:prstGeom prst="rect">
            <a:avLst/>
          </a:prstGeom>
          <a:ln w="12700">
            <a:miter lim="400000"/>
          </a:ln>
        </p:spPr>
      </p:pic>
      <p:sp>
        <p:nvSpPr>
          <p:cNvPr id="132"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133" name="Imagen"/>
          <p:cNvSpPr>
            <a:spLocks noGrp="1"/>
          </p:cNvSpPr>
          <p:nvPr>
            <p:ph type="pic" sz="quarter" idx="21"/>
          </p:nvPr>
        </p:nvSpPr>
        <p:spPr>
          <a:xfrm>
            <a:off x="4653153" y="4655232"/>
            <a:ext cx="1866902" cy="1301579"/>
          </a:xfrm>
          <a:prstGeom prst="rect">
            <a:avLst/>
          </a:prstGeom>
        </p:spPr>
        <p:txBody>
          <a:bodyPr lIns="91439" tIns="45719" rIns="91439" bIns="45719">
            <a:noAutofit/>
          </a:bodyPr>
          <a:lstStyle/>
          <a:p>
            <a:endParaRPr/>
          </a:p>
        </p:txBody>
      </p:sp>
      <p:sp>
        <p:nvSpPr>
          <p:cNvPr id="134" name="Imagen"/>
          <p:cNvSpPr>
            <a:spLocks noGrp="1"/>
          </p:cNvSpPr>
          <p:nvPr>
            <p:ph type="pic" sz="quarter" idx="22"/>
          </p:nvPr>
        </p:nvSpPr>
        <p:spPr>
          <a:xfrm>
            <a:off x="4653153" y="2907196"/>
            <a:ext cx="1866902" cy="1301579"/>
          </a:xfrm>
          <a:prstGeom prst="rect">
            <a:avLst/>
          </a:prstGeom>
        </p:spPr>
        <p:txBody>
          <a:bodyPr lIns="91439" tIns="45719" rIns="91439" bIns="45719">
            <a:noAutofit/>
          </a:bodyPr>
          <a:lstStyle/>
          <a:p>
            <a:endParaRPr/>
          </a:p>
        </p:txBody>
      </p:sp>
      <p:sp>
        <p:nvSpPr>
          <p:cNvPr id="135" name="Imagen"/>
          <p:cNvSpPr>
            <a:spLocks noGrp="1"/>
          </p:cNvSpPr>
          <p:nvPr>
            <p:ph type="pic" sz="quarter" idx="23"/>
          </p:nvPr>
        </p:nvSpPr>
        <p:spPr>
          <a:xfrm>
            <a:off x="4653153" y="1181100"/>
            <a:ext cx="1866902" cy="1301579"/>
          </a:xfrm>
          <a:prstGeom prst="rect">
            <a:avLst/>
          </a:prstGeom>
        </p:spPr>
        <p:txBody>
          <a:bodyPr lIns="91439" tIns="45719" rIns="91439" bIns="45719">
            <a:noAutofit/>
          </a:bodyPr>
          <a:lstStyle/>
          <a:p>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46_Custom Layout">
    <p:spTree>
      <p:nvGrpSpPr>
        <p:cNvPr id="1" name=""/>
        <p:cNvGrpSpPr/>
        <p:nvPr/>
      </p:nvGrpSpPr>
      <p:grpSpPr>
        <a:xfrm>
          <a:off x="0" y="0"/>
          <a:ext cx="0" cy="0"/>
          <a:chOff x="0" y="0"/>
          <a:chExt cx="0" cy="0"/>
        </a:xfrm>
      </p:grpSpPr>
      <p:sp>
        <p:nvSpPr>
          <p:cNvPr id="142" name="Línea"/>
          <p:cNvSpPr/>
          <p:nvPr/>
        </p:nvSpPr>
        <p:spPr>
          <a:xfrm flipH="1">
            <a:off x="1429979" y="0"/>
            <a:ext cx="1" cy="6858000"/>
          </a:xfrm>
          <a:prstGeom prst="line">
            <a:avLst/>
          </a:prstGeom>
          <a:ln w="6350">
            <a:solidFill>
              <a:srgbClr val="1F1F1F">
                <a:alpha val="20000"/>
              </a:srgbClr>
            </a:solidFill>
            <a:miter/>
          </a:ln>
        </p:spPr>
        <p:txBody>
          <a:bodyPr lIns="45719" rIns="45719"/>
          <a:lstStyle/>
          <a:p>
            <a:endParaRPr/>
          </a:p>
        </p:txBody>
      </p:sp>
      <p:pic>
        <p:nvPicPr>
          <p:cNvPr id="143" name="Imagen" descr="Imagen"/>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61258" y="2444155"/>
            <a:ext cx="920401" cy="1969690"/>
          </a:xfrm>
          <a:prstGeom prst="rect">
            <a:avLst/>
          </a:prstGeom>
          <a:ln w="12700">
            <a:miter lim="400000"/>
          </a:ln>
        </p:spPr>
      </p:pic>
      <p:pic>
        <p:nvPicPr>
          <p:cNvPr id="144" name="Imagen" descr="Imagen"/>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6677446"/>
            <a:ext cx="12192000" cy="183308"/>
          </a:xfrm>
          <a:prstGeom prst="rect">
            <a:avLst/>
          </a:prstGeom>
          <a:ln w="12700">
            <a:miter lim="400000"/>
          </a:ln>
        </p:spPr>
      </p:pic>
      <p:pic>
        <p:nvPicPr>
          <p:cNvPr id="145" name="Imagen" descr="Imagen"/>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21410281">
            <a:off x="-781100" y="-1932412"/>
            <a:ext cx="14717763" cy="9021024"/>
          </a:xfrm>
          <a:prstGeom prst="rect">
            <a:avLst/>
          </a:prstGeom>
          <a:ln w="12700">
            <a:miter lim="400000"/>
          </a:ln>
        </p:spPr>
      </p:pic>
      <p:pic>
        <p:nvPicPr>
          <p:cNvPr id="146" name="Imagen" descr="Imagen"/>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flipH="1">
            <a:off x="-1602199" y="-705212"/>
            <a:ext cx="12933243" cy="7862024"/>
          </a:xfrm>
          <a:prstGeom prst="rect">
            <a:avLst/>
          </a:prstGeom>
          <a:ln w="12700">
            <a:miter lim="400000"/>
          </a:ln>
        </p:spPr>
      </p:pic>
      <p:sp>
        <p:nvSpPr>
          <p:cNvPr id="147"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148" name="Imagen"/>
          <p:cNvSpPr>
            <a:spLocks noGrp="1"/>
          </p:cNvSpPr>
          <p:nvPr>
            <p:ph type="pic" sz="quarter" idx="21"/>
          </p:nvPr>
        </p:nvSpPr>
        <p:spPr>
          <a:xfrm>
            <a:off x="4653153" y="2907196"/>
            <a:ext cx="1866902" cy="1301579"/>
          </a:xfrm>
          <a:prstGeom prst="rect">
            <a:avLst/>
          </a:prstGeom>
        </p:spPr>
        <p:txBody>
          <a:bodyPr lIns="91439" tIns="45719" rIns="91439" bIns="45719">
            <a:noAutofit/>
          </a:bodyPr>
          <a:lstStyle/>
          <a:p>
            <a:endParaRPr/>
          </a:p>
        </p:txBody>
      </p:sp>
      <p:sp>
        <p:nvSpPr>
          <p:cNvPr id="149" name="Imagen"/>
          <p:cNvSpPr>
            <a:spLocks noGrp="1"/>
          </p:cNvSpPr>
          <p:nvPr>
            <p:ph type="pic" sz="quarter" idx="22"/>
          </p:nvPr>
        </p:nvSpPr>
        <p:spPr>
          <a:xfrm>
            <a:off x="4653153" y="1181100"/>
            <a:ext cx="1866902" cy="1301579"/>
          </a:xfrm>
          <a:prstGeom prst="rect">
            <a:avLst/>
          </a:prstGeom>
        </p:spPr>
        <p:txBody>
          <a:bodyPr lIns="91439" tIns="45719" rIns="91439" bIns="45719">
            <a:noAutofit/>
          </a:bodyPr>
          <a:lstStyle/>
          <a:p>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11_Custom Layout">
    <p:spTree>
      <p:nvGrpSpPr>
        <p:cNvPr id="1" name=""/>
        <p:cNvGrpSpPr/>
        <p:nvPr/>
      </p:nvGrpSpPr>
      <p:grpSpPr>
        <a:xfrm>
          <a:off x="0" y="0"/>
          <a:ext cx="0" cy="0"/>
          <a:chOff x="0" y="0"/>
          <a:chExt cx="0" cy="0"/>
        </a:xfrm>
      </p:grpSpPr>
      <p:sp>
        <p:nvSpPr>
          <p:cNvPr id="156"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157" name="Texto del título"/>
          <p:cNvSpPr txBox="1">
            <a:spLocks noGrp="1"/>
          </p:cNvSpPr>
          <p:nvPr>
            <p:ph type="title"/>
          </p:nvPr>
        </p:nvSpPr>
        <p:spPr>
          <a:xfrm>
            <a:off x="1866900" y="996123"/>
            <a:ext cx="4229100" cy="1621621"/>
          </a:xfrm>
          <a:prstGeom prst="rect">
            <a:avLst/>
          </a:prstGeom>
        </p:spPr>
        <p:txBody>
          <a:bodyPr>
            <a:normAutofit/>
          </a:bodyPr>
          <a:lstStyle>
            <a:lvl1pPr>
              <a:defRPr sz="3600"/>
            </a:lvl1pPr>
          </a:lstStyle>
          <a:p>
            <a:r>
              <a:t>Texto del título</a:t>
            </a: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5_Custom Layout">
    <p:spTree>
      <p:nvGrpSpPr>
        <p:cNvPr id="1" name=""/>
        <p:cNvGrpSpPr/>
        <p:nvPr/>
      </p:nvGrpSpPr>
      <p:grpSpPr>
        <a:xfrm>
          <a:off x="0" y="0"/>
          <a:ext cx="0" cy="0"/>
          <a:chOff x="0" y="0"/>
          <a:chExt cx="0" cy="0"/>
        </a:xfrm>
      </p:grpSpPr>
      <p:sp>
        <p:nvSpPr>
          <p:cNvPr id="164" name="Línea"/>
          <p:cNvSpPr/>
          <p:nvPr/>
        </p:nvSpPr>
        <p:spPr>
          <a:xfrm flipH="1">
            <a:off x="1429979" y="0"/>
            <a:ext cx="1" cy="6858000"/>
          </a:xfrm>
          <a:prstGeom prst="line">
            <a:avLst/>
          </a:prstGeom>
          <a:ln w="6350">
            <a:solidFill>
              <a:srgbClr val="1F1F1F">
                <a:alpha val="20000"/>
              </a:srgbClr>
            </a:solidFill>
            <a:miter/>
          </a:ln>
        </p:spPr>
        <p:txBody>
          <a:bodyPr lIns="45719" rIns="45719"/>
          <a:lstStyle/>
          <a:p>
            <a:endParaRPr/>
          </a:p>
        </p:txBody>
      </p:sp>
      <p:pic>
        <p:nvPicPr>
          <p:cNvPr id="165" name="Imagen" descr="Imagen"/>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61258" y="2444155"/>
            <a:ext cx="920401" cy="1969690"/>
          </a:xfrm>
          <a:prstGeom prst="rect">
            <a:avLst/>
          </a:prstGeom>
          <a:ln w="12700">
            <a:miter lim="400000"/>
          </a:ln>
        </p:spPr>
      </p:pic>
      <p:pic>
        <p:nvPicPr>
          <p:cNvPr id="166" name="Imagen" descr="Imagen"/>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6677446"/>
            <a:ext cx="12192000" cy="183308"/>
          </a:xfrm>
          <a:prstGeom prst="rect">
            <a:avLst/>
          </a:prstGeom>
          <a:ln w="12700">
            <a:miter lim="400000"/>
          </a:ln>
        </p:spPr>
      </p:pic>
      <p:pic>
        <p:nvPicPr>
          <p:cNvPr id="167" name="Imagen" descr="Imagen"/>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21410281">
            <a:off x="-781100" y="-1932412"/>
            <a:ext cx="14717763" cy="9021024"/>
          </a:xfrm>
          <a:prstGeom prst="rect">
            <a:avLst/>
          </a:prstGeom>
          <a:ln w="12700">
            <a:miter lim="400000"/>
          </a:ln>
        </p:spPr>
      </p:pic>
      <p:pic>
        <p:nvPicPr>
          <p:cNvPr id="168" name="Imagen" descr="Imagen"/>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flipH="1">
            <a:off x="-1602199" y="-705212"/>
            <a:ext cx="12933243" cy="7862024"/>
          </a:xfrm>
          <a:prstGeom prst="rect">
            <a:avLst/>
          </a:prstGeom>
          <a:ln w="12700">
            <a:miter lim="400000"/>
          </a:ln>
        </p:spPr>
      </p:pic>
      <p:sp>
        <p:nvSpPr>
          <p:cNvPr id="169"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170" name="Texto del título"/>
          <p:cNvSpPr txBox="1">
            <a:spLocks noGrp="1"/>
          </p:cNvSpPr>
          <p:nvPr>
            <p:ph type="title"/>
          </p:nvPr>
        </p:nvSpPr>
        <p:spPr>
          <a:xfrm>
            <a:off x="1866900" y="996124"/>
            <a:ext cx="8477747" cy="745213"/>
          </a:xfrm>
          <a:prstGeom prst="rect">
            <a:avLst/>
          </a:prstGeom>
        </p:spPr>
        <p:txBody>
          <a:bodyPr>
            <a:normAutofit/>
          </a:bodyPr>
          <a:lstStyle>
            <a:lvl1pPr algn="ctr">
              <a:defRPr sz="3600"/>
            </a:lvl1pPr>
          </a:lstStyle>
          <a:p>
            <a:r>
              <a:t>Texto del título</a:t>
            </a: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6_Custom Layout">
    <p:spTree>
      <p:nvGrpSpPr>
        <p:cNvPr id="1" name=""/>
        <p:cNvGrpSpPr/>
        <p:nvPr/>
      </p:nvGrpSpPr>
      <p:grpSpPr>
        <a:xfrm>
          <a:off x="0" y="0"/>
          <a:ext cx="0" cy="0"/>
          <a:chOff x="0" y="0"/>
          <a:chExt cx="0" cy="0"/>
        </a:xfrm>
      </p:grpSpPr>
      <p:pic>
        <p:nvPicPr>
          <p:cNvPr id="177" name="Imagen" descr="Imagen"/>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rot="21410281">
            <a:off x="-781100" y="-1932412"/>
            <a:ext cx="14717763" cy="9021024"/>
          </a:xfrm>
          <a:prstGeom prst="rect">
            <a:avLst/>
          </a:prstGeom>
          <a:ln w="12700">
            <a:miter lim="400000"/>
          </a:ln>
        </p:spPr>
      </p:pic>
      <p:sp>
        <p:nvSpPr>
          <p:cNvPr id="178"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179" name="Texto del título"/>
          <p:cNvSpPr txBox="1">
            <a:spLocks noGrp="1"/>
          </p:cNvSpPr>
          <p:nvPr>
            <p:ph type="title"/>
          </p:nvPr>
        </p:nvSpPr>
        <p:spPr>
          <a:xfrm>
            <a:off x="1866900" y="1759448"/>
            <a:ext cx="4229100" cy="1621620"/>
          </a:xfrm>
          <a:prstGeom prst="rect">
            <a:avLst/>
          </a:prstGeom>
        </p:spPr>
        <p:txBody>
          <a:bodyPr>
            <a:normAutofit/>
          </a:bodyPr>
          <a:lstStyle>
            <a:lvl1pPr>
              <a:defRPr sz="3600"/>
            </a:lvl1pPr>
          </a:lstStyle>
          <a:p>
            <a:r>
              <a:t>Texto del título</a:t>
            </a:r>
          </a:p>
        </p:txBody>
      </p:sp>
      <p:sp>
        <p:nvSpPr>
          <p:cNvPr id="180" name="Imagen"/>
          <p:cNvSpPr>
            <a:spLocks noGrp="1"/>
          </p:cNvSpPr>
          <p:nvPr>
            <p:ph type="pic" idx="21"/>
          </p:nvPr>
        </p:nvSpPr>
        <p:spPr>
          <a:xfrm>
            <a:off x="0" y="3927943"/>
            <a:ext cx="12192000" cy="2930057"/>
          </a:xfrm>
          <a:prstGeom prst="rect">
            <a:avLst/>
          </a:prstGeom>
        </p:spPr>
        <p:txBody>
          <a:bodyPr lIns="91439" tIns="45719" rIns="91439" bIns="45719">
            <a:noAutofit/>
          </a:bodyPr>
          <a:lstStyle/>
          <a:p>
            <a:endParaRPr/>
          </a:p>
        </p:txBody>
      </p:sp>
      <p:sp>
        <p:nvSpPr>
          <p:cNvPr id="181" name="Línea"/>
          <p:cNvSpPr/>
          <p:nvPr/>
        </p:nvSpPr>
        <p:spPr>
          <a:xfrm flipH="1">
            <a:off x="1429979" y="0"/>
            <a:ext cx="1" cy="6858000"/>
          </a:xfrm>
          <a:prstGeom prst="line">
            <a:avLst/>
          </a:prstGeom>
          <a:ln w="6350">
            <a:solidFill>
              <a:srgbClr val="1F1F1F">
                <a:alpha val="20000"/>
              </a:srgbClr>
            </a:solidFill>
            <a:miter/>
          </a:ln>
        </p:spPr>
        <p:txBody>
          <a:bodyPr lIns="45719" rIns="45719"/>
          <a:lstStyle/>
          <a:p>
            <a:endParaRPr/>
          </a:p>
        </p:txBody>
      </p:sp>
      <p:pic>
        <p:nvPicPr>
          <p:cNvPr id="182" name="Imagen" descr="Imagen"/>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6677446"/>
            <a:ext cx="12192000" cy="183308"/>
          </a:xfrm>
          <a:prstGeom prst="rect">
            <a:avLst/>
          </a:prstGeom>
          <a:ln w="12700">
            <a:miter lim="400000"/>
          </a:ln>
        </p:spPr>
      </p:pic>
      <p:pic>
        <p:nvPicPr>
          <p:cNvPr id="183" name="Imagen" descr="Imagen"/>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flipH="1">
            <a:off x="-1551399" y="-717912"/>
            <a:ext cx="12933243" cy="7862024"/>
          </a:xfrm>
          <a:prstGeom prst="rect">
            <a:avLst/>
          </a:prstGeom>
          <a:ln w="12700">
            <a:miter lim="400000"/>
          </a:ln>
        </p:spPr>
      </p:pic>
      <p:pic>
        <p:nvPicPr>
          <p:cNvPr id="184" name="Imagen" descr="Imagen"/>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86658" y="361355"/>
            <a:ext cx="920401" cy="1969690"/>
          </a:xfrm>
          <a:prstGeom prst="rect">
            <a:avLst/>
          </a:prstGeom>
          <a:ln w="12700">
            <a:miter lim="400000"/>
          </a:ln>
        </p:spPr>
      </p:pic>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x">
  <p:cSld name="7_Custom Layout">
    <p:spTree>
      <p:nvGrpSpPr>
        <p:cNvPr id="1" name=""/>
        <p:cNvGrpSpPr/>
        <p:nvPr/>
      </p:nvGrpSpPr>
      <p:grpSpPr>
        <a:xfrm>
          <a:off x="0" y="0"/>
          <a:ext cx="0" cy="0"/>
          <a:chOff x="0" y="0"/>
          <a:chExt cx="0" cy="0"/>
        </a:xfrm>
      </p:grpSpPr>
      <p:sp>
        <p:nvSpPr>
          <p:cNvPr id="191" name="Línea"/>
          <p:cNvSpPr/>
          <p:nvPr/>
        </p:nvSpPr>
        <p:spPr>
          <a:xfrm flipH="1">
            <a:off x="1429979" y="0"/>
            <a:ext cx="1" cy="6858000"/>
          </a:xfrm>
          <a:prstGeom prst="line">
            <a:avLst/>
          </a:prstGeom>
          <a:ln w="6350">
            <a:solidFill>
              <a:srgbClr val="1F1F1F">
                <a:alpha val="20000"/>
              </a:srgbClr>
            </a:solidFill>
            <a:miter/>
          </a:ln>
        </p:spPr>
        <p:txBody>
          <a:bodyPr lIns="45719" rIns="45719"/>
          <a:lstStyle/>
          <a:p>
            <a:endParaRPr/>
          </a:p>
        </p:txBody>
      </p:sp>
      <p:pic>
        <p:nvPicPr>
          <p:cNvPr id="192" name="Imagen" descr="Imagen"/>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61258" y="2444155"/>
            <a:ext cx="920401" cy="1969690"/>
          </a:xfrm>
          <a:prstGeom prst="rect">
            <a:avLst/>
          </a:prstGeom>
          <a:ln w="12700">
            <a:miter lim="400000"/>
          </a:ln>
        </p:spPr>
      </p:pic>
      <p:pic>
        <p:nvPicPr>
          <p:cNvPr id="193" name="Imagen" descr="Imagen"/>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6677446"/>
            <a:ext cx="12192000" cy="183308"/>
          </a:xfrm>
          <a:prstGeom prst="rect">
            <a:avLst/>
          </a:prstGeom>
          <a:ln w="12700">
            <a:miter lim="400000"/>
          </a:ln>
        </p:spPr>
      </p:pic>
      <p:pic>
        <p:nvPicPr>
          <p:cNvPr id="194" name="Imagen" descr="Imagen"/>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21410281">
            <a:off x="-781100" y="-1932412"/>
            <a:ext cx="14717763" cy="9021024"/>
          </a:xfrm>
          <a:prstGeom prst="rect">
            <a:avLst/>
          </a:prstGeom>
          <a:ln w="12700">
            <a:miter lim="400000"/>
          </a:ln>
        </p:spPr>
      </p:pic>
      <p:pic>
        <p:nvPicPr>
          <p:cNvPr id="195" name="Imagen" descr="Imagen"/>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flipH="1">
            <a:off x="-1602199" y="-705212"/>
            <a:ext cx="12933243" cy="7862024"/>
          </a:xfrm>
          <a:prstGeom prst="rect">
            <a:avLst/>
          </a:prstGeom>
          <a:ln w="12700">
            <a:miter lim="400000"/>
          </a:ln>
        </p:spPr>
      </p:pic>
      <p:sp>
        <p:nvSpPr>
          <p:cNvPr id="196"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197" name="Imagen"/>
          <p:cNvSpPr>
            <a:spLocks noGrp="1"/>
          </p:cNvSpPr>
          <p:nvPr>
            <p:ph type="pic" sz="quarter" idx="21"/>
          </p:nvPr>
        </p:nvSpPr>
        <p:spPr>
          <a:xfrm>
            <a:off x="1979254" y="2479052"/>
            <a:ext cx="3305824" cy="2468413"/>
          </a:xfrm>
          <a:prstGeom prst="rect">
            <a:avLst/>
          </a:prstGeom>
        </p:spPr>
        <p:txBody>
          <a:bodyPr lIns="91439" tIns="45719" rIns="91439" bIns="45719">
            <a:noAutofit/>
          </a:bodyPr>
          <a:lstStyle/>
          <a:p>
            <a:endParaRPr/>
          </a:p>
        </p:txBody>
      </p:sp>
      <p:sp>
        <p:nvSpPr>
          <p:cNvPr id="198" name="Texto del título"/>
          <p:cNvSpPr txBox="1">
            <a:spLocks noGrp="1"/>
          </p:cNvSpPr>
          <p:nvPr>
            <p:ph type="title"/>
          </p:nvPr>
        </p:nvSpPr>
        <p:spPr>
          <a:xfrm>
            <a:off x="1866900" y="996123"/>
            <a:ext cx="4229100" cy="1621621"/>
          </a:xfrm>
          <a:prstGeom prst="rect">
            <a:avLst/>
          </a:prstGeom>
        </p:spPr>
        <p:txBody>
          <a:bodyPr>
            <a:normAutofit/>
          </a:bodyPr>
          <a:lstStyle>
            <a:lvl1pPr>
              <a:defRPr sz="3600"/>
            </a:lvl1pPr>
          </a:lstStyle>
          <a:p>
            <a:r>
              <a:t>Texto del título</a:t>
            </a:r>
          </a:p>
        </p:txBody>
      </p:sp>
      <p:sp>
        <p:nvSpPr>
          <p:cNvPr id="199" name="Imagen"/>
          <p:cNvSpPr>
            <a:spLocks noGrp="1"/>
          </p:cNvSpPr>
          <p:nvPr>
            <p:ph type="pic" sz="quarter" idx="22"/>
          </p:nvPr>
        </p:nvSpPr>
        <p:spPr>
          <a:xfrm>
            <a:off x="5281254" y="2479052"/>
            <a:ext cx="3305824" cy="2468413"/>
          </a:xfrm>
          <a:prstGeom prst="rect">
            <a:avLst/>
          </a:prstGeom>
        </p:spPr>
        <p:txBody>
          <a:bodyPr lIns="91439" tIns="45719" rIns="91439" bIns="45719">
            <a:noAutofit/>
          </a:bodyPr>
          <a:lstStyle/>
          <a:p>
            <a:endParaRPr/>
          </a:p>
        </p:txBody>
      </p:sp>
      <p:sp>
        <p:nvSpPr>
          <p:cNvPr id="200" name="Imagen"/>
          <p:cNvSpPr>
            <a:spLocks noGrp="1"/>
          </p:cNvSpPr>
          <p:nvPr>
            <p:ph type="pic" sz="quarter" idx="23"/>
          </p:nvPr>
        </p:nvSpPr>
        <p:spPr>
          <a:xfrm>
            <a:off x="8583254" y="2479052"/>
            <a:ext cx="3305823" cy="2468413"/>
          </a:xfrm>
          <a:prstGeom prst="rect">
            <a:avLst/>
          </a:prstGeom>
        </p:spPr>
        <p:txBody>
          <a:bodyPr lIns="91439" tIns="45719" rIns="91439" bIns="45719">
            <a:noAutofit/>
          </a:bodyPr>
          <a:lstStyle/>
          <a:p>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x">
  <p:cSld name="8_Custom Layout">
    <p:spTree>
      <p:nvGrpSpPr>
        <p:cNvPr id="1" name=""/>
        <p:cNvGrpSpPr/>
        <p:nvPr/>
      </p:nvGrpSpPr>
      <p:grpSpPr>
        <a:xfrm>
          <a:off x="0" y="0"/>
          <a:ext cx="0" cy="0"/>
          <a:chOff x="0" y="0"/>
          <a:chExt cx="0" cy="0"/>
        </a:xfrm>
      </p:grpSpPr>
      <p:sp>
        <p:nvSpPr>
          <p:cNvPr id="207" name="Línea"/>
          <p:cNvSpPr/>
          <p:nvPr/>
        </p:nvSpPr>
        <p:spPr>
          <a:xfrm flipH="1">
            <a:off x="1429979" y="0"/>
            <a:ext cx="1" cy="6858000"/>
          </a:xfrm>
          <a:prstGeom prst="line">
            <a:avLst/>
          </a:prstGeom>
          <a:ln w="6350">
            <a:solidFill>
              <a:srgbClr val="1F1F1F">
                <a:alpha val="20000"/>
              </a:srgbClr>
            </a:solidFill>
            <a:miter/>
          </a:ln>
        </p:spPr>
        <p:txBody>
          <a:bodyPr lIns="45719" rIns="45719"/>
          <a:lstStyle/>
          <a:p>
            <a:endParaRPr/>
          </a:p>
        </p:txBody>
      </p:sp>
      <p:pic>
        <p:nvPicPr>
          <p:cNvPr id="208" name="Imagen" descr="Imagen"/>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61258" y="2444155"/>
            <a:ext cx="920401" cy="1969690"/>
          </a:xfrm>
          <a:prstGeom prst="rect">
            <a:avLst/>
          </a:prstGeom>
          <a:ln w="12700">
            <a:miter lim="400000"/>
          </a:ln>
        </p:spPr>
      </p:pic>
      <p:pic>
        <p:nvPicPr>
          <p:cNvPr id="209" name="Imagen" descr="Imagen"/>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6677446"/>
            <a:ext cx="12192000" cy="183308"/>
          </a:xfrm>
          <a:prstGeom prst="rect">
            <a:avLst/>
          </a:prstGeom>
          <a:ln w="12700">
            <a:miter lim="400000"/>
          </a:ln>
        </p:spPr>
      </p:pic>
      <p:pic>
        <p:nvPicPr>
          <p:cNvPr id="210" name="Imagen" descr="Imagen"/>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21410281">
            <a:off x="-781100" y="-1932412"/>
            <a:ext cx="14717763" cy="9021024"/>
          </a:xfrm>
          <a:prstGeom prst="rect">
            <a:avLst/>
          </a:prstGeom>
          <a:ln w="12700">
            <a:miter lim="400000"/>
          </a:ln>
        </p:spPr>
      </p:pic>
      <p:pic>
        <p:nvPicPr>
          <p:cNvPr id="211" name="Imagen" descr="Imagen"/>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flipH="1">
            <a:off x="-1602199" y="-705212"/>
            <a:ext cx="12933243" cy="7862024"/>
          </a:xfrm>
          <a:prstGeom prst="rect">
            <a:avLst/>
          </a:prstGeom>
          <a:ln w="12700">
            <a:miter lim="400000"/>
          </a:ln>
        </p:spPr>
      </p:pic>
      <p:sp>
        <p:nvSpPr>
          <p:cNvPr id="212"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213" name="Imagen"/>
          <p:cNvSpPr>
            <a:spLocks noGrp="1"/>
          </p:cNvSpPr>
          <p:nvPr>
            <p:ph type="pic" sz="quarter" idx="21"/>
          </p:nvPr>
        </p:nvSpPr>
        <p:spPr>
          <a:xfrm>
            <a:off x="4837707" y="1"/>
            <a:ext cx="3598627" cy="2289976"/>
          </a:xfrm>
          <a:prstGeom prst="rect">
            <a:avLst/>
          </a:prstGeom>
        </p:spPr>
        <p:txBody>
          <a:bodyPr lIns="91439" tIns="45719" rIns="91439" bIns="45719">
            <a:noAutofit/>
          </a:bodyPr>
          <a:lstStyle/>
          <a:p>
            <a:endParaRPr/>
          </a:p>
        </p:txBody>
      </p:sp>
      <p:sp>
        <p:nvSpPr>
          <p:cNvPr id="214" name="Imagen"/>
          <p:cNvSpPr>
            <a:spLocks noGrp="1"/>
          </p:cNvSpPr>
          <p:nvPr>
            <p:ph type="pic" sz="quarter" idx="22"/>
          </p:nvPr>
        </p:nvSpPr>
        <p:spPr>
          <a:xfrm>
            <a:off x="4837707" y="2289977"/>
            <a:ext cx="3598627" cy="2289977"/>
          </a:xfrm>
          <a:prstGeom prst="rect">
            <a:avLst/>
          </a:prstGeom>
        </p:spPr>
        <p:txBody>
          <a:bodyPr lIns="91439" tIns="45719" rIns="91439" bIns="45719">
            <a:noAutofit/>
          </a:bodyPr>
          <a:lstStyle/>
          <a:p>
            <a:endParaRPr/>
          </a:p>
        </p:txBody>
      </p:sp>
      <p:sp>
        <p:nvSpPr>
          <p:cNvPr id="215" name="Imagen"/>
          <p:cNvSpPr>
            <a:spLocks noGrp="1"/>
          </p:cNvSpPr>
          <p:nvPr>
            <p:ph type="pic" sz="quarter" idx="23"/>
          </p:nvPr>
        </p:nvSpPr>
        <p:spPr>
          <a:xfrm>
            <a:off x="4837707" y="4573989"/>
            <a:ext cx="3598627" cy="2284011"/>
          </a:xfrm>
          <a:prstGeom prst="rect">
            <a:avLst/>
          </a:prstGeom>
        </p:spPr>
        <p:txBody>
          <a:bodyPr lIns="91439" tIns="45719" rIns="91439" bIns="45719">
            <a:noAutofit/>
          </a:bodyPr>
          <a:lstStyle/>
          <a:p>
            <a:endParaRPr/>
          </a:p>
        </p:txBody>
      </p:sp>
      <p:sp>
        <p:nvSpPr>
          <p:cNvPr id="216" name="Texto del título"/>
          <p:cNvSpPr txBox="1">
            <a:spLocks noGrp="1"/>
          </p:cNvSpPr>
          <p:nvPr>
            <p:ph type="title"/>
          </p:nvPr>
        </p:nvSpPr>
        <p:spPr>
          <a:xfrm>
            <a:off x="1866900" y="2618189"/>
            <a:ext cx="4229100" cy="1621621"/>
          </a:xfrm>
          <a:prstGeom prst="rect">
            <a:avLst/>
          </a:prstGeom>
        </p:spPr>
        <p:txBody>
          <a:bodyPr>
            <a:normAutofit/>
          </a:bodyPr>
          <a:lstStyle>
            <a:lvl1pPr>
              <a:defRPr sz="3600"/>
            </a:lvl1pPr>
          </a:lstStyle>
          <a:p>
            <a:r>
              <a:t>Texto del título</a:t>
            </a: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x">
  <p:cSld name="9_Custom Layout">
    <p:spTree>
      <p:nvGrpSpPr>
        <p:cNvPr id="1" name=""/>
        <p:cNvGrpSpPr/>
        <p:nvPr/>
      </p:nvGrpSpPr>
      <p:grpSpPr>
        <a:xfrm>
          <a:off x="0" y="0"/>
          <a:ext cx="0" cy="0"/>
          <a:chOff x="0" y="0"/>
          <a:chExt cx="0" cy="0"/>
        </a:xfrm>
      </p:grpSpPr>
      <p:pic>
        <p:nvPicPr>
          <p:cNvPr id="223" name="Imagen" descr="Imagen"/>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rot="21410281">
            <a:off x="-781100" y="-1932412"/>
            <a:ext cx="14717763" cy="9021024"/>
          </a:xfrm>
          <a:prstGeom prst="rect">
            <a:avLst/>
          </a:prstGeom>
          <a:ln w="12700">
            <a:miter lim="400000"/>
          </a:ln>
        </p:spPr>
      </p:pic>
      <p:pic>
        <p:nvPicPr>
          <p:cNvPr id="224" name="Imagen" descr="Imagen"/>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flipH="1">
            <a:off x="-1602199" y="-705212"/>
            <a:ext cx="12933243" cy="7862024"/>
          </a:xfrm>
          <a:prstGeom prst="rect">
            <a:avLst/>
          </a:prstGeom>
          <a:ln w="12700">
            <a:miter lim="400000"/>
          </a:ln>
        </p:spPr>
      </p:pic>
      <p:sp>
        <p:nvSpPr>
          <p:cNvPr id="225" name="Texto del título"/>
          <p:cNvSpPr txBox="1">
            <a:spLocks noGrp="1"/>
          </p:cNvSpPr>
          <p:nvPr>
            <p:ph type="title"/>
          </p:nvPr>
        </p:nvSpPr>
        <p:spPr>
          <a:xfrm>
            <a:off x="1866900" y="2618189"/>
            <a:ext cx="4229100" cy="1621621"/>
          </a:xfrm>
          <a:prstGeom prst="rect">
            <a:avLst/>
          </a:prstGeom>
        </p:spPr>
        <p:txBody>
          <a:bodyPr>
            <a:normAutofit/>
          </a:bodyPr>
          <a:lstStyle>
            <a:lvl1pPr>
              <a:defRPr sz="3600"/>
            </a:lvl1pPr>
          </a:lstStyle>
          <a:p>
            <a:r>
              <a:t>Texto del título</a:t>
            </a:r>
          </a:p>
        </p:txBody>
      </p:sp>
      <p:sp>
        <p:nvSpPr>
          <p:cNvPr id="226"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227" name="Imagen"/>
          <p:cNvSpPr>
            <a:spLocks noGrp="1"/>
          </p:cNvSpPr>
          <p:nvPr>
            <p:ph type="pic" sz="quarter" idx="21"/>
          </p:nvPr>
        </p:nvSpPr>
        <p:spPr>
          <a:xfrm>
            <a:off x="4885413" y="1"/>
            <a:ext cx="3113600" cy="2289976"/>
          </a:xfrm>
          <a:prstGeom prst="rect">
            <a:avLst/>
          </a:prstGeom>
        </p:spPr>
        <p:txBody>
          <a:bodyPr lIns="91439" tIns="45719" rIns="91439" bIns="45719">
            <a:noAutofit/>
          </a:bodyPr>
          <a:lstStyle/>
          <a:p>
            <a:endParaRPr/>
          </a:p>
        </p:txBody>
      </p:sp>
      <p:sp>
        <p:nvSpPr>
          <p:cNvPr id="228" name="Imagen"/>
          <p:cNvSpPr>
            <a:spLocks noGrp="1"/>
          </p:cNvSpPr>
          <p:nvPr>
            <p:ph type="pic" sz="quarter" idx="22"/>
          </p:nvPr>
        </p:nvSpPr>
        <p:spPr>
          <a:xfrm>
            <a:off x="4473600" y="2289977"/>
            <a:ext cx="3113601" cy="2289977"/>
          </a:xfrm>
          <a:prstGeom prst="rect">
            <a:avLst/>
          </a:prstGeom>
        </p:spPr>
        <p:txBody>
          <a:bodyPr lIns="91439" tIns="45719" rIns="91439" bIns="45719">
            <a:noAutofit/>
          </a:bodyPr>
          <a:lstStyle/>
          <a:p>
            <a:endParaRPr/>
          </a:p>
        </p:txBody>
      </p:sp>
      <p:sp>
        <p:nvSpPr>
          <p:cNvPr id="229" name="Imagen"/>
          <p:cNvSpPr>
            <a:spLocks noGrp="1"/>
          </p:cNvSpPr>
          <p:nvPr>
            <p:ph type="pic" sz="quarter" idx="23"/>
          </p:nvPr>
        </p:nvSpPr>
        <p:spPr>
          <a:xfrm>
            <a:off x="4885413" y="4573989"/>
            <a:ext cx="3113600" cy="2284011"/>
          </a:xfrm>
          <a:prstGeom prst="rect">
            <a:avLst/>
          </a:prstGeom>
        </p:spPr>
        <p:txBody>
          <a:bodyPr lIns="91439" tIns="45719" rIns="91439" bIns="45719">
            <a:noAutofit/>
          </a:bodyPr>
          <a:lstStyle/>
          <a:p>
            <a:endParaRPr/>
          </a:p>
        </p:txBody>
      </p:sp>
      <p:sp>
        <p:nvSpPr>
          <p:cNvPr id="230" name="Línea"/>
          <p:cNvSpPr/>
          <p:nvPr/>
        </p:nvSpPr>
        <p:spPr>
          <a:xfrm flipH="1">
            <a:off x="1429979" y="0"/>
            <a:ext cx="1" cy="6858000"/>
          </a:xfrm>
          <a:prstGeom prst="line">
            <a:avLst/>
          </a:prstGeom>
          <a:ln w="6350">
            <a:solidFill>
              <a:srgbClr val="1F1F1F">
                <a:alpha val="20000"/>
              </a:srgbClr>
            </a:solidFill>
            <a:miter/>
          </a:ln>
        </p:spPr>
        <p:txBody>
          <a:bodyPr lIns="45719" rIns="45719"/>
          <a:lstStyle/>
          <a:p>
            <a:endParaRPr/>
          </a:p>
        </p:txBody>
      </p:sp>
      <p:pic>
        <p:nvPicPr>
          <p:cNvPr id="231" name="Imagen" descr="Imagen"/>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61258" y="2444155"/>
            <a:ext cx="920401" cy="1969690"/>
          </a:xfrm>
          <a:prstGeom prst="rect">
            <a:avLst/>
          </a:prstGeom>
          <a:ln w="12700">
            <a:miter lim="400000"/>
          </a:ln>
        </p:spPr>
      </p:pic>
      <p:pic>
        <p:nvPicPr>
          <p:cNvPr id="232" name="Imagen" descr="Imagen"/>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0" y="6677446"/>
            <a:ext cx="12192000" cy="183308"/>
          </a:xfrm>
          <a:prstGeom prst="rect">
            <a:avLst/>
          </a:prstGeom>
          <a:ln w="12700">
            <a:miter lim="400000"/>
          </a:ln>
        </p:spPr>
      </p:pic>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x">
  <p:cSld name="37_Custom Layout">
    <p:spTree>
      <p:nvGrpSpPr>
        <p:cNvPr id="1" name=""/>
        <p:cNvGrpSpPr/>
        <p:nvPr/>
      </p:nvGrpSpPr>
      <p:grpSpPr>
        <a:xfrm>
          <a:off x="0" y="0"/>
          <a:ext cx="0" cy="0"/>
          <a:chOff x="0" y="0"/>
          <a:chExt cx="0" cy="0"/>
        </a:xfrm>
      </p:grpSpPr>
      <p:sp>
        <p:nvSpPr>
          <p:cNvPr id="239" name="Línea"/>
          <p:cNvSpPr/>
          <p:nvPr/>
        </p:nvSpPr>
        <p:spPr>
          <a:xfrm flipH="1">
            <a:off x="1429979" y="0"/>
            <a:ext cx="1" cy="6858000"/>
          </a:xfrm>
          <a:prstGeom prst="line">
            <a:avLst/>
          </a:prstGeom>
          <a:ln w="6350">
            <a:solidFill>
              <a:srgbClr val="1F1F1F">
                <a:alpha val="20000"/>
              </a:srgbClr>
            </a:solidFill>
            <a:miter/>
          </a:ln>
        </p:spPr>
        <p:txBody>
          <a:bodyPr lIns="45719" rIns="45719"/>
          <a:lstStyle/>
          <a:p>
            <a:endParaRPr/>
          </a:p>
        </p:txBody>
      </p:sp>
      <p:pic>
        <p:nvPicPr>
          <p:cNvPr id="240" name="Imagen" descr="Imagen"/>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172358" y="2378670"/>
            <a:ext cx="1110922" cy="1694259"/>
          </a:xfrm>
          <a:prstGeom prst="rect">
            <a:avLst/>
          </a:prstGeom>
          <a:ln w="12700">
            <a:miter lim="400000"/>
          </a:ln>
        </p:spPr>
      </p:pic>
      <p:pic>
        <p:nvPicPr>
          <p:cNvPr id="241" name="Imagen" descr="Imagen"/>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6677446"/>
            <a:ext cx="12192000" cy="183308"/>
          </a:xfrm>
          <a:prstGeom prst="rect">
            <a:avLst/>
          </a:prstGeom>
          <a:ln w="12700">
            <a:miter lim="400000"/>
          </a:ln>
        </p:spPr>
      </p:pic>
      <p:pic>
        <p:nvPicPr>
          <p:cNvPr id="242" name="Imagen" descr="Imagen"/>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21410281">
            <a:off x="-781100" y="-1932412"/>
            <a:ext cx="14717763" cy="9021024"/>
          </a:xfrm>
          <a:prstGeom prst="rect">
            <a:avLst/>
          </a:prstGeom>
          <a:ln w="12700">
            <a:miter lim="400000"/>
          </a:ln>
        </p:spPr>
      </p:pic>
      <p:pic>
        <p:nvPicPr>
          <p:cNvPr id="243" name="Imagen" descr="Imagen"/>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flipH="1">
            <a:off x="-1602199" y="-705212"/>
            <a:ext cx="12933243" cy="7862024"/>
          </a:xfrm>
          <a:prstGeom prst="rect">
            <a:avLst/>
          </a:prstGeom>
          <a:ln w="12700">
            <a:miter lim="400000"/>
          </a:ln>
        </p:spPr>
      </p:pic>
      <p:sp>
        <p:nvSpPr>
          <p:cNvPr id="244" name="Imagen"/>
          <p:cNvSpPr>
            <a:spLocks noGrp="1"/>
          </p:cNvSpPr>
          <p:nvPr>
            <p:ph type="pic" sz="quarter" idx="21"/>
          </p:nvPr>
        </p:nvSpPr>
        <p:spPr>
          <a:xfrm>
            <a:off x="2831675" y="2052439"/>
            <a:ext cx="2753122" cy="2753122"/>
          </a:xfrm>
          <a:prstGeom prst="rect">
            <a:avLst/>
          </a:prstGeom>
        </p:spPr>
        <p:txBody>
          <a:bodyPr lIns="91439" tIns="45719" rIns="91439" bIns="45719">
            <a:noAutofit/>
          </a:bodyPr>
          <a:lstStyle/>
          <a:p>
            <a:endParaRPr/>
          </a:p>
        </p:txBody>
      </p:sp>
      <p:sp>
        <p:nvSpPr>
          <p:cNvPr id="245" name="Círculo"/>
          <p:cNvSpPr/>
          <p:nvPr/>
        </p:nvSpPr>
        <p:spPr>
          <a:xfrm>
            <a:off x="2338099" y="1558863"/>
            <a:ext cx="3740274" cy="3740274"/>
          </a:xfrm>
          <a:prstGeom prst="ellipse">
            <a:avLst/>
          </a:prstGeom>
          <a:ln w="6350">
            <a:solidFill>
              <a:srgbClr val="D9D9D9"/>
            </a:solidFill>
            <a:miter/>
          </a:ln>
        </p:spPr>
        <p:txBody>
          <a:bodyPr lIns="45719" rIns="45719" anchor="ctr"/>
          <a:lstStyle/>
          <a:p>
            <a:pPr algn="ctr">
              <a:defRPr>
                <a:solidFill>
                  <a:srgbClr val="FFFFFF"/>
                </a:solidFill>
              </a:defRPr>
            </a:pPr>
            <a:endParaRPr/>
          </a:p>
        </p:txBody>
      </p:sp>
      <p:sp>
        <p:nvSpPr>
          <p:cNvPr id="246"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pic>
        <p:nvPicPr>
          <p:cNvPr id="247" name="Imagen" descr="Imagen"/>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8268246" y="-358140"/>
            <a:ext cx="3656508" cy="1554480"/>
          </a:xfrm>
          <a:prstGeom prst="rect">
            <a:avLst/>
          </a:prstGeom>
          <a:ln w="12700">
            <a:miter lim="400000"/>
          </a:ln>
        </p:spPr>
      </p:pic>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GB" dirty="0"/>
          </a:p>
        </p:txBody>
      </p:sp>
      <p:sp>
        <p:nvSpPr>
          <p:cNvPr id="3" name="Footer Placeholder 2"/>
          <p:cNvSpPr>
            <a:spLocks noGrp="1"/>
          </p:cNvSpPr>
          <p:nvPr>
            <p:ph type="ftr" sz="quarter" idx="10"/>
          </p:nvPr>
        </p:nvSpPr>
        <p:spPr/>
        <p:txBody>
          <a:bodyPr/>
          <a:lstStyle/>
          <a:p>
            <a:r>
              <a:rPr lang="en-GB" dirty="0">
                <a:solidFill>
                  <a:prstClr val="black"/>
                </a:solidFill>
              </a:rPr>
              <a:t>Proprietary &amp; Confidential</a:t>
            </a:r>
          </a:p>
        </p:txBody>
      </p:sp>
      <p:sp>
        <p:nvSpPr>
          <p:cNvPr id="6" name="Rectángulo 5">
            <a:extLst>
              <a:ext uri="{FF2B5EF4-FFF2-40B4-BE49-F238E27FC236}">
                <a16:creationId xmlns:a16="http://schemas.microsoft.com/office/drawing/2014/main" id="{EFA8E4CD-1366-444B-9763-721DD68F9FD8}"/>
              </a:ext>
            </a:extLst>
          </p:cNvPr>
          <p:cNvSpPr/>
          <p:nvPr userDrawn="1"/>
        </p:nvSpPr>
        <p:spPr>
          <a:xfrm>
            <a:off x="245327" y="6333893"/>
            <a:ext cx="2847278" cy="3717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566187958"/>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Línea"/>
          <p:cNvSpPr/>
          <p:nvPr/>
        </p:nvSpPr>
        <p:spPr>
          <a:xfrm flipH="1">
            <a:off x="985479" y="0"/>
            <a:ext cx="1" cy="6858000"/>
          </a:xfrm>
          <a:prstGeom prst="line">
            <a:avLst/>
          </a:prstGeom>
          <a:ln w="6350">
            <a:solidFill>
              <a:srgbClr val="1F1F1F">
                <a:alpha val="20000"/>
              </a:srgbClr>
            </a:solidFill>
            <a:miter/>
          </a:ln>
        </p:spPr>
        <p:txBody>
          <a:bodyPr lIns="45719" rIns="45719"/>
          <a:lstStyle/>
          <a:p>
            <a:endParaRPr/>
          </a:p>
        </p:txBody>
      </p:sp>
      <p:sp>
        <p:nvSpPr>
          <p:cNvPr id="3" name="Línea"/>
          <p:cNvSpPr/>
          <p:nvPr/>
        </p:nvSpPr>
        <p:spPr>
          <a:xfrm flipH="1">
            <a:off x="468886" y="3262747"/>
            <a:ext cx="1" cy="344979"/>
          </a:xfrm>
          <a:prstGeom prst="line">
            <a:avLst/>
          </a:prstGeom>
          <a:ln w="25400">
            <a:solidFill>
              <a:schemeClr val="accent1"/>
            </a:solidFill>
            <a:miter/>
          </a:ln>
        </p:spPr>
        <p:txBody>
          <a:bodyPr lIns="45719" rIns="45719"/>
          <a:lstStyle/>
          <a:p>
            <a:endParaRPr/>
          </a:p>
        </p:txBody>
      </p:sp>
      <p:sp>
        <p:nvSpPr>
          <p:cNvPr id="4" name="Línea"/>
          <p:cNvSpPr/>
          <p:nvPr/>
        </p:nvSpPr>
        <p:spPr>
          <a:xfrm flipH="1">
            <a:off x="516592" y="3262747"/>
            <a:ext cx="1" cy="344979"/>
          </a:xfrm>
          <a:prstGeom prst="line">
            <a:avLst/>
          </a:prstGeom>
          <a:ln w="25400">
            <a:solidFill>
              <a:schemeClr val="accent1"/>
            </a:solidFill>
            <a:miter/>
          </a:ln>
        </p:spPr>
        <p:txBody>
          <a:bodyPr lIns="45719" rIns="45719"/>
          <a:lstStyle/>
          <a:p>
            <a:endParaRPr/>
          </a:p>
        </p:txBody>
      </p:sp>
      <p:sp>
        <p:nvSpPr>
          <p:cNvPr id="5" name="Número de diapositiva"/>
          <p:cNvSpPr txBox="1">
            <a:spLocks noGrp="1"/>
          </p:cNvSpPr>
          <p:nvPr>
            <p:ph type="sldNum" sz="quarter" idx="2"/>
          </p:nvPr>
        </p:nvSpPr>
        <p:spPr>
          <a:xfrm>
            <a:off x="420731" y="6449909"/>
            <a:ext cx="144019" cy="165101"/>
          </a:xfrm>
          <a:prstGeom prst="rect">
            <a:avLst/>
          </a:prstGeom>
          <a:ln w="12700">
            <a:miter lim="400000"/>
          </a:ln>
        </p:spPr>
        <p:txBody>
          <a:bodyPr wrap="none" lIns="0" tIns="0" rIns="0" bIns="0" anchor="ctr">
            <a:spAutoFit/>
          </a:bodyPr>
          <a:lstStyle>
            <a:lvl1pPr algn="ctr">
              <a:defRPr sz="1000">
                <a:solidFill>
                  <a:srgbClr val="1F1F1F">
                    <a:alpha val="70000"/>
                  </a:srgbClr>
                </a:solidFill>
                <a:latin typeface="Montserrat-Medium"/>
                <a:ea typeface="Montserrat-Medium"/>
                <a:cs typeface="Montserrat-Medium"/>
                <a:sym typeface="Montserrat-Medium"/>
              </a:defRPr>
            </a:lvl1pPr>
          </a:lstStyle>
          <a:p>
            <a:fld id="{86CB4B4D-7CA3-9044-876B-883B54F8677D}" type="slidenum">
              <a:t>‹#›</a:t>
            </a:fld>
            <a:endParaRPr/>
          </a:p>
        </p:txBody>
      </p:sp>
      <p:sp>
        <p:nvSpPr>
          <p:cNvPr id="6" name="Texto del título"/>
          <p:cNvSpPr txBox="1">
            <a:spLocks noGrp="1"/>
          </p:cNvSpPr>
          <p:nvPr>
            <p:ph type="title"/>
          </p:nvPr>
        </p:nvSpPr>
        <p:spPr>
          <a:xfrm>
            <a:off x="609600" y="274637"/>
            <a:ext cx="10972800"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p>
            <a:r>
              <a:t>Texto del título</a:t>
            </a:r>
          </a:p>
        </p:txBody>
      </p:sp>
      <p:sp>
        <p:nvSpPr>
          <p:cNvPr id="7" name="Nivel de texto 1…"/>
          <p:cNvSpPr txBox="1">
            <a:spLocks noGrp="1"/>
          </p:cNvSpPr>
          <p:nvPr>
            <p:ph type="body" idx="1"/>
          </p:nvPr>
        </p:nvSpPr>
        <p:spPr>
          <a:xfrm>
            <a:off x="609600" y="1600200"/>
            <a:ext cx="10972800" cy="52578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ormAutofit/>
          </a:bodyPr>
          <a:lstStyle/>
          <a:p>
            <a:r>
              <a:t>Nivel de texto 1</a:t>
            </a:r>
          </a:p>
          <a:p>
            <a:pPr lvl="1"/>
            <a:r>
              <a:t>Nivel de texto 2</a:t>
            </a:r>
          </a:p>
          <a:p>
            <a:pPr lvl="2"/>
            <a:r>
              <a:t>Nivel de texto 3</a:t>
            </a:r>
          </a:p>
          <a:p>
            <a:pPr lvl="3"/>
            <a:r>
              <a:t>Nivel de texto 4</a:t>
            </a:r>
          </a:p>
          <a:p>
            <a:pPr lvl="4"/>
            <a:r>
              <a:t>Nivel de texto 5</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 id="2147483665" r:id="rId16"/>
    <p:sldLayoutId id="2147483666" r:id="rId17"/>
    <p:sldLayoutId id="2147483667" r:id="rId18"/>
    <p:sldLayoutId id="2147483673" r:id="rId19"/>
  </p:sldLayoutIdLst>
  <p:transition spd="med"/>
  <p:txStyles>
    <p:titleStyle>
      <a:lvl1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1pPr>
      <a:lvl2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2pPr>
      <a:lvl3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3pPr>
      <a:lvl4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4pPr>
      <a:lvl5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5pPr>
      <a:lvl6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6pPr>
      <a:lvl7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7pPr>
      <a:lvl8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8pPr>
      <a:lvl9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9pPr>
    </p:titleStyle>
    <p:bodyStyle>
      <a:lvl1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1pPr>
      <a:lvl2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2pPr>
      <a:lvl3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3pPr>
      <a:lvl4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4pPr>
      <a:lvl5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5pPr>
      <a:lvl6pPr marL="2641362"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6pPr>
      <a:lvl7pPr marL="3098522"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7pPr>
      <a:lvl8pPr marL="3555680"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8pPr>
      <a:lvl9pPr marL="4012838"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9pPr>
    </p:bodyStyle>
    <p:otherStyle>
      <a:lvl1pPr marL="0" marR="0" indent="0" algn="ctr" defTabSz="91433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Montserrat-Medium"/>
        </a:defRPr>
      </a:lvl1pPr>
      <a:lvl2pPr marL="0" marR="0" indent="457165" algn="ctr" defTabSz="91433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Montserrat-Medium"/>
        </a:defRPr>
      </a:lvl2pPr>
      <a:lvl3pPr marL="0" marR="0" indent="914330" algn="ctr" defTabSz="91433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Montserrat-Medium"/>
        </a:defRPr>
      </a:lvl3pPr>
      <a:lvl4pPr marL="0" marR="0" indent="1371494" algn="ctr" defTabSz="91433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Montserrat-Medium"/>
        </a:defRPr>
      </a:lvl4pPr>
      <a:lvl5pPr marL="0" marR="0" indent="1828660" algn="ctr" defTabSz="91433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Montserrat-Medium"/>
        </a:defRPr>
      </a:lvl5pPr>
      <a:lvl6pPr marL="0" marR="0" indent="2285825" algn="ctr" defTabSz="91433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Montserrat-Medium"/>
        </a:defRPr>
      </a:lvl6pPr>
      <a:lvl7pPr marL="0" marR="0" indent="2742989" algn="ctr" defTabSz="91433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Montserrat-Medium"/>
        </a:defRPr>
      </a:lvl7pPr>
      <a:lvl8pPr marL="0" marR="0" indent="3200155" algn="ctr" defTabSz="91433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Montserrat-Medium"/>
        </a:defRPr>
      </a:lvl8pPr>
      <a:lvl9pPr marL="0" marR="0" indent="3657320" algn="ctr" defTabSz="91433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Montserrat-Medium"/>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jpe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6.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8.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5.xml"/><Relationship Id="rId4" Type="http://schemas.openxmlformats.org/officeDocument/2006/relationships/image" Target="../media/image37.jpeg"/></Relationships>
</file>

<file path=ppt/slides/_rels/slide2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hyperlink" Target="https://link.nfpa.org/publications/76/2024/annexes/A/groups/6#ID000760001016" TargetMode="External"/><Relationship Id="rId2" Type="http://schemas.openxmlformats.org/officeDocument/2006/relationships/notesSlide" Target="../notesSlides/notesSlide8.xml"/><Relationship Id="rId1" Type="http://schemas.openxmlformats.org/officeDocument/2006/relationships/slideLayout" Target="../slideLayouts/slideLayout5.xml"/><Relationship Id="rId5" Type="http://schemas.openxmlformats.org/officeDocument/2006/relationships/image" Target="../media/image40.png"/><Relationship Id="rId4" Type="http://schemas.openxmlformats.org/officeDocument/2006/relationships/image" Target="../media/image39.png"/></Relationships>
</file>

<file path=ppt/slides/_rels/slide2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 name="Conference Title"/>
          <p:cNvSpPr txBox="1">
            <a:spLocks noGrp="1"/>
          </p:cNvSpPr>
          <p:nvPr>
            <p:ph type="title" idx="4294967295"/>
          </p:nvPr>
        </p:nvSpPr>
        <p:spPr>
          <a:xfrm>
            <a:off x="2619863" y="2606733"/>
            <a:ext cx="6952274" cy="1120854"/>
          </a:xfrm>
          <a:prstGeom prst="rect">
            <a:avLst/>
          </a:prstGeom>
        </p:spPr>
        <p:txBody>
          <a:bodyPr>
            <a:normAutofit fontScale="90000"/>
          </a:bodyPr>
          <a:lstStyle>
            <a:lvl1pPr algn="ctr">
              <a:defRPr sz="4900" spc="-272"/>
            </a:lvl1pPr>
          </a:lstStyle>
          <a:p>
            <a:r>
              <a:rPr lang="en-US" dirty="0"/>
              <a:t>The Digitalization of Fire Systems in Industry 4.0</a:t>
            </a:r>
            <a:endParaRPr dirty="0"/>
          </a:p>
        </p:txBody>
      </p:sp>
      <p:sp>
        <p:nvSpPr>
          <p:cNvPr id="257" name="Speaker and Institution"/>
          <p:cNvSpPr txBox="1"/>
          <p:nvPr/>
        </p:nvSpPr>
        <p:spPr>
          <a:xfrm>
            <a:off x="0" y="3946518"/>
            <a:ext cx="12192000" cy="13702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ormAutofit/>
          </a:bodyPr>
          <a:lstStyle>
            <a:lvl1pPr algn="ctr" defTabSz="758883">
              <a:lnSpc>
                <a:spcPct val="80000"/>
              </a:lnSpc>
              <a:defRPr sz="2988" spc="-166">
                <a:solidFill>
                  <a:srgbClr val="D72A34"/>
                </a:solidFill>
                <a:latin typeface="Montserrat Bold"/>
                <a:ea typeface="Montserrat Bold"/>
                <a:cs typeface="Montserrat Bold"/>
                <a:sym typeface="Montserrat Bold"/>
              </a:defRPr>
            </a:lvl1pPr>
          </a:lstStyle>
          <a:p>
            <a:r>
              <a:rPr lang="en-US" dirty="0"/>
              <a:t>Dr. Rodger Reiswig, SET, PMSFPE</a:t>
            </a:r>
          </a:p>
          <a:p>
            <a:r>
              <a:rPr lang="en-US" dirty="0"/>
              <a:t>Automatic Fire Alarm Association (AFAA)</a:t>
            </a:r>
            <a:endParaRPr dirty="0"/>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Using fluid technology to address cooling limitations in data centers -  Consulting - Specifying Engineer">
            <a:extLst>
              <a:ext uri="{FF2B5EF4-FFF2-40B4-BE49-F238E27FC236}">
                <a16:creationId xmlns:a16="http://schemas.microsoft.com/office/drawing/2014/main" id="{F71A164B-556A-2EF4-47D1-EABBD3E047BB}"/>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680815" y="3874131"/>
            <a:ext cx="3477934" cy="2658328"/>
          </a:xfrm>
          <a:prstGeom prst="rect">
            <a:avLst/>
          </a:prstGeom>
          <a:noFill/>
          <a:extLst>
            <a:ext uri="{909E8E84-426E-40DD-AFC4-6F175D3DCCD1}">
              <a14:hiddenFill xmlns:a14="http://schemas.microsoft.com/office/drawing/2010/main">
                <a:solidFill>
                  <a:srgbClr val="FFFFFF"/>
                </a:solidFill>
              </a14:hiddenFill>
            </a:ext>
          </a:extLst>
        </p:spPr>
      </p:pic>
      <p:sp>
        <p:nvSpPr>
          <p:cNvPr id="259" name="Número de diapositiva"/>
          <p:cNvSpPr txBox="1">
            <a:spLocks noGrp="1"/>
          </p:cNvSpPr>
          <p:nvPr>
            <p:ph type="sldNum" sz="quarter" idx="2"/>
          </p:nvPr>
        </p:nvSpPr>
        <p:spPr>
          <a:xfrm>
            <a:off x="429240" y="6449909"/>
            <a:ext cx="127001" cy="1651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2</a:t>
            </a:fld>
            <a:endParaRPr dirty="0"/>
          </a:p>
        </p:txBody>
      </p:sp>
      <p:sp>
        <p:nvSpPr>
          <p:cNvPr id="260" name="Subtitle."/>
          <p:cNvSpPr txBox="1">
            <a:spLocks noGrp="1"/>
          </p:cNvSpPr>
          <p:nvPr>
            <p:ph type="title" idx="4294967295"/>
          </p:nvPr>
        </p:nvSpPr>
        <p:spPr>
          <a:xfrm>
            <a:off x="803423" y="709629"/>
            <a:ext cx="6328897" cy="540747"/>
          </a:xfrm>
          <a:prstGeom prst="rect">
            <a:avLst/>
          </a:prstGeom>
        </p:spPr>
        <p:txBody>
          <a:bodyPr>
            <a:normAutofit fontScale="90000"/>
          </a:bodyPr>
          <a:lstStyle/>
          <a:p>
            <a:pPr defTabSz="905174">
              <a:defRPr sz="3564" spc="-198"/>
            </a:pPr>
            <a:r>
              <a:rPr lang="en-US" dirty="0"/>
              <a:t>Data Centers</a:t>
            </a:r>
            <a:br>
              <a:rPr lang="en-US" dirty="0"/>
            </a:br>
            <a:r>
              <a:rPr lang="en-US" dirty="0"/>
              <a:t>Things to Consider</a:t>
            </a:r>
            <a:endParaRPr dirty="0">
              <a:solidFill>
                <a:schemeClr val="accent1"/>
              </a:solidFill>
            </a:endParaRPr>
          </a:p>
        </p:txBody>
      </p:sp>
      <p:pic>
        <p:nvPicPr>
          <p:cNvPr id="1026" name="Picture 2" descr="What Are Data Center Solutions? | TRG Datacenters">
            <a:extLst>
              <a:ext uri="{FF2B5EF4-FFF2-40B4-BE49-F238E27FC236}">
                <a16:creationId xmlns:a16="http://schemas.microsoft.com/office/drawing/2014/main" id="{E6245F45-2C3B-BCE7-8329-098CA826BF7D}"/>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556241" y="1596076"/>
            <a:ext cx="4477732" cy="251872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ow Blackstone Is Home Growing Talent at Its Portfolio Companies - Business  Insider">
            <a:extLst>
              <a:ext uri="{FF2B5EF4-FFF2-40B4-BE49-F238E27FC236}">
                <a16:creationId xmlns:a16="http://schemas.microsoft.com/office/drawing/2014/main" id="{03861F4B-FF1E-BB6B-3D22-100855D9DC8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805590" y="1250376"/>
            <a:ext cx="4248471" cy="265832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7299D5-3ED3-3CE6-AC89-05752E8E8E47}"/>
            </a:ext>
          </a:extLst>
        </p:cNvPr>
        <p:cNvGrpSpPr/>
        <p:nvPr/>
      </p:nvGrpSpPr>
      <p:grpSpPr>
        <a:xfrm>
          <a:off x="0" y="0"/>
          <a:ext cx="0" cy="0"/>
          <a:chOff x="0" y="0"/>
          <a:chExt cx="0" cy="0"/>
        </a:xfrm>
      </p:grpSpPr>
      <p:sp>
        <p:nvSpPr>
          <p:cNvPr id="262" name="Número de diapositiva">
            <a:extLst>
              <a:ext uri="{FF2B5EF4-FFF2-40B4-BE49-F238E27FC236}">
                <a16:creationId xmlns:a16="http://schemas.microsoft.com/office/drawing/2014/main" id="{7307AA29-3DE2-E9DA-64F3-C2B041F8BA64}"/>
              </a:ext>
            </a:extLst>
          </p:cNvPr>
          <p:cNvSpPr txBox="1">
            <a:spLocks noGrp="1"/>
          </p:cNvSpPr>
          <p:nvPr>
            <p:ph type="sldNum" sz="quarter" idx="2"/>
          </p:nvPr>
        </p:nvSpPr>
        <p:spPr>
          <a:xfrm>
            <a:off x="429240" y="6449909"/>
            <a:ext cx="127001" cy="1651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a:t>
            </a:fld>
            <a:endParaRPr dirty="0"/>
          </a:p>
        </p:txBody>
      </p:sp>
      <p:sp>
        <p:nvSpPr>
          <p:cNvPr id="263" name="Click Here.">
            <a:extLst>
              <a:ext uri="{FF2B5EF4-FFF2-40B4-BE49-F238E27FC236}">
                <a16:creationId xmlns:a16="http://schemas.microsoft.com/office/drawing/2014/main" id="{CCC80427-A52E-EF45-ADD2-D4C10C18FB95}"/>
              </a:ext>
            </a:extLst>
          </p:cNvPr>
          <p:cNvSpPr txBox="1">
            <a:spLocks noGrp="1"/>
          </p:cNvSpPr>
          <p:nvPr>
            <p:ph type="title"/>
          </p:nvPr>
        </p:nvSpPr>
        <p:spPr>
          <a:prstGeom prst="rect">
            <a:avLst/>
          </a:prstGeom>
        </p:spPr>
        <p:txBody>
          <a:bodyPr>
            <a:normAutofit/>
          </a:bodyPr>
          <a:lstStyle/>
          <a:p>
            <a:pPr>
              <a:defRPr spc="-200"/>
            </a:pPr>
            <a:r>
              <a:rPr lang="en-US" b="1" dirty="0">
                <a:solidFill>
                  <a:schemeClr val="accent1"/>
                </a:solidFill>
                <a:latin typeface="Calibri" panose="020F0502020204030204" pitchFamily="34" charset="0"/>
              </a:rPr>
              <a:t>Learning </a:t>
            </a:r>
            <a:br>
              <a:rPr lang="en-US" b="1" dirty="0">
                <a:solidFill>
                  <a:schemeClr val="accent1"/>
                </a:solidFill>
                <a:latin typeface="Calibri" panose="020F0502020204030204" pitchFamily="34" charset="0"/>
              </a:rPr>
            </a:br>
            <a:r>
              <a:rPr lang="en-US" b="1" dirty="0">
                <a:solidFill>
                  <a:schemeClr val="accent1"/>
                </a:solidFill>
                <a:latin typeface="Calibri" panose="020F0502020204030204" pitchFamily="34" charset="0"/>
              </a:rPr>
              <a:t>Objectives </a:t>
            </a:r>
            <a:br>
              <a:rPr lang="en-US" b="1" dirty="0">
                <a:solidFill>
                  <a:schemeClr val="accent1"/>
                </a:solidFill>
                <a:latin typeface="Calibri" panose="020F0502020204030204" pitchFamily="34" charset="0"/>
              </a:rPr>
            </a:br>
            <a:r>
              <a:rPr lang="en-US" b="1" dirty="0">
                <a:solidFill>
                  <a:schemeClr val="accent1"/>
                </a:solidFill>
                <a:latin typeface="Calibri" panose="020F0502020204030204" pitchFamily="34" charset="0"/>
              </a:rPr>
              <a:t>&amp; Outcomes</a:t>
            </a:r>
            <a:endParaRPr dirty="0">
              <a:solidFill>
                <a:schemeClr val="accent1"/>
              </a:solidFill>
            </a:endParaRPr>
          </a:p>
        </p:txBody>
      </p:sp>
      <p:sp>
        <p:nvSpPr>
          <p:cNvPr id="264" name="There are many variations of passages of Lorem Ipsum available, but the majority have suffered alteration in some form, by injected humour, or randomised words which don't look even slightly believable. If you are going to use a passage of Lorem Ipsum, y">
            <a:extLst>
              <a:ext uri="{FF2B5EF4-FFF2-40B4-BE49-F238E27FC236}">
                <a16:creationId xmlns:a16="http://schemas.microsoft.com/office/drawing/2014/main" id="{BAD69064-5FF8-782A-A4E0-3B63CE8DD35E}"/>
              </a:ext>
            </a:extLst>
          </p:cNvPr>
          <p:cNvSpPr txBox="1"/>
          <p:nvPr/>
        </p:nvSpPr>
        <p:spPr>
          <a:xfrm>
            <a:off x="5600700" y="1188625"/>
            <a:ext cx="6019800" cy="338554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p>
            <a:pPr marL="355600" indent="-355600" fontAlgn="base">
              <a:buFont typeface="Wingdings" panose="05000000000000000000" pitchFamily="2" charset="2"/>
              <a:buChar char="Ø"/>
            </a:pPr>
            <a:r>
              <a:rPr lang="en-US" sz="2000" b="1" dirty="0">
                <a:solidFill>
                  <a:srgbClr val="000000"/>
                </a:solidFill>
              </a:rPr>
              <a:t>What makes Data Centers different?</a:t>
            </a:r>
            <a:br>
              <a:rPr lang="en-US" sz="2000" b="1" dirty="0">
                <a:solidFill>
                  <a:srgbClr val="000000"/>
                </a:solidFill>
              </a:rPr>
            </a:br>
            <a:endParaRPr lang="en-US" sz="2000" b="1" dirty="0">
              <a:solidFill>
                <a:srgbClr val="000000"/>
              </a:solidFill>
            </a:endParaRPr>
          </a:p>
          <a:p>
            <a:pPr marL="355600" indent="-355600" fontAlgn="base">
              <a:buFont typeface="Wingdings" panose="05000000000000000000" pitchFamily="2" charset="2"/>
              <a:buChar char="Ø"/>
            </a:pPr>
            <a:r>
              <a:rPr lang="en-US" sz="2000" b="1" dirty="0">
                <a:solidFill>
                  <a:srgbClr val="000000"/>
                </a:solidFill>
              </a:rPr>
              <a:t>What do you think is done today, </a:t>
            </a:r>
            <a:br>
              <a:rPr lang="en-US" sz="2000" b="1" dirty="0">
                <a:solidFill>
                  <a:srgbClr val="000000"/>
                </a:solidFill>
              </a:rPr>
            </a:br>
            <a:r>
              <a:rPr lang="en-US" sz="2000" b="1" dirty="0">
                <a:solidFill>
                  <a:srgbClr val="000000"/>
                </a:solidFill>
              </a:rPr>
              <a:t>and likely to happen tomorrow?</a:t>
            </a:r>
            <a:br>
              <a:rPr lang="en-US" sz="2000" b="1" dirty="0">
                <a:solidFill>
                  <a:srgbClr val="000000"/>
                </a:solidFill>
              </a:rPr>
            </a:br>
            <a:endParaRPr lang="en-US" sz="2000" b="1" dirty="0">
              <a:solidFill>
                <a:srgbClr val="000000"/>
              </a:solidFill>
            </a:endParaRPr>
          </a:p>
          <a:p>
            <a:pPr marL="355600" indent="-355600" fontAlgn="base">
              <a:buFont typeface="Wingdings" panose="05000000000000000000" pitchFamily="2" charset="2"/>
              <a:buChar char="Ø"/>
            </a:pPr>
            <a:r>
              <a:rPr lang="en-US" sz="2000" b="1" dirty="0">
                <a:solidFill>
                  <a:srgbClr val="000000"/>
                </a:solidFill>
              </a:rPr>
              <a:t>How do we design to meet those challenges </a:t>
            </a:r>
            <a:br>
              <a:rPr lang="en-US" sz="2000" b="1" dirty="0">
                <a:solidFill>
                  <a:srgbClr val="000000"/>
                </a:solidFill>
              </a:rPr>
            </a:br>
            <a:r>
              <a:rPr lang="en-US" sz="2000" b="1" dirty="0">
                <a:solidFill>
                  <a:srgbClr val="000000"/>
                </a:solidFill>
              </a:rPr>
              <a:t>and the critical nature requirement?</a:t>
            </a:r>
            <a:br>
              <a:rPr lang="en-US" sz="2000" b="1" dirty="0">
                <a:solidFill>
                  <a:srgbClr val="000000"/>
                </a:solidFill>
              </a:rPr>
            </a:br>
            <a:endParaRPr lang="en-US" sz="2000" b="1" dirty="0">
              <a:solidFill>
                <a:srgbClr val="000000"/>
              </a:solidFill>
            </a:endParaRPr>
          </a:p>
          <a:p>
            <a:pPr marL="355600" indent="-355600" fontAlgn="base">
              <a:buFont typeface="Wingdings" panose="05000000000000000000" pitchFamily="2" charset="2"/>
              <a:buChar char="Ø"/>
            </a:pPr>
            <a:r>
              <a:rPr lang="en-US" sz="2000" b="1" dirty="0">
                <a:solidFill>
                  <a:srgbClr val="000000"/>
                </a:solidFill>
              </a:rPr>
              <a:t>What can you share as from your own perspectives?</a:t>
            </a:r>
            <a:br>
              <a:rPr lang="en-US" sz="2000" b="1" dirty="0">
                <a:solidFill>
                  <a:srgbClr val="000000"/>
                </a:solidFill>
              </a:rPr>
            </a:br>
            <a:endParaRPr lang="en-US" sz="2000" b="1" dirty="0">
              <a:solidFill>
                <a:srgbClr val="000000"/>
              </a:solidFill>
            </a:endParaRPr>
          </a:p>
        </p:txBody>
      </p:sp>
    </p:spTree>
    <p:extLst>
      <p:ext uri="{BB962C8B-B14F-4D97-AF65-F5344CB8AC3E}">
        <p14:creationId xmlns:p14="http://schemas.microsoft.com/office/powerpoint/2010/main" val="1300772492"/>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D053E4-2EF8-B3C7-9174-D87DF5CACA15}"/>
            </a:ext>
          </a:extLst>
        </p:cNvPr>
        <p:cNvGrpSpPr/>
        <p:nvPr/>
      </p:nvGrpSpPr>
      <p:grpSpPr>
        <a:xfrm>
          <a:off x="0" y="0"/>
          <a:ext cx="0" cy="0"/>
          <a:chOff x="0" y="0"/>
          <a:chExt cx="0" cy="0"/>
        </a:xfrm>
      </p:grpSpPr>
      <p:pic>
        <p:nvPicPr>
          <p:cNvPr id="2" name="Picture 1" descr="A group of people in a field&#10;&#10;Description automatically generated">
            <a:extLst>
              <a:ext uri="{FF2B5EF4-FFF2-40B4-BE49-F238E27FC236}">
                <a16:creationId xmlns:a16="http://schemas.microsoft.com/office/drawing/2014/main" id="{F8EE5251-CA46-16A1-983D-EDF7DADF2D6E}"/>
              </a:ext>
            </a:extLst>
          </p:cNvPr>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4102234" y="4438920"/>
            <a:ext cx="8095561" cy="2237882"/>
          </a:xfrm>
          <a:prstGeom prst="rect">
            <a:avLst/>
          </a:prstGeom>
        </p:spPr>
      </p:pic>
      <p:sp>
        <p:nvSpPr>
          <p:cNvPr id="262" name="Número de diapositiva">
            <a:extLst>
              <a:ext uri="{FF2B5EF4-FFF2-40B4-BE49-F238E27FC236}">
                <a16:creationId xmlns:a16="http://schemas.microsoft.com/office/drawing/2014/main" id="{4DCBBB94-C8D3-EF77-4130-309C22AD3999}"/>
              </a:ext>
            </a:extLst>
          </p:cNvPr>
          <p:cNvSpPr txBox="1">
            <a:spLocks noGrp="1"/>
          </p:cNvSpPr>
          <p:nvPr>
            <p:ph type="sldNum" sz="quarter" idx="2"/>
          </p:nvPr>
        </p:nvSpPr>
        <p:spPr>
          <a:xfrm>
            <a:off x="429240" y="6449909"/>
            <a:ext cx="127001" cy="1651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4</a:t>
            </a:fld>
            <a:endParaRPr dirty="0"/>
          </a:p>
        </p:txBody>
      </p:sp>
      <p:sp>
        <p:nvSpPr>
          <p:cNvPr id="263" name="Click Here.">
            <a:extLst>
              <a:ext uri="{FF2B5EF4-FFF2-40B4-BE49-F238E27FC236}">
                <a16:creationId xmlns:a16="http://schemas.microsoft.com/office/drawing/2014/main" id="{76693B38-989A-E73F-4D9D-2626C9A8C0DD}"/>
              </a:ext>
            </a:extLst>
          </p:cNvPr>
          <p:cNvSpPr txBox="1">
            <a:spLocks noGrp="1"/>
          </p:cNvSpPr>
          <p:nvPr>
            <p:ph type="title"/>
          </p:nvPr>
        </p:nvSpPr>
        <p:spPr>
          <a:prstGeom prst="rect">
            <a:avLst/>
          </a:prstGeom>
        </p:spPr>
        <p:txBody>
          <a:bodyPr>
            <a:normAutofit/>
          </a:bodyPr>
          <a:lstStyle/>
          <a:p>
            <a:pPr>
              <a:defRPr spc="-200"/>
            </a:pPr>
            <a:r>
              <a:rPr lang="en-US" b="1" dirty="0">
                <a:solidFill>
                  <a:schemeClr val="accent1"/>
                </a:solidFill>
                <a:latin typeface="Calibri" panose="020F0502020204030204" pitchFamily="34" charset="0"/>
              </a:rPr>
              <a:t>What makes </a:t>
            </a:r>
            <a:br>
              <a:rPr lang="en-US" b="1" dirty="0">
                <a:solidFill>
                  <a:schemeClr val="accent1"/>
                </a:solidFill>
                <a:latin typeface="Calibri" panose="020F0502020204030204" pitchFamily="34" charset="0"/>
              </a:rPr>
            </a:br>
            <a:r>
              <a:rPr lang="en-US" b="1" dirty="0">
                <a:solidFill>
                  <a:schemeClr val="accent1"/>
                </a:solidFill>
                <a:latin typeface="Calibri" panose="020F0502020204030204" pitchFamily="34" charset="0"/>
              </a:rPr>
              <a:t>Data Centers </a:t>
            </a:r>
            <a:br>
              <a:rPr lang="en-US" b="1" dirty="0">
                <a:solidFill>
                  <a:schemeClr val="accent1"/>
                </a:solidFill>
                <a:latin typeface="Calibri" panose="020F0502020204030204" pitchFamily="34" charset="0"/>
              </a:rPr>
            </a:br>
            <a:r>
              <a:rPr lang="en-US" b="1" dirty="0">
                <a:solidFill>
                  <a:schemeClr val="accent1"/>
                </a:solidFill>
                <a:latin typeface="Calibri" panose="020F0502020204030204" pitchFamily="34" charset="0"/>
              </a:rPr>
              <a:t>(</a:t>
            </a:r>
            <a:r>
              <a:rPr lang="en-US" b="1" dirty="0" err="1">
                <a:solidFill>
                  <a:schemeClr val="accent1"/>
                </a:solidFill>
                <a:latin typeface="Calibri" panose="020F0502020204030204" pitchFamily="34" charset="0"/>
              </a:rPr>
              <a:t>DCs</a:t>
            </a:r>
            <a:r>
              <a:rPr lang="en-US" b="1" dirty="0">
                <a:solidFill>
                  <a:schemeClr val="accent1"/>
                </a:solidFill>
                <a:latin typeface="Calibri" panose="020F0502020204030204" pitchFamily="34" charset="0"/>
              </a:rPr>
              <a:t>) different</a:t>
            </a:r>
            <a:endParaRPr dirty="0">
              <a:solidFill>
                <a:schemeClr val="accent1"/>
              </a:solidFill>
            </a:endParaRPr>
          </a:p>
        </p:txBody>
      </p:sp>
      <p:sp>
        <p:nvSpPr>
          <p:cNvPr id="264" name="There are many variations of passages of Lorem Ipsum available, but the majority have suffered alteration in some form, by injected humour, or randomised words which don't look even slightly believable. If you are going to use a passage of Lorem Ipsum, y">
            <a:extLst>
              <a:ext uri="{FF2B5EF4-FFF2-40B4-BE49-F238E27FC236}">
                <a16:creationId xmlns:a16="http://schemas.microsoft.com/office/drawing/2014/main" id="{CDA4AEF1-282C-40A3-CF22-B8E55112BC7F}"/>
              </a:ext>
            </a:extLst>
          </p:cNvPr>
          <p:cNvSpPr txBox="1"/>
          <p:nvPr/>
        </p:nvSpPr>
        <p:spPr>
          <a:xfrm>
            <a:off x="5001180" y="696263"/>
            <a:ext cx="6299200" cy="520142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marL="355600" indent="-355600" fontAlgn="base">
              <a:buFont typeface="Wingdings" panose="05000000000000000000" pitchFamily="2" charset="2"/>
              <a:buChar char="Ø"/>
            </a:pPr>
            <a:r>
              <a:rPr lang="en-US" sz="2000" b="1" dirty="0">
                <a:solidFill>
                  <a:srgbClr val="000000"/>
                </a:solidFill>
              </a:rPr>
              <a:t>A DC has many ‘standard rooms’ i.e. Power, UPS, </a:t>
            </a:r>
            <a:r>
              <a:rPr lang="en-US" sz="2000" b="1" dirty="0" err="1">
                <a:solidFill>
                  <a:srgbClr val="000000"/>
                </a:solidFill>
              </a:rPr>
              <a:t>etc</a:t>
            </a:r>
            <a:r>
              <a:rPr lang="en-US" sz="2000" b="1" dirty="0">
                <a:solidFill>
                  <a:srgbClr val="000000"/>
                </a:solidFill>
              </a:rPr>
              <a:t> is no different.</a:t>
            </a:r>
            <a:br>
              <a:rPr lang="en-US" sz="2000" b="1" dirty="0">
                <a:solidFill>
                  <a:srgbClr val="000000"/>
                </a:solidFill>
              </a:rPr>
            </a:br>
            <a:endParaRPr lang="en-US" sz="2000" b="1" dirty="0">
              <a:solidFill>
                <a:srgbClr val="000000"/>
              </a:solidFill>
            </a:endParaRPr>
          </a:p>
          <a:p>
            <a:pPr marL="355600" indent="-355600" fontAlgn="base">
              <a:buFont typeface="Wingdings" panose="05000000000000000000" pitchFamily="2" charset="2"/>
              <a:buChar char="Ø"/>
            </a:pPr>
            <a:r>
              <a:rPr lang="en-US" sz="2000" b="1" dirty="0">
                <a:solidFill>
                  <a:srgbClr val="000000"/>
                </a:solidFill>
              </a:rPr>
              <a:t>The “White Space” – the data halls themselves – are very different, and evolving rapidly.</a:t>
            </a:r>
          </a:p>
          <a:p>
            <a:pPr marL="355600" indent="-355600" fontAlgn="base">
              <a:buFont typeface="Wingdings" panose="05000000000000000000" pitchFamily="2" charset="2"/>
              <a:buChar char="Ø"/>
            </a:pPr>
            <a:endParaRPr lang="en-US" sz="2000" b="1" dirty="0">
              <a:solidFill>
                <a:srgbClr val="000000"/>
              </a:solidFill>
            </a:endParaRPr>
          </a:p>
          <a:p>
            <a:pPr marL="355600" indent="-355600" fontAlgn="base">
              <a:buFont typeface="Wingdings" panose="05000000000000000000" pitchFamily="2" charset="2"/>
              <a:buChar char="Ø"/>
            </a:pPr>
            <a:r>
              <a:rPr lang="en-US" sz="2000" b="1" dirty="0">
                <a:solidFill>
                  <a:srgbClr val="000000"/>
                </a:solidFill>
              </a:rPr>
              <a:t>High speed cooling, to keep processors safe, means fires will lack the usual </a:t>
            </a:r>
            <a:r>
              <a:rPr lang="en-US" sz="2000" b="1" dirty="0" err="1">
                <a:solidFill>
                  <a:srgbClr val="000000"/>
                </a:solidFill>
              </a:rPr>
              <a:t>heat:smoke</a:t>
            </a:r>
            <a:r>
              <a:rPr lang="en-US" sz="2000" b="1" dirty="0">
                <a:solidFill>
                  <a:srgbClr val="000000"/>
                </a:solidFill>
              </a:rPr>
              <a:t> development.</a:t>
            </a:r>
          </a:p>
          <a:p>
            <a:pPr marL="355600" indent="-355600" fontAlgn="base">
              <a:buFont typeface="Wingdings" panose="05000000000000000000" pitchFamily="2" charset="2"/>
              <a:buChar char="Ø"/>
            </a:pPr>
            <a:endParaRPr lang="en-US" sz="2000" b="1" dirty="0">
              <a:solidFill>
                <a:srgbClr val="000000"/>
              </a:solidFill>
            </a:endParaRPr>
          </a:p>
          <a:p>
            <a:pPr marL="355600" indent="-355600" fontAlgn="base">
              <a:buFont typeface="Wingdings" panose="05000000000000000000" pitchFamily="2" charset="2"/>
              <a:buChar char="Ø"/>
            </a:pPr>
            <a:r>
              <a:rPr lang="en-US" sz="2000" b="1" dirty="0">
                <a:solidFill>
                  <a:srgbClr val="000000"/>
                </a:solidFill>
              </a:rPr>
              <a:t>For instance:</a:t>
            </a:r>
          </a:p>
          <a:p>
            <a:pPr marL="723900" indent="-368300" fontAlgn="base">
              <a:buFont typeface="Wingdings" panose="05000000000000000000" pitchFamily="2" charset="2"/>
              <a:buChar char="Ø"/>
            </a:pPr>
            <a:r>
              <a:rPr lang="en-US" sz="2000" b="1" dirty="0">
                <a:solidFill>
                  <a:srgbClr val="000000"/>
                </a:solidFill>
              </a:rPr>
              <a:t>Smoke will lack thermal buoyance; </a:t>
            </a:r>
          </a:p>
          <a:p>
            <a:pPr marL="723900" indent="-368300" fontAlgn="base">
              <a:buFont typeface="Wingdings" panose="05000000000000000000" pitchFamily="2" charset="2"/>
              <a:buChar char="Ø"/>
            </a:pPr>
            <a:r>
              <a:rPr lang="en-US" sz="2000" b="1" dirty="0">
                <a:solidFill>
                  <a:srgbClr val="000000"/>
                </a:solidFill>
              </a:rPr>
              <a:t>Smoke will also disperse, rapidly; </a:t>
            </a:r>
          </a:p>
          <a:p>
            <a:pPr marL="723900" indent="-368300" fontAlgn="base">
              <a:buFont typeface="Wingdings" panose="05000000000000000000" pitchFamily="2" charset="2"/>
              <a:buChar char="Ø"/>
            </a:pPr>
            <a:r>
              <a:rPr lang="en-US" sz="2000" b="1" dirty="0">
                <a:solidFill>
                  <a:srgbClr val="000000"/>
                </a:solidFill>
              </a:rPr>
              <a:t>Free cooling (not recirculation) means smoke levels will not accumulate; smoke is displaced;  </a:t>
            </a:r>
          </a:p>
          <a:p>
            <a:pPr marL="723900" indent="-368300" fontAlgn="base">
              <a:buFont typeface="Wingdings" panose="05000000000000000000" pitchFamily="2" charset="2"/>
              <a:buChar char="Ø"/>
            </a:pPr>
            <a:r>
              <a:rPr lang="en-US" sz="2000" b="1" dirty="0">
                <a:solidFill>
                  <a:srgbClr val="000000"/>
                </a:solidFill>
              </a:rPr>
              <a:t>So what?</a:t>
            </a:r>
          </a:p>
        </p:txBody>
      </p:sp>
    </p:spTree>
    <p:extLst>
      <p:ext uri="{BB962C8B-B14F-4D97-AF65-F5344CB8AC3E}">
        <p14:creationId xmlns:p14="http://schemas.microsoft.com/office/powerpoint/2010/main" val="788769206"/>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041F0E-3BAA-58F0-D729-8281EA8DA5F3}"/>
            </a:ext>
          </a:extLst>
        </p:cNvPr>
        <p:cNvGrpSpPr/>
        <p:nvPr/>
      </p:nvGrpSpPr>
      <p:grpSpPr>
        <a:xfrm>
          <a:off x="0" y="0"/>
          <a:ext cx="0" cy="0"/>
          <a:chOff x="0" y="0"/>
          <a:chExt cx="0" cy="0"/>
        </a:xfrm>
      </p:grpSpPr>
      <p:sp>
        <p:nvSpPr>
          <p:cNvPr id="262" name="Número de diapositiva">
            <a:extLst>
              <a:ext uri="{FF2B5EF4-FFF2-40B4-BE49-F238E27FC236}">
                <a16:creationId xmlns:a16="http://schemas.microsoft.com/office/drawing/2014/main" id="{EF5B9833-10A1-B598-9C95-7BFB3BE8F1F8}"/>
              </a:ext>
            </a:extLst>
          </p:cNvPr>
          <p:cNvSpPr txBox="1">
            <a:spLocks noGrp="1"/>
          </p:cNvSpPr>
          <p:nvPr>
            <p:ph type="sldNum" sz="quarter" idx="2"/>
          </p:nvPr>
        </p:nvSpPr>
        <p:spPr>
          <a:xfrm>
            <a:off x="429240" y="6449909"/>
            <a:ext cx="127001" cy="1651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5</a:t>
            </a:fld>
            <a:endParaRPr dirty="0"/>
          </a:p>
        </p:txBody>
      </p:sp>
      <p:sp>
        <p:nvSpPr>
          <p:cNvPr id="263" name="Click Here.">
            <a:extLst>
              <a:ext uri="{FF2B5EF4-FFF2-40B4-BE49-F238E27FC236}">
                <a16:creationId xmlns:a16="http://schemas.microsoft.com/office/drawing/2014/main" id="{9F3397BE-2E38-2795-E5F8-D93116C2933C}"/>
              </a:ext>
            </a:extLst>
          </p:cNvPr>
          <p:cNvSpPr txBox="1">
            <a:spLocks noGrp="1"/>
          </p:cNvSpPr>
          <p:nvPr>
            <p:ph type="title"/>
          </p:nvPr>
        </p:nvSpPr>
        <p:spPr>
          <a:prstGeom prst="rect">
            <a:avLst/>
          </a:prstGeom>
        </p:spPr>
        <p:txBody>
          <a:bodyPr>
            <a:normAutofit fontScale="90000"/>
          </a:bodyPr>
          <a:lstStyle/>
          <a:p>
            <a:pPr>
              <a:defRPr spc="-200"/>
            </a:pPr>
            <a:r>
              <a:rPr lang="en-US" b="1" dirty="0">
                <a:solidFill>
                  <a:schemeClr val="accent1"/>
                </a:solidFill>
                <a:latin typeface="Calibri" panose="020F0502020204030204" pitchFamily="34" charset="0"/>
              </a:rPr>
              <a:t>Fire,</a:t>
            </a:r>
            <a:br>
              <a:rPr lang="en-US" b="1" dirty="0">
                <a:solidFill>
                  <a:schemeClr val="accent1"/>
                </a:solidFill>
                <a:latin typeface="Calibri" panose="020F0502020204030204" pitchFamily="34" charset="0"/>
              </a:rPr>
            </a:br>
            <a:r>
              <a:rPr lang="en-US" b="1" dirty="0">
                <a:solidFill>
                  <a:schemeClr val="accent1"/>
                </a:solidFill>
                <a:latin typeface="Calibri" panose="020F0502020204030204" pitchFamily="34" charset="0"/>
              </a:rPr>
              <a:t>Life Safety &amp; </a:t>
            </a:r>
            <a:br>
              <a:rPr lang="en-US" b="1" dirty="0">
                <a:solidFill>
                  <a:schemeClr val="accent1"/>
                </a:solidFill>
                <a:latin typeface="Calibri" panose="020F0502020204030204" pitchFamily="34" charset="0"/>
              </a:rPr>
            </a:br>
            <a:r>
              <a:rPr lang="en-US" b="1" dirty="0">
                <a:solidFill>
                  <a:schemeClr val="accent1"/>
                </a:solidFill>
                <a:latin typeface="Calibri" panose="020F0502020204030204" pitchFamily="34" charset="0"/>
              </a:rPr>
              <a:t>Business Continuity </a:t>
            </a:r>
            <a:br>
              <a:rPr lang="en-US" b="1" dirty="0">
                <a:solidFill>
                  <a:schemeClr val="accent1"/>
                </a:solidFill>
                <a:latin typeface="Calibri" panose="020F0502020204030204" pitchFamily="34" charset="0"/>
              </a:rPr>
            </a:br>
            <a:r>
              <a:rPr lang="en-US" b="1" dirty="0">
                <a:solidFill>
                  <a:schemeClr val="accent1"/>
                </a:solidFill>
                <a:latin typeface="Calibri" panose="020F0502020204030204" pitchFamily="34" charset="0"/>
              </a:rPr>
              <a:t>Objectives</a:t>
            </a:r>
            <a:endParaRPr dirty="0">
              <a:solidFill>
                <a:schemeClr val="accent1"/>
              </a:solidFill>
            </a:endParaRPr>
          </a:p>
        </p:txBody>
      </p:sp>
      <p:sp>
        <p:nvSpPr>
          <p:cNvPr id="264" name="There are many variations of passages of Lorem Ipsum available, but the majority have suffered alteration in some form, by injected humour, or randomised words which don't look even slightly believable. If you are going to use a passage of Lorem Ipsum, y">
            <a:extLst>
              <a:ext uri="{FF2B5EF4-FFF2-40B4-BE49-F238E27FC236}">
                <a16:creationId xmlns:a16="http://schemas.microsoft.com/office/drawing/2014/main" id="{2DA97CE0-6F7B-696B-9EF6-EF761A6C8EC3}"/>
              </a:ext>
            </a:extLst>
          </p:cNvPr>
          <p:cNvSpPr txBox="1"/>
          <p:nvPr/>
        </p:nvSpPr>
        <p:spPr>
          <a:xfrm>
            <a:off x="5581450" y="793989"/>
            <a:ext cx="6019800" cy="553997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p>
            <a:pPr marL="355600" indent="-355600" fontAlgn="base">
              <a:spcAft>
                <a:spcPts val="600"/>
              </a:spcAft>
              <a:buFont typeface="Wingdings" panose="05000000000000000000" pitchFamily="2" charset="2"/>
              <a:buChar char="Ø"/>
            </a:pPr>
            <a:r>
              <a:rPr lang="en-US" sz="2000" b="1" dirty="0">
                <a:solidFill>
                  <a:srgbClr val="000000"/>
                </a:solidFill>
              </a:rPr>
              <a:t>Will the facility be occupied by people?</a:t>
            </a:r>
          </a:p>
          <a:p>
            <a:pPr marL="355600" indent="-355600" fontAlgn="base">
              <a:spcAft>
                <a:spcPts val="600"/>
              </a:spcAft>
              <a:buFont typeface="Wingdings" panose="05000000000000000000" pitchFamily="2" charset="2"/>
              <a:buChar char="Ø"/>
            </a:pPr>
            <a:r>
              <a:rPr lang="en-US" sz="2000" b="1" dirty="0">
                <a:solidFill>
                  <a:srgbClr val="000000"/>
                </a:solidFill>
              </a:rPr>
              <a:t>Will there be: </a:t>
            </a:r>
          </a:p>
          <a:p>
            <a:pPr marL="723900" lvl="6" indent="-368300" fontAlgn="base">
              <a:spcAft>
                <a:spcPts val="600"/>
              </a:spcAft>
              <a:buFont typeface="Wingdings" panose="05000000000000000000" pitchFamily="2" charset="2"/>
              <a:buChar char="Ø"/>
            </a:pPr>
            <a:r>
              <a:rPr lang="en-US" sz="2000" b="1" dirty="0">
                <a:solidFill>
                  <a:srgbClr val="000000"/>
                </a:solidFill>
              </a:rPr>
              <a:t>Large quantities of Lithium-Ion batteries in use?</a:t>
            </a:r>
          </a:p>
          <a:p>
            <a:pPr marL="723900" lvl="5" indent="-368300" fontAlgn="base">
              <a:spcAft>
                <a:spcPts val="600"/>
              </a:spcAft>
              <a:buFont typeface="Wingdings" panose="05000000000000000000" pitchFamily="2" charset="2"/>
              <a:buChar char="Ø"/>
            </a:pPr>
            <a:r>
              <a:rPr lang="en-US" sz="2000" b="1" dirty="0">
                <a:solidFill>
                  <a:srgbClr val="000000"/>
                </a:solidFill>
              </a:rPr>
              <a:t>Robots?</a:t>
            </a:r>
          </a:p>
          <a:p>
            <a:pPr marL="723900" lvl="5" indent="-368300" fontAlgn="base">
              <a:spcAft>
                <a:spcPts val="600"/>
              </a:spcAft>
              <a:buFont typeface="Wingdings" panose="05000000000000000000" pitchFamily="2" charset="2"/>
              <a:buChar char="Ø"/>
            </a:pPr>
            <a:r>
              <a:rPr lang="en-US" sz="2000" b="1" dirty="0">
                <a:solidFill>
                  <a:srgbClr val="000000"/>
                </a:solidFill>
              </a:rPr>
              <a:t>Storage movers?</a:t>
            </a:r>
          </a:p>
          <a:p>
            <a:pPr marL="723900" lvl="5" indent="-368300" fontAlgn="base">
              <a:spcAft>
                <a:spcPts val="600"/>
              </a:spcAft>
              <a:buFont typeface="Wingdings" panose="05000000000000000000" pitchFamily="2" charset="2"/>
              <a:buChar char="Ø"/>
            </a:pPr>
            <a:r>
              <a:rPr lang="en-US" sz="2000" b="1" dirty="0">
                <a:solidFill>
                  <a:srgbClr val="000000"/>
                </a:solidFill>
              </a:rPr>
              <a:t>Secondary power supplies?</a:t>
            </a:r>
          </a:p>
          <a:p>
            <a:pPr marL="355600" indent="-355600" fontAlgn="base">
              <a:spcAft>
                <a:spcPts val="600"/>
              </a:spcAft>
              <a:buFont typeface="Wingdings" panose="05000000000000000000" pitchFamily="2" charset="2"/>
              <a:buChar char="Ø"/>
            </a:pPr>
            <a:r>
              <a:rPr lang="en-US" sz="2000" b="1" dirty="0">
                <a:solidFill>
                  <a:srgbClr val="000000"/>
                </a:solidFill>
              </a:rPr>
              <a:t>Are there redundant facilities that can take over in the event of a major fire?</a:t>
            </a:r>
          </a:p>
          <a:p>
            <a:pPr marL="355600" indent="-355600" fontAlgn="base">
              <a:spcAft>
                <a:spcPts val="600"/>
              </a:spcAft>
              <a:buFont typeface="Wingdings" panose="05000000000000000000" pitchFamily="2" charset="2"/>
              <a:buChar char="Ø"/>
            </a:pPr>
            <a:r>
              <a:rPr lang="en-US" sz="2000" b="1" dirty="0">
                <a:solidFill>
                  <a:srgbClr val="000000"/>
                </a:solidFill>
              </a:rPr>
              <a:t>Will equipment be shut down when a fire is detected?</a:t>
            </a:r>
          </a:p>
          <a:p>
            <a:pPr marL="355600" indent="-355600" fontAlgn="base">
              <a:spcAft>
                <a:spcPts val="600"/>
              </a:spcAft>
              <a:buFont typeface="Wingdings" panose="05000000000000000000" pitchFamily="2" charset="2"/>
              <a:buChar char="Ø"/>
            </a:pPr>
            <a:r>
              <a:rPr lang="en-US" sz="2000" b="1" dirty="0">
                <a:solidFill>
                  <a:srgbClr val="000000"/>
                </a:solidFill>
              </a:rPr>
              <a:t>If automatic protection, does that cause abrupt power removal; is graceful shutdown remotely triggered or on a timer; is their EPO buttons for Fire Department use </a:t>
            </a:r>
            <a:br>
              <a:rPr lang="en-US" sz="2000" b="1" dirty="0">
                <a:solidFill>
                  <a:srgbClr val="000000"/>
                </a:solidFill>
              </a:rPr>
            </a:br>
            <a:r>
              <a:rPr lang="en-US" sz="2000" b="1" dirty="0">
                <a:solidFill>
                  <a:srgbClr val="000000"/>
                </a:solidFill>
              </a:rPr>
              <a:t>… who does what and when?</a:t>
            </a:r>
          </a:p>
        </p:txBody>
      </p:sp>
    </p:spTree>
    <p:extLst>
      <p:ext uri="{BB962C8B-B14F-4D97-AF65-F5344CB8AC3E}">
        <p14:creationId xmlns:p14="http://schemas.microsoft.com/office/powerpoint/2010/main" val="3763551029"/>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5C9B52-452E-D088-6A78-26EC22DEA310}"/>
            </a:ext>
          </a:extLst>
        </p:cNvPr>
        <p:cNvGrpSpPr/>
        <p:nvPr/>
      </p:nvGrpSpPr>
      <p:grpSpPr>
        <a:xfrm>
          <a:off x="0" y="0"/>
          <a:ext cx="0" cy="0"/>
          <a:chOff x="0" y="0"/>
          <a:chExt cx="0" cy="0"/>
        </a:xfrm>
      </p:grpSpPr>
      <p:sp>
        <p:nvSpPr>
          <p:cNvPr id="262" name="Número de diapositiva">
            <a:extLst>
              <a:ext uri="{FF2B5EF4-FFF2-40B4-BE49-F238E27FC236}">
                <a16:creationId xmlns:a16="http://schemas.microsoft.com/office/drawing/2014/main" id="{B53E43DC-F69D-B0AA-CC86-E203A019A672}"/>
              </a:ext>
            </a:extLst>
          </p:cNvPr>
          <p:cNvSpPr txBox="1">
            <a:spLocks noGrp="1"/>
          </p:cNvSpPr>
          <p:nvPr>
            <p:ph type="sldNum" sz="quarter" idx="2"/>
          </p:nvPr>
        </p:nvSpPr>
        <p:spPr>
          <a:xfrm>
            <a:off x="429240" y="6449909"/>
            <a:ext cx="127001" cy="1651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6</a:t>
            </a:fld>
            <a:endParaRPr dirty="0"/>
          </a:p>
        </p:txBody>
      </p:sp>
      <p:sp>
        <p:nvSpPr>
          <p:cNvPr id="263" name="Click Here.">
            <a:extLst>
              <a:ext uri="{FF2B5EF4-FFF2-40B4-BE49-F238E27FC236}">
                <a16:creationId xmlns:a16="http://schemas.microsoft.com/office/drawing/2014/main" id="{0EE01BCA-6EA1-79CB-2A01-7CD5CE9DC9BD}"/>
              </a:ext>
            </a:extLst>
          </p:cNvPr>
          <p:cNvSpPr txBox="1">
            <a:spLocks noGrp="1"/>
          </p:cNvSpPr>
          <p:nvPr>
            <p:ph type="title"/>
          </p:nvPr>
        </p:nvSpPr>
        <p:spPr>
          <a:prstGeom prst="rect">
            <a:avLst/>
          </a:prstGeom>
        </p:spPr>
        <p:txBody>
          <a:bodyPr>
            <a:normAutofit/>
          </a:bodyPr>
          <a:lstStyle/>
          <a:p>
            <a:pPr>
              <a:defRPr spc="-200"/>
            </a:pPr>
            <a:r>
              <a:rPr lang="en-US" b="1" dirty="0">
                <a:solidFill>
                  <a:schemeClr val="accent1"/>
                </a:solidFill>
                <a:latin typeface="Calibri" panose="020F0502020204030204" pitchFamily="34" charset="0"/>
              </a:rPr>
              <a:t>What Codes and Standards are being applied?</a:t>
            </a:r>
            <a:endParaRPr dirty="0">
              <a:solidFill>
                <a:schemeClr val="accent1"/>
              </a:solidFill>
            </a:endParaRPr>
          </a:p>
        </p:txBody>
      </p:sp>
      <p:sp>
        <p:nvSpPr>
          <p:cNvPr id="264" name="There are many variations of passages of Lorem Ipsum available, but the majority have suffered alteration in some form, by injected humour, or randomised words which don't look even slightly believable. If you are going to use a passage of Lorem Ipsum, y">
            <a:extLst>
              <a:ext uri="{FF2B5EF4-FFF2-40B4-BE49-F238E27FC236}">
                <a16:creationId xmlns:a16="http://schemas.microsoft.com/office/drawing/2014/main" id="{F2599D2F-837D-B5C1-93C7-E150BF66FE90}"/>
              </a:ext>
            </a:extLst>
          </p:cNvPr>
          <p:cNvSpPr txBox="1"/>
          <p:nvPr/>
        </p:nvSpPr>
        <p:spPr>
          <a:xfrm>
            <a:off x="6096000" y="1207875"/>
            <a:ext cx="5524500" cy="43088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marL="285750" indent="-285750" fontAlgn="base">
              <a:buFont typeface="Wingdings" panose="05000000000000000000" pitchFamily="2" charset="2"/>
              <a:buChar char="Ø"/>
            </a:pPr>
            <a:r>
              <a:rPr lang="en-US" sz="2000" b="1" dirty="0">
                <a:solidFill>
                  <a:srgbClr val="000000"/>
                </a:solidFill>
              </a:rPr>
              <a:t>NFPA 72 National Fire Alarm and Signaling Code</a:t>
            </a:r>
          </a:p>
          <a:p>
            <a:pPr marL="285750" indent="-285750" fontAlgn="base">
              <a:buFont typeface="Wingdings" panose="05000000000000000000" pitchFamily="2" charset="2"/>
              <a:buChar char="Ø"/>
            </a:pPr>
            <a:endParaRPr lang="en-US" sz="2000" b="1" dirty="0">
              <a:solidFill>
                <a:srgbClr val="000000"/>
              </a:solidFill>
            </a:endParaRPr>
          </a:p>
          <a:p>
            <a:pPr marL="285750" indent="-285750" fontAlgn="base">
              <a:buFont typeface="Wingdings" panose="05000000000000000000" pitchFamily="2" charset="2"/>
              <a:buChar char="Ø"/>
            </a:pPr>
            <a:r>
              <a:rPr lang="en-US" sz="2000" b="1" dirty="0">
                <a:solidFill>
                  <a:srgbClr val="000000"/>
                </a:solidFill>
              </a:rPr>
              <a:t>NFPA 75 </a:t>
            </a:r>
            <a:r>
              <a:rPr lang="en-US" sz="2000" b="1" dirty="0"/>
              <a:t>Standard for the Fire Protection of Information Technology Equipment</a:t>
            </a:r>
          </a:p>
          <a:p>
            <a:pPr marL="285750" indent="-285750" fontAlgn="base">
              <a:buFont typeface="Wingdings" panose="05000000000000000000" pitchFamily="2" charset="2"/>
              <a:buChar char="Ø"/>
            </a:pPr>
            <a:endParaRPr lang="en-US" sz="2000" b="1" dirty="0">
              <a:solidFill>
                <a:srgbClr val="000000"/>
              </a:solidFill>
            </a:endParaRPr>
          </a:p>
          <a:p>
            <a:pPr marL="285750" indent="-285750" fontAlgn="base">
              <a:buFont typeface="Wingdings" panose="05000000000000000000" pitchFamily="2" charset="2"/>
              <a:buChar char="Ø"/>
            </a:pPr>
            <a:r>
              <a:rPr lang="en-US" sz="2000" b="1" dirty="0">
                <a:solidFill>
                  <a:srgbClr val="000000"/>
                </a:solidFill>
              </a:rPr>
              <a:t>NFPA 76 </a:t>
            </a:r>
            <a:r>
              <a:rPr lang="en-US" sz="2000" b="1" dirty="0"/>
              <a:t>Standard for the Fire Protection of Telecommunications Facilities</a:t>
            </a:r>
          </a:p>
          <a:p>
            <a:pPr marL="285750" indent="-285750" fontAlgn="base">
              <a:buFont typeface="Wingdings" panose="05000000000000000000" pitchFamily="2" charset="2"/>
              <a:buChar char="Ø"/>
            </a:pPr>
            <a:endParaRPr lang="en-US" sz="2000" b="1" dirty="0">
              <a:solidFill>
                <a:srgbClr val="000000"/>
              </a:solidFill>
            </a:endParaRPr>
          </a:p>
          <a:p>
            <a:pPr marL="285750" indent="-285750" fontAlgn="base">
              <a:buFont typeface="Wingdings" panose="05000000000000000000" pitchFamily="2" charset="2"/>
              <a:buChar char="Ø"/>
            </a:pPr>
            <a:r>
              <a:rPr lang="en-US" sz="2000" b="1" dirty="0">
                <a:solidFill>
                  <a:srgbClr val="000000"/>
                </a:solidFill>
              </a:rPr>
              <a:t>NFPA 101 Life Safety Code</a:t>
            </a:r>
          </a:p>
          <a:p>
            <a:pPr marL="285750" indent="-285750" fontAlgn="base">
              <a:buFont typeface="Wingdings" panose="05000000000000000000" pitchFamily="2" charset="2"/>
              <a:buChar char="Ø"/>
            </a:pPr>
            <a:endParaRPr lang="en-US" sz="2000" b="1" dirty="0">
              <a:solidFill>
                <a:srgbClr val="000000"/>
              </a:solidFill>
            </a:endParaRPr>
          </a:p>
          <a:p>
            <a:pPr marL="285750" indent="-285750" fontAlgn="base">
              <a:buFont typeface="Wingdings" panose="05000000000000000000" pitchFamily="2" charset="2"/>
              <a:buChar char="Ø"/>
            </a:pPr>
            <a:r>
              <a:rPr lang="en-US" sz="2000" b="1" dirty="0">
                <a:solidFill>
                  <a:srgbClr val="000000"/>
                </a:solidFill>
              </a:rPr>
              <a:t>ICC Series, IBC, IFC, etc.</a:t>
            </a:r>
          </a:p>
          <a:p>
            <a:pPr fontAlgn="base">
              <a:buFont typeface="Wingdings" panose="05000000000000000000" pitchFamily="2" charset="2"/>
              <a:buChar char="Ø"/>
            </a:pPr>
            <a:endParaRPr lang="en-US" sz="2000" b="1" dirty="0">
              <a:solidFill>
                <a:srgbClr val="000000"/>
              </a:solidFill>
            </a:endParaRPr>
          </a:p>
          <a:p>
            <a:pPr fontAlgn="base">
              <a:buFont typeface="Wingdings" panose="05000000000000000000" pitchFamily="2" charset="2"/>
              <a:buChar char="Ø"/>
            </a:pPr>
            <a:endParaRPr lang="en-US" sz="2000" b="1" dirty="0">
              <a:solidFill>
                <a:srgbClr val="000000"/>
              </a:solidFill>
            </a:endParaRPr>
          </a:p>
        </p:txBody>
      </p:sp>
    </p:spTree>
    <p:extLst>
      <p:ext uri="{BB962C8B-B14F-4D97-AF65-F5344CB8AC3E}">
        <p14:creationId xmlns:p14="http://schemas.microsoft.com/office/powerpoint/2010/main" val="3017828423"/>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1538E0-98E0-C42F-097E-BD0FA368C3A2}"/>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2CCE50BE-A870-BBA2-897A-3969202DBA0E}"/>
              </a:ext>
            </a:extLst>
          </p:cNvPr>
          <p:cNvSpPr txBox="1"/>
          <p:nvPr/>
        </p:nvSpPr>
        <p:spPr>
          <a:xfrm>
            <a:off x="1453415" y="418414"/>
            <a:ext cx="10433785" cy="954107"/>
          </a:xfrm>
          <a:prstGeom prst="rect">
            <a:avLst/>
          </a:prstGeom>
          <a:noFill/>
        </p:spPr>
        <p:txBody>
          <a:bodyPr wrap="square" rtlCol="0">
            <a:spAutoFit/>
          </a:bodyPr>
          <a:lstStyle/>
          <a:p>
            <a:pPr fontAlgn="base">
              <a:spcBef>
                <a:spcPct val="0"/>
              </a:spcBef>
              <a:spcAft>
                <a:spcPct val="0"/>
              </a:spcAft>
            </a:pPr>
            <a:r>
              <a:rPr lang="en-US" sz="2800" b="1" dirty="0"/>
              <a:t>NFPA 72, 2025</a:t>
            </a:r>
          </a:p>
          <a:p>
            <a:pPr fontAlgn="base">
              <a:spcBef>
                <a:spcPct val="0"/>
              </a:spcBef>
              <a:spcAft>
                <a:spcPct val="0"/>
              </a:spcAft>
            </a:pPr>
            <a:r>
              <a:rPr lang="en-US" sz="2800" b="1" dirty="0"/>
              <a:t>Chapter 17 </a:t>
            </a:r>
            <a:r>
              <a:rPr lang="en-US" sz="2800" dirty="0"/>
              <a:t>– Initiating devices</a:t>
            </a:r>
            <a:endParaRPr lang="en-US" sz="2800" b="1" dirty="0">
              <a:latin typeface="Segoe UI Semibold"/>
              <a:cs typeface="Arial" panose="020B0604020202020204" pitchFamily="34" charset="0"/>
            </a:endParaRPr>
          </a:p>
        </p:txBody>
      </p:sp>
      <p:sp>
        <p:nvSpPr>
          <p:cNvPr id="4" name="CuadroTexto 3">
            <a:extLst>
              <a:ext uri="{FF2B5EF4-FFF2-40B4-BE49-F238E27FC236}">
                <a16:creationId xmlns:a16="http://schemas.microsoft.com/office/drawing/2014/main" id="{BC6253F8-3F86-E03A-6FB9-B3B273D8F7EC}"/>
              </a:ext>
            </a:extLst>
          </p:cNvPr>
          <p:cNvSpPr txBox="1"/>
          <p:nvPr/>
        </p:nvSpPr>
        <p:spPr>
          <a:xfrm>
            <a:off x="1691537" y="1570187"/>
            <a:ext cx="5261516" cy="4128654"/>
          </a:xfrm>
          <a:prstGeom prst="rect">
            <a:avLst/>
          </a:prstGeom>
          <a:noFill/>
        </p:spPr>
        <p:txBody>
          <a:bodyPr wrap="square" lIns="0" tIns="0" rIns="0" bIns="0" rtlCol="0">
            <a:noAutofit/>
          </a:bodyPr>
          <a:lstStyle/>
          <a:p>
            <a:endParaRPr lang="en-US" sz="1600" dirty="0"/>
          </a:p>
          <a:p>
            <a:r>
              <a:rPr lang="en-US" sz="1600" dirty="0"/>
              <a:t>17.7.4.2.3.1* In the absence of specific performance-based design criteria, detectors on ceilings up to 40 ft (12.2 m) in height shall be spaced in accordance with either of the following:</a:t>
            </a:r>
          </a:p>
          <a:p>
            <a:pPr marL="285750" indent="-285750">
              <a:buFont typeface="Arial" panose="020B0604020202020204" pitchFamily="34" charset="0"/>
              <a:buChar char="•"/>
            </a:pPr>
            <a:r>
              <a:rPr lang="en-US" sz="1600" dirty="0"/>
              <a:t>(1) The detectors shall comply with the following:</a:t>
            </a:r>
          </a:p>
          <a:p>
            <a:pPr marL="742950" lvl="1" indent="-285750">
              <a:buFont typeface="Arial" panose="020B0604020202020204" pitchFamily="34" charset="0"/>
              <a:buChar char="•"/>
            </a:pPr>
            <a:r>
              <a:rPr lang="en-US" sz="1600" dirty="0"/>
              <a:t>(a) The distance between detectors shall not exceed a nominal spacing of 30 ft (9.1 m).</a:t>
            </a:r>
          </a:p>
          <a:p>
            <a:pPr marL="742950" lvl="1" indent="-285750">
              <a:buFont typeface="Arial" panose="020B0604020202020204" pitchFamily="34" charset="0"/>
              <a:buChar char="•"/>
            </a:pPr>
            <a:r>
              <a:rPr lang="en-US" sz="1600" dirty="0"/>
              <a:t>(b) There shall be detectors within a distance of one-half the nominal spacing, measured at right angles from all walls or partitions extending upward to within the top 15 percent of the ceiling height.</a:t>
            </a:r>
          </a:p>
          <a:p>
            <a:pPr marL="285750" indent="-285750">
              <a:buFont typeface="Arial" panose="020B0604020202020204" pitchFamily="34" charset="0"/>
              <a:buChar char="•"/>
            </a:pPr>
            <a:r>
              <a:rPr lang="en-US" sz="1600" dirty="0"/>
              <a:t>(2)* All points on the ceiling shall have a detector within a distance equal to or less than 0.7 times the nominal 30 ft (9.1 m) spacing (0.7S).</a:t>
            </a:r>
          </a:p>
        </p:txBody>
      </p:sp>
      <p:pic>
        <p:nvPicPr>
          <p:cNvPr id="3" name="Picture 2">
            <a:extLst>
              <a:ext uri="{FF2B5EF4-FFF2-40B4-BE49-F238E27FC236}">
                <a16:creationId xmlns:a16="http://schemas.microsoft.com/office/drawing/2014/main" id="{B098CF10-BA4A-2953-CDBC-E8F9BFF87C70}"/>
              </a:ext>
            </a:extLst>
          </p:cNvPr>
          <p:cNvPicPr>
            <a:picLocks noChangeAspect="1"/>
          </p:cNvPicPr>
          <p:nvPr/>
        </p:nvPicPr>
        <p:blipFill>
          <a:blip r:embed="rId3"/>
          <a:stretch>
            <a:fillRect/>
          </a:stretch>
        </p:blipFill>
        <p:spPr>
          <a:xfrm>
            <a:off x="7388411" y="2118222"/>
            <a:ext cx="4299829" cy="3224872"/>
          </a:xfrm>
          <a:prstGeom prst="rect">
            <a:avLst/>
          </a:prstGeom>
        </p:spPr>
      </p:pic>
    </p:spTree>
    <p:extLst>
      <p:ext uri="{BB962C8B-B14F-4D97-AF65-F5344CB8AC3E}">
        <p14:creationId xmlns:p14="http://schemas.microsoft.com/office/powerpoint/2010/main" val="8899629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50AC9E-24CB-7FF4-86B4-CAD5EC64372A}"/>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8E1D3439-F5F9-0913-C65E-64F3C6AE84E6}"/>
              </a:ext>
            </a:extLst>
          </p:cNvPr>
          <p:cNvSpPr txBox="1"/>
          <p:nvPr/>
        </p:nvSpPr>
        <p:spPr>
          <a:xfrm>
            <a:off x="1443789" y="418414"/>
            <a:ext cx="10443411" cy="954107"/>
          </a:xfrm>
          <a:prstGeom prst="rect">
            <a:avLst/>
          </a:prstGeom>
          <a:noFill/>
        </p:spPr>
        <p:txBody>
          <a:bodyPr wrap="square" rtlCol="0">
            <a:spAutoFit/>
          </a:bodyPr>
          <a:lstStyle/>
          <a:p>
            <a:pPr fontAlgn="base">
              <a:spcBef>
                <a:spcPct val="0"/>
              </a:spcBef>
              <a:spcAft>
                <a:spcPct val="0"/>
              </a:spcAft>
            </a:pPr>
            <a:r>
              <a:rPr lang="en-US" sz="2800" b="1" dirty="0"/>
              <a:t>NFPA 72, 2025</a:t>
            </a:r>
          </a:p>
          <a:p>
            <a:pPr fontAlgn="base">
              <a:spcBef>
                <a:spcPct val="0"/>
              </a:spcBef>
              <a:spcAft>
                <a:spcPct val="0"/>
              </a:spcAft>
            </a:pPr>
            <a:r>
              <a:rPr lang="en-US" sz="2800" b="1" dirty="0"/>
              <a:t>Chapter 17 </a:t>
            </a:r>
            <a:r>
              <a:rPr lang="en-US" sz="2800" dirty="0"/>
              <a:t>– Initiating devices</a:t>
            </a:r>
            <a:endParaRPr lang="en-US" sz="2800" b="1" dirty="0">
              <a:latin typeface="Segoe UI Semibold"/>
              <a:cs typeface="Arial" panose="020B0604020202020204" pitchFamily="34" charset="0"/>
            </a:endParaRPr>
          </a:p>
        </p:txBody>
      </p:sp>
      <p:sp>
        <p:nvSpPr>
          <p:cNvPr id="4" name="CuadroTexto 3">
            <a:extLst>
              <a:ext uri="{FF2B5EF4-FFF2-40B4-BE49-F238E27FC236}">
                <a16:creationId xmlns:a16="http://schemas.microsoft.com/office/drawing/2014/main" id="{C8B63E83-0E8A-3050-CEA8-2DE37F510AE1}"/>
              </a:ext>
            </a:extLst>
          </p:cNvPr>
          <p:cNvSpPr txBox="1"/>
          <p:nvPr/>
        </p:nvSpPr>
        <p:spPr>
          <a:xfrm>
            <a:off x="1606697" y="1787003"/>
            <a:ext cx="5261516" cy="4128654"/>
          </a:xfrm>
          <a:prstGeom prst="rect">
            <a:avLst/>
          </a:prstGeom>
          <a:noFill/>
        </p:spPr>
        <p:txBody>
          <a:bodyPr wrap="square" lIns="0" tIns="0" rIns="0" bIns="0" rtlCol="0">
            <a:noAutofit/>
          </a:bodyPr>
          <a:lstStyle/>
          <a:p>
            <a:r>
              <a:rPr lang="en-US" sz="1600" dirty="0"/>
              <a:t>17.11 Acoustic Leak Detection.</a:t>
            </a:r>
          </a:p>
          <a:p>
            <a:endParaRPr lang="en-US" sz="1600" dirty="0"/>
          </a:p>
          <a:p>
            <a:r>
              <a:rPr lang="en-US" sz="1600" dirty="0"/>
              <a:t>17.11.1 General.</a:t>
            </a:r>
          </a:p>
          <a:p>
            <a:endParaRPr lang="en-US" sz="1600" dirty="0"/>
          </a:p>
          <a:p>
            <a:r>
              <a:rPr lang="en-US" sz="1600" dirty="0"/>
              <a:t>17.11.1.1 </a:t>
            </a:r>
          </a:p>
          <a:p>
            <a:r>
              <a:rPr lang="en-US" sz="1600" dirty="0"/>
              <a:t>The design documentation for an acoustic leak detector shall state the required performance objective of the system.</a:t>
            </a:r>
          </a:p>
          <a:p>
            <a:endParaRPr lang="en-US" sz="1600" dirty="0"/>
          </a:p>
          <a:p>
            <a:r>
              <a:rPr lang="en-US" sz="1600" dirty="0"/>
              <a:t>17.11.1.2 </a:t>
            </a:r>
          </a:p>
          <a:p>
            <a:r>
              <a:rPr lang="en-US" sz="1600" dirty="0"/>
              <a:t>The purpose and scope of Section 17.11 shall be to provide requirements for the selection, location, and spacing of acoustic leak detectors.</a:t>
            </a:r>
          </a:p>
        </p:txBody>
      </p:sp>
      <p:pic>
        <p:nvPicPr>
          <p:cNvPr id="2" name="Picture 1">
            <a:extLst>
              <a:ext uri="{FF2B5EF4-FFF2-40B4-BE49-F238E27FC236}">
                <a16:creationId xmlns:a16="http://schemas.microsoft.com/office/drawing/2014/main" id="{D84D28EA-9B3E-CCD3-75D6-D6C8C8842F2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767551" y="1674891"/>
            <a:ext cx="5260683" cy="3508218"/>
          </a:xfrm>
          <a:prstGeom prst="rect">
            <a:avLst/>
          </a:prstGeom>
        </p:spPr>
      </p:pic>
    </p:spTree>
    <p:extLst>
      <p:ext uri="{BB962C8B-B14F-4D97-AF65-F5344CB8AC3E}">
        <p14:creationId xmlns:p14="http://schemas.microsoft.com/office/powerpoint/2010/main" val="5853683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E977F-3176-6CBC-B585-936ECD82236B}"/>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1DAC2275-415B-9747-8E1D-EDB0EA4FF532}"/>
              </a:ext>
            </a:extLst>
          </p:cNvPr>
          <p:cNvSpPr txBox="1"/>
          <p:nvPr/>
        </p:nvSpPr>
        <p:spPr>
          <a:xfrm>
            <a:off x="1443789" y="418414"/>
            <a:ext cx="10443411" cy="523220"/>
          </a:xfrm>
          <a:prstGeom prst="rect">
            <a:avLst/>
          </a:prstGeom>
          <a:noFill/>
        </p:spPr>
        <p:txBody>
          <a:bodyPr wrap="square" rtlCol="0">
            <a:spAutoFit/>
          </a:bodyPr>
          <a:lstStyle/>
          <a:p>
            <a:pPr fontAlgn="base">
              <a:spcBef>
                <a:spcPct val="0"/>
              </a:spcBef>
              <a:spcAft>
                <a:spcPct val="0"/>
              </a:spcAft>
            </a:pPr>
            <a:r>
              <a:rPr lang="en-US" sz="2800" b="1" dirty="0"/>
              <a:t>Chapter 17 </a:t>
            </a:r>
            <a:r>
              <a:rPr lang="en-US" sz="2800" dirty="0"/>
              <a:t>– Initiating devices</a:t>
            </a:r>
            <a:endParaRPr lang="en-US" sz="2800" b="1" dirty="0">
              <a:latin typeface="Segoe UI Semibold"/>
              <a:cs typeface="Arial" panose="020B0604020202020204" pitchFamily="34" charset="0"/>
            </a:endParaRPr>
          </a:p>
        </p:txBody>
      </p:sp>
      <p:sp>
        <p:nvSpPr>
          <p:cNvPr id="4" name="CuadroTexto 3">
            <a:extLst>
              <a:ext uri="{FF2B5EF4-FFF2-40B4-BE49-F238E27FC236}">
                <a16:creationId xmlns:a16="http://schemas.microsoft.com/office/drawing/2014/main" id="{4B318788-4C79-CC6F-6984-C384A475D017}"/>
              </a:ext>
            </a:extLst>
          </p:cNvPr>
          <p:cNvSpPr txBox="1"/>
          <p:nvPr/>
        </p:nvSpPr>
        <p:spPr>
          <a:xfrm>
            <a:off x="1606696" y="1101747"/>
            <a:ext cx="5261516" cy="4128654"/>
          </a:xfrm>
          <a:prstGeom prst="rect">
            <a:avLst/>
          </a:prstGeom>
          <a:noFill/>
        </p:spPr>
        <p:txBody>
          <a:bodyPr wrap="square" lIns="0" tIns="0" rIns="0" bIns="0" rtlCol="0">
            <a:noAutofit/>
          </a:bodyPr>
          <a:lstStyle/>
          <a:p>
            <a:endParaRPr lang="en-US" sz="1600" dirty="0"/>
          </a:p>
          <a:p>
            <a:r>
              <a:rPr lang="en-US" sz="1600" dirty="0"/>
              <a:t>17.12 Thermal Image Fire Detection.</a:t>
            </a:r>
          </a:p>
          <a:p>
            <a:endParaRPr lang="en-US" sz="1600" dirty="0"/>
          </a:p>
          <a:p>
            <a:r>
              <a:rPr lang="en-US" sz="1600" dirty="0"/>
              <a:t>17.12.1 Thermal image fire detection systems and all the components thereof, including hardware and software, shall be listed for the purpose of fire detection.</a:t>
            </a:r>
          </a:p>
          <a:p>
            <a:endParaRPr lang="en-US" sz="1600" dirty="0"/>
          </a:p>
          <a:p>
            <a:r>
              <a:rPr lang="en-US" sz="1600" dirty="0"/>
              <a:t>17.12.2 Thermal image fire detection systems shall comply with the applicable requirements of Chapters 1, 10, 11, 14, 17, and 23.</a:t>
            </a:r>
          </a:p>
          <a:p>
            <a:endParaRPr lang="en-US" sz="1600" dirty="0"/>
          </a:p>
          <a:p>
            <a:r>
              <a:rPr lang="en-US" sz="1600" dirty="0"/>
              <a:t>17.12.2.1 Systems shall be designed in accordance with the performance-based requirements of Section 17.3.</a:t>
            </a:r>
          </a:p>
          <a:p>
            <a:endParaRPr lang="en-US" sz="1600" dirty="0"/>
          </a:p>
          <a:p>
            <a:r>
              <a:rPr lang="en-US" sz="1600" dirty="0"/>
              <a:t>17.12.2.2 The location and spacing of thermal image fire detectors shall comply with the requirements of 17.13.5.</a:t>
            </a:r>
          </a:p>
          <a:p>
            <a:endParaRPr lang="en-US" sz="1600" dirty="0"/>
          </a:p>
          <a:p>
            <a:r>
              <a:rPr lang="en-US" sz="1600" dirty="0"/>
              <a:t>17.12.2.3 A thermal image fire detector shall have clear line-of-sight to the hazard it is protecting.</a:t>
            </a:r>
          </a:p>
          <a:p>
            <a:endParaRPr lang="en-US" sz="1600" dirty="0"/>
          </a:p>
        </p:txBody>
      </p:sp>
      <p:pic>
        <p:nvPicPr>
          <p:cNvPr id="3" name="Picture 2">
            <a:extLst>
              <a:ext uri="{FF2B5EF4-FFF2-40B4-BE49-F238E27FC236}">
                <a16:creationId xmlns:a16="http://schemas.microsoft.com/office/drawing/2014/main" id="{870143C8-B36E-8850-2519-E9907DA4043E}"/>
              </a:ext>
            </a:extLst>
          </p:cNvPr>
          <p:cNvPicPr>
            <a:picLocks noChangeAspect="1"/>
          </p:cNvPicPr>
          <p:nvPr/>
        </p:nvPicPr>
        <p:blipFill>
          <a:blip r:embed="rId3"/>
          <a:stretch>
            <a:fillRect/>
          </a:stretch>
        </p:blipFill>
        <p:spPr>
          <a:xfrm>
            <a:off x="7038307" y="2219011"/>
            <a:ext cx="5016240" cy="2302190"/>
          </a:xfrm>
          <a:prstGeom prst="rect">
            <a:avLst/>
          </a:prstGeom>
        </p:spPr>
      </p:pic>
    </p:spTree>
    <p:extLst>
      <p:ext uri="{BB962C8B-B14F-4D97-AF65-F5344CB8AC3E}">
        <p14:creationId xmlns:p14="http://schemas.microsoft.com/office/powerpoint/2010/main" val="7266537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ext Placeholder 13">
            <a:extLst>
              <a:ext uri="{FF2B5EF4-FFF2-40B4-BE49-F238E27FC236}">
                <a16:creationId xmlns:a16="http://schemas.microsoft.com/office/drawing/2014/main" id="{F61B7451-E002-4FB0-9C16-C8B37A6BDCE5}"/>
              </a:ext>
            </a:extLst>
          </p:cNvPr>
          <p:cNvSpPr txBox="1">
            <a:spLocks/>
          </p:cNvSpPr>
          <p:nvPr/>
        </p:nvSpPr>
        <p:spPr>
          <a:xfrm>
            <a:off x="1472371" y="2751919"/>
            <a:ext cx="5088000" cy="1409207"/>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00000"/>
              </a:lnSpc>
              <a:spcBef>
                <a:spcPct val="20000"/>
              </a:spcBef>
              <a:spcAft>
                <a:spcPts val="0"/>
              </a:spcAft>
              <a:buClrTx/>
              <a:buSzTx/>
              <a:buFont typeface="Arial" pitchFamily="34" charset="0"/>
              <a:buNone/>
              <a:tabLst/>
              <a:defRPr/>
            </a:pPr>
            <a:r>
              <a:rPr kumimoji="0" lang="en-IE" sz="4267" b="1" i="0" u="none" strike="noStrike" kern="1200" cap="none" spc="0" normalizeH="0" baseline="0" noProof="0" dirty="0">
                <a:ln>
                  <a:noFill/>
                </a:ln>
                <a:uLnTx/>
                <a:uFillTx/>
                <a:latin typeface="Segoe UI Historic" panose="020B0502040204020203" pitchFamily="34" charset="0"/>
                <a:ea typeface="Segoe UI Historic" panose="020B0502040204020203" pitchFamily="34" charset="0"/>
                <a:cs typeface="Segoe UI Historic" panose="020B0502040204020203" pitchFamily="34" charset="0"/>
              </a:rPr>
              <a:t>NFPA 72</a:t>
            </a:r>
          </a:p>
        </p:txBody>
      </p:sp>
      <p:sp>
        <p:nvSpPr>
          <p:cNvPr id="13" name="자유형: 도형 27">
            <a:extLst>
              <a:ext uri="{FF2B5EF4-FFF2-40B4-BE49-F238E27FC236}">
                <a16:creationId xmlns:a16="http://schemas.microsoft.com/office/drawing/2014/main" id="{5C6DA5C3-7B78-4621-AEF8-559F8E50A6DB}"/>
              </a:ext>
            </a:extLst>
          </p:cNvPr>
          <p:cNvSpPr/>
          <p:nvPr/>
        </p:nvSpPr>
        <p:spPr>
          <a:xfrm>
            <a:off x="10755082" y="1558843"/>
            <a:ext cx="1436919" cy="2386152"/>
          </a:xfrm>
          <a:custGeom>
            <a:avLst/>
            <a:gdLst>
              <a:gd name="connsiteX0" fmla="*/ 1193076 w 1436918"/>
              <a:gd name="connsiteY0" fmla="*/ 0 h 2386152"/>
              <a:gd name="connsiteX1" fmla="*/ 1436918 w 1436918"/>
              <a:gd name="connsiteY1" fmla="*/ 243842 h 2386152"/>
              <a:gd name="connsiteX2" fmla="*/ 1436918 w 1436918"/>
              <a:gd name="connsiteY2" fmla="*/ 2142310 h 2386152"/>
              <a:gd name="connsiteX3" fmla="*/ 1193076 w 1436918"/>
              <a:gd name="connsiteY3" fmla="*/ 2386152 h 2386152"/>
              <a:gd name="connsiteX4" fmla="*/ 0 w 1436918"/>
              <a:gd name="connsiteY4" fmla="*/ 1193076 h 2386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6918" h="2386152">
                <a:moveTo>
                  <a:pt x="1193076" y="0"/>
                </a:moveTo>
                <a:lnTo>
                  <a:pt x="1436918" y="243842"/>
                </a:lnTo>
                <a:lnTo>
                  <a:pt x="1436918" y="2142310"/>
                </a:lnTo>
                <a:lnTo>
                  <a:pt x="1193076" y="2386152"/>
                </a:lnTo>
                <a:lnTo>
                  <a:pt x="0" y="1193076"/>
                </a:lnTo>
                <a:close/>
              </a:path>
            </a:pathLst>
          </a:custGeom>
          <a:solidFill>
            <a:srgbClr val="E573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a:ln>
                <a:noFill/>
              </a:ln>
              <a:solidFill>
                <a:srgbClr val="FFFFFF"/>
              </a:solidFill>
              <a:effectLst/>
              <a:uLnTx/>
              <a:uFillTx/>
              <a:latin typeface="Calibri"/>
              <a:ea typeface="맑은 고딕" panose="020B0503020000020004" pitchFamily="34" charset="-127"/>
              <a:cs typeface="+mn-cs"/>
            </a:endParaRPr>
          </a:p>
        </p:txBody>
      </p:sp>
      <p:sp>
        <p:nvSpPr>
          <p:cNvPr id="14" name="자유형: 도형 30">
            <a:extLst>
              <a:ext uri="{FF2B5EF4-FFF2-40B4-BE49-F238E27FC236}">
                <a16:creationId xmlns:a16="http://schemas.microsoft.com/office/drawing/2014/main" id="{2C268D95-6831-4266-B85D-064EBE9CA51C}"/>
              </a:ext>
            </a:extLst>
          </p:cNvPr>
          <p:cNvSpPr/>
          <p:nvPr/>
        </p:nvSpPr>
        <p:spPr>
          <a:xfrm>
            <a:off x="8155575" y="3"/>
            <a:ext cx="2386152" cy="1393379"/>
          </a:xfrm>
          <a:custGeom>
            <a:avLst/>
            <a:gdLst>
              <a:gd name="connsiteX0" fmla="*/ 200303 w 2386152"/>
              <a:gd name="connsiteY0" fmla="*/ 0 h 1393379"/>
              <a:gd name="connsiteX1" fmla="*/ 2185849 w 2386152"/>
              <a:gd name="connsiteY1" fmla="*/ 0 h 1393379"/>
              <a:gd name="connsiteX2" fmla="*/ 2386152 w 2386152"/>
              <a:gd name="connsiteY2" fmla="*/ 200303 h 1393379"/>
              <a:gd name="connsiteX3" fmla="*/ 1193076 w 2386152"/>
              <a:gd name="connsiteY3" fmla="*/ 1393379 h 1393379"/>
              <a:gd name="connsiteX4" fmla="*/ 0 w 2386152"/>
              <a:gd name="connsiteY4" fmla="*/ 200303 h 13933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6152" h="1393379">
                <a:moveTo>
                  <a:pt x="200303" y="0"/>
                </a:moveTo>
                <a:lnTo>
                  <a:pt x="2185849" y="0"/>
                </a:lnTo>
                <a:lnTo>
                  <a:pt x="2386152" y="200303"/>
                </a:lnTo>
                <a:lnTo>
                  <a:pt x="1193076" y="1393379"/>
                </a:lnTo>
                <a:lnTo>
                  <a:pt x="0" y="200303"/>
                </a:lnTo>
                <a:close/>
              </a:path>
            </a:pathLst>
          </a:custGeom>
          <a:solidFill>
            <a:srgbClr val="007097">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a:ln>
                <a:noFill/>
              </a:ln>
              <a:solidFill>
                <a:srgbClr val="FFFFFF"/>
              </a:solidFill>
              <a:effectLst/>
              <a:uLnTx/>
              <a:uFillTx/>
              <a:latin typeface="Calibri"/>
              <a:ea typeface="맑은 고딕" panose="020B0503020000020004" pitchFamily="34" charset="-127"/>
              <a:cs typeface="+mn-cs"/>
            </a:endParaRPr>
          </a:p>
        </p:txBody>
      </p:sp>
      <p:sp>
        <p:nvSpPr>
          <p:cNvPr id="15" name="자유형: 도형 34">
            <a:extLst>
              <a:ext uri="{FF2B5EF4-FFF2-40B4-BE49-F238E27FC236}">
                <a16:creationId xmlns:a16="http://schemas.microsoft.com/office/drawing/2014/main" id="{6459F166-C1AE-49BD-A7FB-4CDE1C54BAAC}"/>
              </a:ext>
            </a:extLst>
          </p:cNvPr>
          <p:cNvSpPr/>
          <p:nvPr/>
        </p:nvSpPr>
        <p:spPr>
          <a:xfrm>
            <a:off x="10755082" y="1"/>
            <a:ext cx="1436919" cy="1393380"/>
          </a:xfrm>
          <a:custGeom>
            <a:avLst/>
            <a:gdLst>
              <a:gd name="connsiteX0" fmla="*/ 200304 w 1436918"/>
              <a:gd name="connsiteY0" fmla="*/ 0 h 1393380"/>
              <a:gd name="connsiteX1" fmla="*/ 1436918 w 1436918"/>
              <a:gd name="connsiteY1" fmla="*/ 0 h 1393380"/>
              <a:gd name="connsiteX2" fmla="*/ 1436918 w 1436918"/>
              <a:gd name="connsiteY2" fmla="*/ 1149538 h 1393380"/>
              <a:gd name="connsiteX3" fmla="*/ 1193076 w 1436918"/>
              <a:gd name="connsiteY3" fmla="*/ 1393380 h 1393380"/>
              <a:gd name="connsiteX4" fmla="*/ 0 w 1436918"/>
              <a:gd name="connsiteY4" fmla="*/ 200304 h 13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6918" h="1393380">
                <a:moveTo>
                  <a:pt x="200304" y="0"/>
                </a:moveTo>
                <a:lnTo>
                  <a:pt x="1436918" y="0"/>
                </a:lnTo>
                <a:lnTo>
                  <a:pt x="1436918" y="1149538"/>
                </a:lnTo>
                <a:lnTo>
                  <a:pt x="1193076" y="1393380"/>
                </a:lnTo>
                <a:lnTo>
                  <a:pt x="0" y="200304"/>
                </a:lnTo>
                <a:close/>
              </a:path>
            </a:pathLst>
          </a:custGeom>
          <a:solidFill>
            <a:srgbClr val="E3002B">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a:ln>
                <a:noFill/>
              </a:ln>
              <a:solidFill>
                <a:srgbClr val="FFFFFF"/>
              </a:solidFill>
              <a:effectLst/>
              <a:uLnTx/>
              <a:uFillTx/>
              <a:latin typeface="Calibri"/>
              <a:ea typeface="맑은 고딕" panose="020B0503020000020004" pitchFamily="34" charset="-127"/>
              <a:cs typeface="+mn-cs"/>
            </a:endParaRPr>
          </a:p>
        </p:txBody>
      </p:sp>
      <p:sp>
        <p:nvSpPr>
          <p:cNvPr id="16" name="자유형: 도형 35">
            <a:extLst>
              <a:ext uri="{FF2B5EF4-FFF2-40B4-BE49-F238E27FC236}">
                <a16:creationId xmlns:a16="http://schemas.microsoft.com/office/drawing/2014/main" id="{8657D5CE-DB48-4940-860E-BAB55C81C910}"/>
              </a:ext>
            </a:extLst>
          </p:cNvPr>
          <p:cNvSpPr/>
          <p:nvPr/>
        </p:nvSpPr>
        <p:spPr>
          <a:xfrm rot="10800000">
            <a:off x="6836223" y="5464623"/>
            <a:ext cx="2386152" cy="1393379"/>
          </a:xfrm>
          <a:custGeom>
            <a:avLst/>
            <a:gdLst>
              <a:gd name="connsiteX0" fmla="*/ 200303 w 2386152"/>
              <a:gd name="connsiteY0" fmla="*/ 0 h 1393379"/>
              <a:gd name="connsiteX1" fmla="*/ 2185849 w 2386152"/>
              <a:gd name="connsiteY1" fmla="*/ 0 h 1393379"/>
              <a:gd name="connsiteX2" fmla="*/ 2386152 w 2386152"/>
              <a:gd name="connsiteY2" fmla="*/ 200303 h 1393379"/>
              <a:gd name="connsiteX3" fmla="*/ 1193076 w 2386152"/>
              <a:gd name="connsiteY3" fmla="*/ 1393379 h 1393379"/>
              <a:gd name="connsiteX4" fmla="*/ 0 w 2386152"/>
              <a:gd name="connsiteY4" fmla="*/ 200303 h 13933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6152" h="1393379">
                <a:moveTo>
                  <a:pt x="200303" y="0"/>
                </a:moveTo>
                <a:lnTo>
                  <a:pt x="2185849" y="0"/>
                </a:lnTo>
                <a:lnTo>
                  <a:pt x="2386152" y="200303"/>
                </a:lnTo>
                <a:lnTo>
                  <a:pt x="1193076" y="1393379"/>
                </a:lnTo>
                <a:lnTo>
                  <a:pt x="0" y="200303"/>
                </a:lnTo>
                <a:close/>
              </a:path>
            </a:pathLst>
          </a:custGeom>
          <a:solidFill>
            <a:srgbClr val="FFCD01">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a:ln>
                <a:noFill/>
              </a:ln>
              <a:solidFill>
                <a:srgbClr val="FFFFFF"/>
              </a:solidFill>
              <a:effectLst/>
              <a:uLnTx/>
              <a:uFillTx/>
              <a:latin typeface="Calibri"/>
              <a:ea typeface="맑은 고딕" panose="020B0503020000020004" pitchFamily="34" charset="-127"/>
              <a:cs typeface="+mn-cs"/>
            </a:endParaRPr>
          </a:p>
        </p:txBody>
      </p:sp>
      <p:pic>
        <p:nvPicPr>
          <p:cNvPr id="50" name="Picture Placeholder 49">
            <a:extLst>
              <a:ext uri="{FF2B5EF4-FFF2-40B4-BE49-F238E27FC236}">
                <a16:creationId xmlns:a16="http://schemas.microsoft.com/office/drawing/2014/main" id="{2D7F7993-B9AE-6D4A-AD41-3CD97556E6D8}"/>
              </a:ext>
            </a:extLst>
          </p:cNvPr>
          <p:cNvPicPr>
            <a:picLocks noGrp="1" noChangeAspect="1"/>
          </p:cNvPicPr>
          <p:nvPr>
            <p:ph type="pic" sz="quarter" idx="4294967295"/>
          </p:nvPr>
        </p:nvPicPr>
        <p:blipFill rotWithShape="1">
          <a:blip r:embed="rId3" cstate="print">
            <a:extLst>
              <a:ext uri="{28A0092B-C50C-407E-A947-70E740481C1C}">
                <a14:useLocalDpi xmlns:a14="http://schemas.microsoft.com/office/drawing/2010/main"/>
              </a:ext>
            </a:extLst>
          </a:blip>
          <a:srcRect b="-885"/>
          <a:stretch/>
        </p:blipFill>
        <p:spPr>
          <a:xfrm>
            <a:off x="8547100" y="306388"/>
            <a:ext cx="3644900" cy="3644900"/>
          </a:xfrm>
        </p:spPr>
      </p:pic>
      <p:pic>
        <p:nvPicPr>
          <p:cNvPr id="55" name="Picture Placeholder 54">
            <a:extLst>
              <a:ext uri="{FF2B5EF4-FFF2-40B4-BE49-F238E27FC236}">
                <a16:creationId xmlns:a16="http://schemas.microsoft.com/office/drawing/2014/main" id="{9BC02B22-1A6C-2A40-9475-8C6A934D3E0B}"/>
              </a:ext>
            </a:extLst>
          </p:cNvPr>
          <p:cNvPicPr>
            <a:picLocks noGrp="1" noChangeAspect="1"/>
          </p:cNvPicPr>
          <p:nvPr>
            <p:ph type="pic" sz="quarter" idx="4294967295"/>
          </p:nvPr>
        </p:nvPicPr>
        <p:blipFill rotWithShape="1">
          <a:blip r:embed="rId4" cstate="print">
            <a:extLst>
              <a:ext uri="{28A0092B-C50C-407E-A947-70E740481C1C}">
                <a14:useLocalDpi xmlns:a14="http://schemas.microsoft.com/office/drawing/2010/main"/>
              </a:ext>
            </a:extLst>
          </a:blip>
          <a:srcRect b="-477"/>
          <a:stretch/>
        </p:blipFill>
        <p:spPr>
          <a:xfrm>
            <a:off x="4902198" y="279458"/>
            <a:ext cx="3644900" cy="3665537"/>
          </a:xfrm>
        </p:spPr>
      </p:pic>
      <p:pic>
        <p:nvPicPr>
          <p:cNvPr id="60" name="Picture Placeholder 59">
            <a:extLst>
              <a:ext uri="{FF2B5EF4-FFF2-40B4-BE49-F238E27FC236}">
                <a16:creationId xmlns:a16="http://schemas.microsoft.com/office/drawing/2014/main" id="{B481E19D-5399-F64C-9C4D-E048D8D1885E}"/>
              </a:ext>
            </a:extLst>
          </p:cNvPr>
          <p:cNvPicPr>
            <a:picLocks noGrp="1" noChangeAspect="1"/>
          </p:cNvPicPr>
          <p:nvPr>
            <p:ph type="pic" sz="quarter" idx="4294967295"/>
          </p:nvPr>
        </p:nvPicPr>
        <p:blipFill rotWithShape="1">
          <a:blip r:embed="rId5" cstate="email">
            <a:extLst>
              <a:ext uri="{28A0092B-C50C-407E-A947-70E740481C1C}">
                <a14:useLocalDpi xmlns:a14="http://schemas.microsoft.com/office/drawing/2010/main"/>
              </a:ext>
            </a:extLst>
          </a:blip>
          <a:srcRect/>
          <a:stretch/>
        </p:blipFill>
        <p:spPr>
          <a:xfrm>
            <a:off x="8547100" y="2890838"/>
            <a:ext cx="3644900" cy="3667125"/>
          </a:xfrm>
        </p:spPr>
      </p:pic>
      <p:pic>
        <p:nvPicPr>
          <p:cNvPr id="64" name="Picture Placeholder 63">
            <a:extLst>
              <a:ext uri="{FF2B5EF4-FFF2-40B4-BE49-F238E27FC236}">
                <a16:creationId xmlns:a16="http://schemas.microsoft.com/office/drawing/2014/main" id="{69998BF3-9034-6A48-BFBD-560FAF0DC36E}"/>
              </a:ext>
            </a:extLst>
          </p:cNvPr>
          <p:cNvPicPr>
            <a:picLocks noGrp="1" noChangeAspect="1"/>
          </p:cNvPicPr>
          <p:nvPr>
            <p:ph type="pic" sz="quarter" idx="4294967295"/>
          </p:nvPr>
        </p:nvPicPr>
        <p:blipFill rotWithShape="1">
          <a:blip r:embed="rId6" cstate="print">
            <a:extLst>
              <a:ext uri="{28A0092B-C50C-407E-A947-70E740481C1C}">
                <a14:useLocalDpi xmlns:a14="http://schemas.microsoft.com/office/drawing/2010/main"/>
              </a:ext>
            </a:extLst>
          </a:blip>
          <a:srcRect t="-435"/>
          <a:stretch/>
        </p:blipFill>
        <p:spPr>
          <a:xfrm>
            <a:off x="4902199" y="2890838"/>
            <a:ext cx="3644900" cy="3667125"/>
          </a:xfrm>
        </p:spPr>
      </p:pic>
    </p:spTree>
    <p:extLst>
      <p:ext uri="{BB962C8B-B14F-4D97-AF65-F5344CB8AC3E}">
        <p14:creationId xmlns:p14="http://schemas.microsoft.com/office/powerpoint/2010/main" val="1899001409"/>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B8C90DD8-CE35-1F41-85E2-C6163D68266A}"/>
              </a:ext>
            </a:extLst>
          </p:cNvPr>
          <p:cNvGrpSpPr/>
          <p:nvPr/>
        </p:nvGrpSpPr>
        <p:grpSpPr>
          <a:xfrm flipV="1">
            <a:off x="0" y="6785234"/>
            <a:ext cx="12192000" cy="113669"/>
            <a:chOff x="3632040" y="5304907"/>
            <a:chExt cx="7133294" cy="137006"/>
          </a:xfrm>
        </p:grpSpPr>
        <p:grpSp>
          <p:nvGrpSpPr>
            <p:cNvPr id="22" name="Group 21">
              <a:extLst>
                <a:ext uri="{FF2B5EF4-FFF2-40B4-BE49-F238E27FC236}">
                  <a16:creationId xmlns:a16="http://schemas.microsoft.com/office/drawing/2014/main" id="{02193271-BDC5-634D-B7D4-6A03AB48B5E0}"/>
                </a:ext>
              </a:extLst>
            </p:cNvPr>
            <p:cNvGrpSpPr/>
            <p:nvPr/>
          </p:nvGrpSpPr>
          <p:grpSpPr>
            <a:xfrm>
              <a:off x="3632040" y="5310936"/>
              <a:ext cx="4279981" cy="130977"/>
              <a:chOff x="11445923" y="0"/>
              <a:chExt cx="1119115" cy="2552282"/>
            </a:xfrm>
          </p:grpSpPr>
          <p:sp>
            <p:nvSpPr>
              <p:cNvPr id="26" name="Rectangle 25">
                <a:extLst>
                  <a:ext uri="{FF2B5EF4-FFF2-40B4-BE49-F238E27FC236}">
                    <a16:creationId xmlns:a16="http://schemas.microsoft.com/office/drawing/2014/main" id="{7F67C33C-3C2A-3441-B626-64B44CC0799D}"/>
                  </a:ext>
                </a:extLst>
              </p:cNvPr>
              <p:cNvSpPr/>
              <p:nvPr/>
            </p:nvSpPr>
            <p:spPr>
              <a:xfrm>
                <a:off x="11818961" y="0"/>
                <a:ext cx="373038" cy="2552282"/>
              </a:xfrm>
              <a:prstGeom prst="rect">
                <a:avLst/>
              </a:prstGeom>
              <a:solidFill>
                <a:srgbClr val="00AEC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7" name="Rectangle 26">
                <a:extLst>
                  <a:ext uri="{FF2B5EF4-FFF2-40B4-BE49-F238E27FC236}">
                    <a16:creationId xmlns:a16="http://schemas.microsoft.com/office/drawing/2014/main" id="{7C14E3FA-0966-414E-A1BD-919136A8B9CF}"/>
                  </a:ext>
                </a:extLst>
              </p:cNvPr>
              <p:cNvSpPr/>
              <p:nvPr/>
            </p:nvSpPr>
            <p:spPr>
              <a:xfrm>
                <a:off x="11445923" y="0"/>
                <a:ext cx="373038" cy="2552282"/>
              </a:xfrm>
              <a:prstGeom prst="rect">
                <a:avLst/>
              </a:prstGeom>
              <a:solidFill>
                <a:srgbClr val="00709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007097"/>
                  </a:solidFill>
                  <a:effectLst/>
                  <a:uLnTx/>
                  <a:uFillTx/>
                  <a:latin typeface="Calibri"/>
                  <a:ea typeface="+mn-ea"/>
                  <a:cs typeface="+mn-cs"/>
                </a:endParaRPr>
              </a:p>
            </p:txBody>
          </p:sp>
          <p:sp>
            <p:nvSpPr>
              <p:cNvPr id="28" name="Rectangle 27">
                <a:extLst>
                  <a:ext uri="{FF2B5EF4-FFF2-40B4-BE49-F238E27FC236}">
                    <a16:creationId xmlns:a16="http://schemas.microsoft.com/office/drawing/2014/main" id="{2943CA3D-CDB0-244B-9ECD-AFD1611EE48D}"/>
                  </a:ext>
                </a:extLst>
              </p:cNvPr>
              <p:cNvSpPr/>
              <p:nvPr/>
            </p:nvSpPr>
            <p:spPr>
              <a:xfrm>
                <a:off x="12192000" y="0"/>
                <a:ext cx="373038" cy="2552282"/>
              </a:xfrm>
              <a:prstGeom prst="rect">
                <a:avLst/>
              </a:prstGeom>
              <a:solidFill>
                <a:srgbClr val="FFCD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23" name="Group 22">
              <a:extLst>
                <a:ext uri="{FF2B5EF4-FFF2-40B4-BE49-F238E27FC236}">
                  <a16:creationId xmlns:a16="http://schemas.microsoft.com/office/drawing/2014/main" id="{3B9674D4-EF42-9B4C-BC96-9D701C6FDFD5}"/>
                </a:ext>
              </a:extLst>
            </p:cNvPr>
            <p:cNvGrpSpPr/>
            <p:nvPr/>
          </p:nvGrpSpPr>
          <p:grpSpPr>
            <a:xfrm>
              <a:off x="7912016" y="5304907"/>
              <a:ext cx="2853318" cy="137006"/>
              <a:chOff x="11445923" y="0"/>
              <a:chExt cx="746076" cy="2552282"/>
            </a:xfrm>
          </p:grpSpPr>
          <p:sp>
            <p:nvSpPr>
              <p:cNvPr id="24" name="Rectangle 23">
                <a:extLst>
                  <a:ext uri="{FF2B5EF4-FFF2-40B4-BE49-F238E27FC236}">
                    <a16:creationId xmlns:a16="http://schemas.microsoft.com/office/drawing/2014/main" id="{14A889AB-C50E-2249-A677-6BFA9B343EB4}"/>
                  </a:ext>
                </a:extLst>
              </p:cNvPr>
              <p:cNvSpPr/>
              <p:nvPr/>
            </p:nvSpPr>
            <p:spPr>
              <a:xfrm>
                <a:off x="11818961" y="0"/>
                <a:ext cx="373038" cy="2552282"/>
              </a:xfrm>
              <a:prstGeom prst="rect">
                <a:avLst/>
              </a:prstGeom>
              <a:solidFill>
                <a:srgbClr val="E3002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5" name="Rectangle 24">
                <a:extLst>
                  <a:ext uri="{FF2B5EF4-FFF2-40B4-BE49-F238E27FC236}">
                    <a16:creationId xmlns:a16="http://schemas.microsoft.com/office/drawing/2014/main" id="{12BAF64B-9628-964A-8540-2B374267CC00}"/>
                  </a:ext>
                </a:extLst>
              </p:cNvPr>
              <p:cNvSpPr/>
              <p:nvPr/>
            </p:nvSpPr>
            <p:spPr>
              <a:xfrm>
                <a:off x="11445923" y="0"/>
                <a:ext cx="373038" cy="2552282"/>
              </a:xfrm>
              <a:prstGeom prst="rect">
                <a:avLst/>
              </a:prstGeom>
              <a:solidFill>
                <a:srgbClr val="E573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FFFFFF"/>
                  </a:solidFill>
                  <a:effectLst/>
                  <a:uLnTx/>
                  <a:uFillTx/>
                  <a:latin typeface="Calibri"/>
                  <a:ea typeface="+mn-ea"/>
                  <a:cs typeface="+mn-cs"/>
                </a:endParaRPr>
              </a:p>
            </p:txBody>
          </p:sp>
        </p:grpSp>
      </p:grpSp>
      <p:sp>
        <p:nvSpPr>
          <p:cNvPr id="34" name="TextBox 33">
            <a:extLst>
              <a:ext uri="{FF2B5EF4-FFF2-40B4-BE49-F238E27FC236}">
                <a16:creationId xmlns:a16="http://schemas.microsoft.com/office/drawing/2014/main" id="{231320BA-CF20-B642-9415-1914F3A659D7}"/>
              </a:ext>
            </a:extLst>
          </p:cNvPr>
          <p:cNvSpPr txBox="1"/>
          <p:nvPr/>
        </p:nvSpPr>
        <p:spPr>
          <a:xfrm>
            <a:off x="1536569" y="1521109"/>
            <a:ext cx="5846008" cy="40219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t">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Arial" panose="020B0604020202020204" pitchFamily="34" charset="0"/>
                <a:ea typeface="Segoe UI Historic" panose="020B0502040204020203" pitchFamily="34" charset="0"/>
                <a:cs typeface="Arial" panose="020B0604020202020204" pitchFamily="34" charset="0"/>
              </a:rPr>
              <a:t>NFPA 72, 2025</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Arial" panose="020B0604020202020204" pitchFamily="34" charset="0"/>
                <a:ea typeface="Segoe UI Historic" panose="020B0502040204020203" pitchFamily="34" charset="0"/>
                <a:cs typeface="Arial" panose="020B0604020202020204" pitchFamily="34" charset="0"/>
              </a:rPr>
              <a:t>National Fire Alarm and Signaling Code</a:t>
            </a:r>
          </a:p>
          <a:p>
            <a:pPr marL="380990" marR="0" lvl="0" indent="-380990" algn="l" defTabSz="914400" rtl="0" eaLnBrk="1" fontAlgn="auto" latinLnBrk="0" hangingPunct="1">
              <a:lnSpc>
                <a:spcPct val="100000"/>
              </a:lnSpc>
              <a:spcBef>
                <a:spcPts val="0"/>
              </a:spcBef>
              <a:spcAft>
                <a:spcPts val="5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Segoe UI Historic" panose="020B0502040204020203" pitchFamily="34" charset="0"/>
                <a:cs typeface="Arial" panose="020B0604020202020204" pitchFamily="34" charset="0"/>
              </a:rPr>
              <a:t>14.1.1 The inspection, testing, and maintenance of systems, their initiating devices, and notification appliances shall comply with the requirements of this chapter.</a:t>
            </a:r>
          </a:p>
          <a:p>
            <a:pPr marL="380990" marR="0" lvl="0" indent="-380990" algn="l" defTabSz="914400" rtl="0" eaLnBrk="1" fontAlgn="auto" latinLnBrk="0" hangingPunct="1">
              <a:lnSpc>
                <a:spcPct val="100000"/>
              </a:lnSpc>
              <a:spcBef>
                <a:spcPts val="0"/>
              </a:spcBef>
              <a:spcAft>
                <a:spcPts val="5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Segoe UI Historic" panose="020B0502040204020203" pitchFamily="34" charset="0"/>
                <a:cs typeface="Arial" panose="020B0604020202020204" pitchFamily="34" charset="0"/>
              </a:rPr>
              <a:t>14.1.4 The requirements of this chapter shall apply to both new and existing systems.</a:t>
            </a:r>
            <a:endParaRPr kumimoji="0" lang="en-US" sz="2133" b="0" i="0" u="none" strike="noStrike" kern="1200" cap="none" spc="0" normalizeH="0" baseline="0" noProof="0" dirty="0">
              <a:ln>
                <a:noFill/>
              </a:ln>
              <a:solidFill>
                <a:srgbClr val="000000"/>
              </a:solidFill>
              <a:effectLst/>
              <a:uLnTx/>
              <a:uFillTx/>
              <a:latin typeface="Arial" panose="020B0604020202020204" pitchFamily="34" charset="0"/>
              <a:ea typeface="Segoe UI Historic" panose="020B0502040204020203" pitchFamily="34" charset="0"/>
              <a:cs typeface="Arial" panose="020B0604020202020204" pitchFamily="34" charset="0"/>
            </a:endParaRPr>
          </a:p>
        </p:txBody>
      </p:sp>
      <p:grpSp>
        <p:nvGrpSpPr>
          <p:cNvPr id="2" name="Group 1">
            <a:extLst>
              <a:ext uri="{FF2B5EF4-FFF2-40B4-BE49-F238E27FC236}">
                <a16:creationId xmlns:a16="http://schemas.microsoft.com/office/drawing/2014/main" id="{BEC144F4-1196-55DA-F663-BA846A3E836A}"/>
              </a:ext>
            </a:extLst>
          </p:cNvPr>
          <p:cNvGrpSpPr/>
          <p:nvPr/>
        </p:nvGrpSpPr>
        <p:grpSpPr>
          <a:xfrm>
            <a:off x="7890260" y="1303774"/>
            <a:ext cx="3726680" cy="4691673"/>
            <a:chOff x="7888955" y="1454603"/>
            <a:chExt cx="3726680" cy="4691673"/>
          </a:xfrm>
        </p:grpSpPr>
        <p:sp>
          <p:nvSpPr>
            <p:cNvPr id="3" name="Rectangle 2">
              <a:extLst>
                <a:ext uri="{FF2B5EF4-FFF2-40B4-BE49-F238E27FC236}">
                  <a16:creationId xmlns:a16="http://schemas.microsoft.com/office/drawing/2014/main" id="{641FC3E2-B558-8A1D-CCD9-141D2B05B4FF}"/>
                </a:ext>
              </a:extLst>
            </p:cNvPr>
            <p:cNvSpPr/>
            <p:nvPr/>
          </p:nvSpPr>
          <p:spPr>
            <a:xfrm>
              <a:off x="7888955" y="1454603"/>
              <a:ext cx="3726680" cy="4691673"/>
            </a:xfrm>
            <a:prstGeom prst="rect">
              <a:avLst/>
            </a:prstGeom>
            <a:noFill/>
            <a:ln w="31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a:ea typeface="+mn-ea"/>
                <a:cs typeface="+mn-cs"/>
              </a:endParaRPr>
            </a:p>
          </p:txBody>
        </p:sp>
        <p:pic>
          <p:nvPicPr>
            <p:cNvPr id="5" name="Picture 2" descr="NFPA LiNK®">
              <a:extLst>
                <a:ext uri="{FF2B5EF4-FFF2-40B4-BE49-F238E27FC236}">
                  <a16:creationId xmlns:a16="http://schemas.microsoft.com/office/drawing/2014/main" id="{004D3D0B-D78B-86F7-5AD9-E502A81093B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994932" y="1521109"/>
              <a:ext cx="3514725" cy="455295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026134135"/>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B8C90DD8-CE35-1F41-85E2-C6163D68266A}"/>
              </a:ext>
            </a:extLst>
          </p:cNvPr>
          <p:cNvGrpSpPr/>
          <p:nvPr/>
        </p:nvGrpSpPr>
        <p:grpSpPr>
          <a:xfrm flipV="1">
            <a:off x="0" y="6785234"/>
            <a:ext cx="12192000" cy="113669"/>
            <a:chOff x="3632040" y="5304907"/>
            <a:chExt cx="7133294" cy="137006"/>
          </a:xfrm>
        </p:grpSpPr>
        <p:grpSp>
          <p:nvGrpSpPr>
            <p:cNvPr id="22" name="Group 21">
              <a:extLst>
                <a:ext uri="{FF2B5EF4-FFF2-40B4-BE49-F238E27FC236}">
                  <a16:creationId xmlns:a16="http://schemas.microsoft.com/office/drawing/2014/main" id="{02193271-BDC5-634D-B7D4-6A03AB48B5E0}"/>
                </a:ext>
              </a:extLst>
            </p:cNvPr>
            <p:cNvGrpSpPr/>
            <p:nvPr/>
          </p:nvGrpSpPr>
          <p:grpSpPr>
            <a:xfrm>
              <a:off x="3632040" y="5310936"/>
              <a:ext cx="4279981" cy="130977"/>
              <a:chOff x="11445923" y="0"/>
              <a:chExt cx="1119115" cy="2552282"/>
            </a:xfrm>
          </p:grpSpPr>
          <p:sp>
            <p:nvSpPr>
              <p:cNvPr id="26" name="Rectangle 25">
                <a:extLst>
                  <a:ext uri="{FF2B5EF4-FFF2-40B4-BE49-F238E27FC236}">
                    <a16:creationId xmlns:a16="http://schemas.microsoft.com/office/drawing/2014/main" id="{7F67C33C-3C2A-3441-B626-64B44CC0799D}"/>
                  </a:ext>
                </a:extLst>
              </p:cNvPr>
              <p:cNvSpPr/>
              <p:nvPr/>
            </p:nvSpPr>
            <p:spPr>
              <a:xfrm>
                <a:off x="11818961" y="0"/>
                <a:ext cx="373038" cy="2552282"/>
              </a:xfrm>
              <a:prstGeom prst="rect">
                <a:avLst/>
              </a:prstGeom>
              <a:solidFill>
                <a:srgbClr val="00AEC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7" name="Rectangle 26">
                <a:extLst>
                  <a:ext uri="{FF2B5EF4-FFF2-40B4-BE49-F238E27FC236}">
                    <a16:creationId xmlns:a16="http://schemas.microsoft.com/office/drawing/2014/main" id="{7C14E3FA-0966-414E-A1BD-919136A8B9CF}"/>
                  </a:ext>
                </a:extLst>
              </p:cNvPr>
              <p:cNvSpPr/>
              <p:nvPr/>
            </p:nvSpPr>
            <p:spPr>
              <a:xfrm>
                <a:off x="11445923" y="0"/>
                <a:ext cx="373038" cy="2552282"/>
              </a:xfrm>
              <a:prstGeom prst="rect">
                <a:avLst/>
              </a:prstGeom>
              <a:solidFill>
                <a:srgbClr val="00709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007097"/>
                  </a:solidFill>
                  <a:effectLst/>
                  <a:uLnTx/>
                  <a:uFillTx/>
                  <a:latin typeface="Calibri"/>
                  <a:ea typeface="+mn-ea"/>
                  <a:cs typeface="+mn-cs"/>
                </a:endParaRPr>
              </a:p>
            </p:txBody>
          </p:sp>
          <p:sp>
            <p:nvSpPr>
              <p:cNvPr id="28" name="Rectangle 27">
                <a:extLst>
                  <a:ext uri="{FF2B5EF4-FFF2-40B4-BE49-F238E27FC236}">
                    <a16:creationId xmlns:a16="http://schemas.microsoft.com/office/drawing/2014/main" id="{2943CA3D-CDB0-244B-9ECD-AFD1611EE48D}"/>
                  </a:ext>
                </a:extLst>
              </p:cNvPr>
              <p:cNvSpPr/>
              <p:nvPr/>
            </p:nvSpPr>
            <p:spPr>
              <a:xfrm>
                <a:off x="12192000" y="0"/>
                <a:ext cx="373038" cy="2552282"/>
              </a:xfrm>
              <a:prstGeom prst="rect">
                <a:avLst/>
              </a:prstGeom>
              <a:solidFill>
                <a:srgbClr val="FFCD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23" name="Group 22">
              <a:extLst>
                <a:ext uri="{FF2B5EF4-FFF2-40B4-BE49-F238E27FC236}">
                  <a16:creationId xmlns:a16="http://schemas.microsoft.com/office/drawing/2014/main" id="{3B9674D4-EF42-9B4C-BC96-9D701C6FDFD5}"/>
                </a:ext>
              </a:extLst>
            </p:cNvPr>
            <p:cNvGrpSpPr/>
            <p:nvPr/>
          </p:nvGrpSpPr>
          <p:grpSpPr>
            <a:xfrm>
              <a:off x="7912016" y="5304907"/>
              <a:ext cx="2853318" cy="137006"/>
              <a:chOff x="11445923" y="0"/>
              <a:chExt cx="746076" cy="2552282"/>
            </a:xfrm>
          </p:grpSpPr>
          <p:sp>
            <p:nvSpPr>
              <p:cNvPr id="24" name="Rectangle 23">
                <a:extLst>
                  <a:ext uri="{FF2B5EF4-FFF2-40B4-BE49-F238E27FC236}">
                    <a16:creationId xmlns:a16="http://schemas.microsoft.com/office/drawing/2014/main" id="{14A889AB-C50E-2249-A677-6BFA9B343EB4}"/>
                  </a:ext>
                </a:extLst>
              </p:cNvPr>
              <p:cNvSpPr/>
              <p:nvPr/>
            </p:nvSpPr>
            <p:spPr>
              <a:xfrm>
                <a:off x="11818961" y="0"/>
                <a:ext cx="373038" cy="2552282"/>
              </a:xfrm>
              <a:prstGeom prst="rect">
                <a:avLst/>
              </a:prstGeom>
              <a:solidFill>
                <a:srgbClr val="E3002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5" name="Rectangle 24">
                <a:extLst>
                  <a:ext uri="{FF2B5EF4-FFF2-40B4-BE49-F238E27FC236}">
                    <a16:creationId xmlns:a16="http://schemas.microsoft.com/office/drawing/2014/main" id="{12BAF64B-9628-964A-8540-2B374267CC00}"/>
                  </a:ext>
                </a:extLst>
              </p:cNvPr>
              <p:cNvSpPr/>
              <p:nvPr/>
            </p:nvSpPr>
            <p:spPr>
              <a:xfrm>
                <a:off x="11445923" y="0"/>
                <a:ext cx="373038" cy="2552282"/>
              </a:xfrm>
              <a:prstGeom prst="rect">
                <a:avLst/>
              </a:prstGeom>
              <a:solidFill>
                <a:srgbClr val="E573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FFFFFF"/>
                  </a:solidFill>
                  <a:effectLst/>
                  <a:uLnTx/>
                  <a:uFillTx/>
                  <a:latin typeface="Calibri"/>
                  <a:ea typeface="+mn-ea"/>
                  <a:cs typeface="+mn-cs"/>
                </a:endParaRPr>
              </a:p>
            </p:txBody>
          </p:sp>
        </p:grpSp>
      </p:grpSp>
      <p:sp>
        <p:nvSpPr>
          <p:cNvPr id="34" name="TextBox 33">
            <a:extLst>
              <a:ext uri="{FF2B5EF4-FFF2-40B4-BE49-F238E27FC236}">
                <a16:creationId xmlns:a16="http://schemas.microsoft.com/office/drawing/2014/main" id="{231320BA-CF20-B642-9415-1914F3A659D7}"/>
              </a:ext>
            </a:extLst>
          </p:cNvPr>
          <p:cNvSpPr txBox="1"/>
          <p:nvPr/>
        </p:nvSpPr>
        <p:spPr>
          <a:xfrm>
            <a:off x="1555423" y="1521110"/>
            <a:ext cx="5884905" cy="40219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t">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lang="en-US" sz="2400" b="1" kern="1200" dirty="0">
                <a:solidFill>
                  <a:srgbClr val="000000"/>
                </a:solidFill>
                <a:latin typeface="Arial" panose="020B0604020202020204" pitchFamily="34" charset="0"/>
                <a:ea typeface="Segoe UI Historic" panose="020B0502040204020203" pitchFamily="34" charset="0"/>
                <a:cs typeface="Arial" panose="020B0604020202020204" pitchFamily="34" charset="0"/>
              </a:rPr>
              <a:t>NFPA 72, 2025</a:t>
            </a:r>
          </a:p>
          <a:p>
            <a:pPr marL="0" marR="0" lvl="0" indent="0" algn="l" defTabSz="914400" rtl="0" eaLnBrk="1" fontAlgn="auto" latinLnBrk="0" hangingPunct="1">
              <a:lnSpc>
                <a:spcPct val="100000"/>
              </a:lnSpc>
              <a:spcBef>
                <a:spcPts val="0"/>
              </a:spcBef>
              <a:spcAft>
                <a:spcPts val="500"/>
              </a:spcAft>
              <a:buClrTx/>
              <a:buSzTx/>
              <a:buFontTx/>
              <a:buNone/>
              <a:tabLst/>
              <a:defRPr/>
            </a:pPr>
            <a:r>
              <a:rPr lang="en-US" sz="2400" b="1" kern="1200" dirty="0">
                <a:solidFill>
                  <a:srgbClr val="000000"/>
                </a:solidFill>
                <a:latin typeface="Arial" panose="020B0604020202020204" pitchFamily="34" charset="0"/>
                <a:ea typeface="Segoe UI Historic" panose="020B0502040204020203" pitchFamily="34" charset="0"/>
                <a:cs typeface="Arial" panose="020B0604020202020204" pitchFamily="34" charset="0"/>
              </a:rPr>
              <a:t>National Fire Alarm and Signaling Code</a:t>
            </a:r>
          </a:p>
          <a:p>
            <a:pPr marL="380990" marR="0" lvl="0" indent="-380990" algn="l" defTabSz="914400" rtl="0" eaLnBrk="1" fontAlgn="auto" latinLnBrk="0" hangingPunct="1">
              <a:lnSpc>
                <a:spcPct val="100000"/>
              </a:lnSpc>
              <a:spcBef>
                <a:spcPts val="0"/>
              </a:spcBef>
              <a:spcAft>
                <a:spcPts val="5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Segoe UI Historic" panose="020B0502040204020203" pitchFamily="34" charset="0"/>
                <a:ea typeface="Segoe UI Historic" panose="020B0502040204020203" pitchFamily="34" charset="0"/>
                <a:cs typeface="Segoe UI Historic" panose="020B0502040204020203" pitchFamily="34" charset="0"/>
              </a:rPr>
              <a:t>14.2.1 Purpose.</a:t>
            </a:r>
          </a:p>
          <a:p>
            <a:pPr marL="380990" marR="0" lvl="0" indent="-380990" algn="l" defTabSz="914400" rtl="0" eaLnBrk="1" fontAlgn="auto" latinLnBrk="0" hangingPunct="1">
              <a:lnSpc>
                <a:spcPct val="100000"/>
              </a:lnSpc>
              <a:spcBef>
                <a:spcPts val="0"/>
              </a:spcBef>
              <a:spcAft>
                <a:spcPts val="5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Segoe UI Historic" panose="020B0502040204020203" pitchFamily="34" charset="0"/>
                <a:ea typeface="Segoe UI Historic" panose="020B0502040204020203" pitchFamily="34" charset="0"/>
                <a:cs typeface="Segoe UI Historic" panose="020B0502040204020203" pitchFamily="34" charset="0"/>
              </a:rPr>
              <a:t>14.2.1.1* The purpose for initial and reacceptance inspections shall be to ensure compliance with approved design documents and to ensure installation in accordance with this Code and other required installation standards.</a:t>
            </a:r>
            <a:endParaRPr kumimoji="0" lang="en-US" sz="2133" b="0" i="0" u="none" strike="noStrike" kern="1200" cap="none" spc="0" normalizeH="0" baseline="0" noProof="0" dirty="0">
              <a:ln>
                <a:noFill/>
              </a:ln>
              <a:solidFill>
                <a:srgbClr val="000000"/>
              </a:solidFill>
              <a:effectLst/>
              <a:uLnTx/>
              <a:uFillTx/>
              <a:latin typeface="Segoe UI Historic" panose="020B0502040204020203" pitchFamily="34" charset="0"/>
              <a:ea typeface="Segoe UI Historic" panose="020B0502040204020203" pitchFamily="34" charset="0"/>
              <a:cs typeface="Segoe UI Historic" panose="020B0502040204020203" pitchFamily="34" charset="0"/>
            </a:endParaRPr>
          </a:p>
        </p:txBody>
      </p:sp>
      <p:sp>
        <p:nvSpPr>
          <p:cNvPr id="16" name="Rectangle 15">
            <a:extLst>
              <a:ext uri="{FF2B5EF4-FFF2-40B4-BE49-F238E27FC236}">
                <a16:creationId xmlns:a16="http://schemas.microsoft.com/office/drawing/2014/main" id="{DFB4C04F-09F8-C34C-86AF-1E2550BF012E}"/>
              </a:ext>
            </a:extLst>
          </p:cNvPr>
          <p:cNvSpPr/>
          <p:nvPr/>
        </p:nvSpPr>
        <p:spPr>
          <a:xfrm>
            <a:off x="3837829" y="388494"/>
            <a:ext cx="4321195" cy="50276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all" spc="253" normalizeH="0" baseline="0" noProof="0" dirty="0">
                <a:ln>
                  <a:noFill/>
                </a:ln>
                <a:solidFill>
                  <a:srgbClr val="FFC000"/>
                </a:solidFill>
                <a:effectLst/>
                <a:uLnTx/>
                <a:uFillTx/>
                <a:latin typeface="Segoe UI Historic" panose="020B0502040204020203" pitchFamily="34" charset="0"/>
                <a:ea typeface="Segoe UI Historic" panose="020B0502040204020203" pitchFamily="34" charset="0"/>
                <a:cs typeface="Segoe UI Historic" panose="020B0502040204020203" pitchFamily="34" charset="0"/>
              </a:rPr>
              <a:t>NFPA 72 PURPOSE</a:t>
            </a:r>
          </a:p>
        </p:txBody>
      </p:sp>
      <p:grpSp>
        <p:nvGrpSpPr>
          <p:cNvPr id="4" name="Group 3">
            <a:extLst>
              <a:ext uri="{FF2B5EF4-FFF2-40B4-BE49-F238E27FC236}">
                <a16:creationId xmlns:a16="http://schemas.microsoft.com/office/drawing/2014/main" id="{D5C3DF7E-B5C6-2412-4DB4-844AF20F326A}"/>
              </a:ext>
            </a:extLst>
          </p:cNvPr>
          <p:cNvGrpSpPr/>
          <p:nvPr/>
        </p:nvGrpSpPr>
        <p:grpSpPr>
          <a:xfrm>
            <a:off x="7890260" y="1303774"/>
            <a:ext cx="3726680" cy="4691673"/>
            <a:chOff x="7888955" y="1454603"/>
            <a:chExt cx="3726680" cy="4691673"/>
          </a:xfrm>
        </p:grpSpPr>
        <p:sp>
          <p:nvSpPr>
            <p:cNvPr id="5" name="Rectangle 4">
              <a:extLst>
                <a:ext uri="{FF2B5EF4-FFF2-40B4-BE49-F238E27FC236}">
                  <a16:creationId xmlns:a16="http://schemas.microsoft.com/office/drawing/2014/main" id="{716F8ACC-EF0D-96A8-DFF4-23489F1F012D}"/>
                </a:ext>
              </a:extLst>
            </p:cNvPr>
            <p:cNvSpPr/>
            <p:nvPr/>
          </p:nvSpPr>
          <p:spPr>
            <a:xfrm>
              <a:off x="7888955" y="1454603"/>
              <a:ext cx="3726680" cy="4691673"/>
            </a:xfrm>
            <a:prstGeom prst="rect">
              <a:avLst/>
            </a:prstGeom>
            <a:noFill/>
            <a:ln w="31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a:ea typeface="+mn-ea"/>
                <a:cs typeface="+mn-cs"/>
              </a:endParaRPr>
            </a:p>
          </p:txBody>
        </p:sp>
        <p:pic>
          <p:nvPicPr>
            <p:cNvPr id="6" name="Picture 2" descr="NFPA LiNK®">
              <a:extLst>
                <a:ext uri="{FF2B5EF4-FFF2-40B4-BE49-F238E27FC236}">
                  <a16:creationId xmlns:a16="http://schemas.microsoft.com/office/drawing/2014/main" id="{7F4F212B-E2A6-A817-5936-C2104C75619B}"/>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994932" y="1521109"/>
              <a:ext cx="3514725" cy="455295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91003916"/>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0F47FD0-23E8-40A2-8450-91805FB41A26}"/>
              </a:ext>
            </a:extLst>
          </p:cNvPr>
          <p:cNvSpPr>
            <a:spLocks noGrp="1"/>
          </p:cNvSpPr>
          <p:nvPr>
            <p:ph idx="4294967295"/>
          </p:nvPr>
        </p:nvSpPr>
        <p:spPr>
          <a:xfrm>
            <a:off x="1489434" y="706438"/>
            <a:ext cx="5056445" cy="1329140"/>
          </a:xfrm>
        </p:spPr>
        <p:txBody>
          <a:bodyPr/>
          <a:lstStyle/>
          <a:p>
            <a:pPr marL="0" indent="0" algn="ctr" rtl="0" fontAlgn="base">
              <a:buNone/>
            </a:pPr>
            <a:r>
              <a:rPr lang="en-US" b="1" dirty="0">
                <a:solidFill>
                  <a:srgbClr val="000000"/>
                </a:solidFill>
              </a:rPr>
              <a:t>Some items that we are observing </a:t>
            </a:r>
            <a:r>
              <a:rPr lang="en-US" b="1" dirty="0">
                <a:solidFill>
                  <a:srgbClr val="000000"/>
                </a:solidFill>
                <a:sym typeface="Montserrat Bold"/>
              </a:rPr>
              <a:t>with Data Centers</a:t>
            </a:r>
          </a:p>
        </p:txBody>
      </p:sp>
      <p:pic>
        <p:nvPicPr>
          <p:cNvPr id="4" name="Picture 3">
            <a:extLst>
              <a:ext uri="{FF2B5EF4-FFF2-40B4-BE49-F238E27FC236}">
                <a16:creationId xmlns:a16="http://schemas.microsoft.com/office/drawing/2014/main" id="{4BC7E330-BD35-44F1-BAC3-2FDEC7EC6CAD}"/>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545879" y="3450384"/>
            <a:ext cx="5201920" cy="2926080"/>
          </a:xfrm>
          <a:prstGeom prst="rect">
            <a:avLst/>
          </a:prstGeom>
        </p:spPr>
      </p:pic>
      <p:pic>
        <p:nvPicPr>
          <p:cNvPr id="5" name="Picture 4">
            <a:extLst>
              <a:ext uri="{FF2B5EF4-FFF2-40B4-BE49-F238E27FC236}">
                <a16:creationId xmlns:a16="http://schemas.microsoft.com/office/drawing/2014/main" id="{E20105D5-AA9F-4EB2-844D-4353B087504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792976" y="393992"/>
            <a:ext cx="4385552" cy="2924286"/>
          </a:xfrm>
          <a:prstGeom prst="rect">
            <a:avLst/>
          </a:prstGeom>
        </p:spPr>
      </p:pic>
      <p:sp>
        <p:nvSpPr>
          <p:cNvPr id="6" name="There are many variations of passages of Lorem Ipsum available, but the majority have suffered alteration in some form, by injected humour, or randomised words which don't look even slightly believable. If you are going to use a passage of Lorem Ipsum, y">
            <a:extLst>
              <a:ext uri="{FF2B5EF4-FFF2-40B4-BE49-F238E27FC236}">
                <a16:creationId xmlns:a16="http://schemas.microsoft.com/office/drawing/2014/main" id="{6F44F821-DF81-F4C4-8981-442ED0C679E1}"/>
              </a:ext>
            </a:extLst>
          </p:cNvPr>
          <p:cNvSpPr txBox="1"/>
          <p:nvPr/>
        </p:nvSpPr>
        <p:spPr>
          <a:xfrm>
            <a:off x="1866900" y="2472636"/>
            <a:ext cx="5524500" cy="30162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fontAlgn="base"/>
            <a:r>
              <a:rPr lang="en-US" sz="2800" b="1" dirty="0">
                <a:solidFill>
                  <a:srgbClr val="000000"/>
                </a:solidFill>
              </a:rPr>
              <a:t>Perspectives:</a:t>
            </a:r>
          </a:p>
          <a:p>
            <a:pPr marL="285750" indent="-285750" fontAlgn="base">
              <a:buFont typeface="Wingdings" panose="05000000000000000000" pitchFamily="2" charset="2"/>
              <a:buChar char="Ø"/>
            </a:pPr>
            <a:endParaRPr lang="en-US" sz="2800" b="1" dirty="0">
              <a:solidFill>
                <a:srgbClr val="000000"/>
              </a:solidFill>
            </a:endParaRPr>
          </a:p>
          <a:p>
            <a:pPr marL="542925" indent="-542925" fontAlgn="base">
              <a:buFont typeface="Wingdings" panose="05000000000000000000" pitchFamily="2" charset="2"/>
              <a:buChar char="Ø"/>
            </a:pPr>
            <a:r>
              <a:rPr lang="en-US" sz="2800" b="1" dirty="0">
                <a:solidFill>
                  <a:srgbClr val="000000"/>
                </a:solidFill>
              </a:rPr>
              <a:t>Manufacturer</a:t>
            </a:r>
          </a:p>
          <a:p>
            <a:pPr marL="542925" indent="-542925" fontAlgn="base">
              <a:buFont typeface="Wingdings" panose="05000000000000000000" pitchFamily="2" charset="2"/>
              <a:buChar char="Ø"/>
            </a:pPr>
            <a:endParaRPr lang="en-US" sz="2800" b="1" dirty="0">
              <a:solidFill>
                <a:srgbClr val="000000"/>
              </a:solidFill>
            </a:endParaRPr>
          </a:p>
          <a:p>
            <a:pPr marL="542925" indent="-542925" fontAlgn="base">
              <a:buFont typeface="Wingdings" panose="05000000000000000000" pitchFamily="2" charset="2"/>
              <a:buChar char="Ø"/>
            </a:pPr>
            <a:r>
              <a:rPr lang="en-US" sz="2800" b="1" dirty="0">
                <a:solidFill>
                  <a:srgbClr val="000000"/>
                </a:solidFill>
              </a:rPr>
              <a:t>Installer</a:t>
            </a:r>
          </a:p>
          <a:p>
            <a:pPr marL="542925" indent="-542925" fontAlgn="base">
              <a:buFont typeface="Wingdings" panose="05000000000000000000" pitchFamily="2" charset="2"/>
              <a:buChar char="Ø"/>
            </a:pPr>
            <a:endParaRPr lang="en-US" sz="2800" b="1" dirty="0">
              <a:solidFill>
                <a:srgbClr val="000000"/>
              </a:solidFill>
            </a:endParaRPr>
          </a:p>
          <a:p>
            <a:pPr marL="542925" indent="-542925" fontAlgn="base">
              <a:buFont typeface="Wingdings" panose="05000000000000000000" pitchFamily="2" charset="2"/>
              <a:buChar char="Ø"/>
            </a:pPr>
            <a:r>
              <a:rPr lang="en-US" sz="2800" b="1" dirty="0">
                <a:solidFill>
                  <a:srgbClr val="000000"/>
                </a:solidFill>
              </a:rPr>
              <a:t>Maintainer</a:t>
            </a:r>
          </a:p>
        </p:txBody>
      </p:sp>
    </p:spTree>
    <p:extLst>
      <p:ext uri="{BB962C8B-B14F-4D97-AF65-F5344CB8AC3E}">
        <p14:creationId xmlns:p14="http://schemas.microsoft.com/office/powerpoint/2010/main" val="2351283631"/>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in a field&#10;&#10;Description automatically generated">
            <a:extLst>
              <a:ext uri="{FF2B5EF4-FFF2-40B4-BE49-F238E27FC236}">
                <a16:creationId xmlns:a16="http://schemas.microsoft.com/office/drawing/2014/main" id="{6585F262-EA16-F9A1-A267-11B0817C096B}"/>
              </a:ext>
            </a:extLst>
          </p:cNvPr>
          <p:cNvPicPr>
            <a:picLocks noChangeAspect="1"/>
          </p:cNvPicPr>
          <p:nvPr/>
        </p:nvPicPr>
        <p:blipFill>
          <a:blip r:embed="rId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074180" y="5270089"/>
            <a:ext cx="5123615" cy="1416337"/>
          </a:xfrm>
          <a:prstGeom prst="rect">
            <a:avLst/>
          </a:prstGeom>
        </p:spPr>
      </p:pic>
      <p:sp>
        <p:nvSpPr>
          <p:cNvPr id="4" name="Content Placeholder 2">
            <a:extLst>
              <a:ext uri="{FF2B5EF4-FFF2-40B4-BE49-F238E27FC236}">
                <a16:creationId xmlns:a16="http://schemas.microsoft.com/office/drawing/2014/main" id="{75AB4907-1905-01BC-A931-31B9F983BA1D}"/>
              </a:ext>
            </a:extLst>
          </p:cNvPr>
          <p:cNvSpPr txBox="1">
            <a:spLocks/>
          </p:cNvSpPr>
          <p:nvPr/>
        </p:nvSpPr>
        <p:spPr>
          <a:xfrm>
            <a:off x="1739080" y="171573"/>
            <a:ext cx="9164894" cy="40678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lvl1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1pPr>
            <a:lvl2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2pPr>
            <a:lvl3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3pPr>
            <a:lvl4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4pPr>
            <a:lvl5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5pPr>
            <a:lvl6pPr marL="2641362"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6pPr>
            <a:lvl7pPr marL="3098522"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7pPr>
            <a:lvl8pPr marL="3555680"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8pPr>
            <a:lvl9pPr marL="4012838"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9pPr>
          </a:lstStyle>
          <a:p>
            <a:pPr fontAlgn="base" hangingPunct="1"/>
            <a:r>
              <a:rPr lang="en-US" b="1" dirty="0">
                <a:solidFill>
                  <a:srgbClr val="000000"/>
                </a:solidFill>
              </a:rPr>
              <a:t>Think fire:</a:t>
            </a:r>
          </a:p>
          <a:p>
            <a:pPr marL="457200" indent="-457200" fontAlgn="base" hangingPunct="1">
              <a:buFont typeface="Wingdings" panose="05000000000000000000" pitchFamily="2" charset="2"/>
              <a:buChar char="Ø"/>
            </a:pPr>
            <a:r>
              <a:rPr lang="en-US" sz="2000" b="1" dirty="0">
                <a:solidFill>
                  <a:srgbClr val="000000"/>
                </a:solidFill>
              </a:rPr>
              <a:t>Smoke and heat development</a:t>
            </a:r>
          </a:p>
          <a:p>
            <a:pPr marL="457200" indent="-457200" fontAlgn="base" hangingPunct="1">
              <a:buFont typeface="Wingdings" panose="05000000000000000000" pitchFamily="2" charset="2"/>
              <a:buChar char="Ø"/>
            </a:pPr>
            <a:r>
              <a:rPr lang="en-US" sz="2000" b="1" dirty="0">
                <a:solidFill>
                  <a:srgbClr val="000000"/>
                </a:solidFill>
              </a:rPr>
              <a:t>Not just IT hardware, but also IT cabling and infrastructure</a:t>
            </a:r>
          </a:p>
          <a:p>
            <a:pPr marL="457200" indent="-457200" fontAlgn="base" hangingPunct="1">
              <a:buFont typeface="Wingdings" panose="05000000000000000000" pitchFamily="2" charset="2"/>
              <a:buChar char="Ø"/>
            </a:pPr>
            <a:r>
              <a:rPr lang="en-US" sz="2000" b="1" dirty="0">
                <a:solidFill>
                  <a:srgbClr val="000000"/>
                </a:solidFill>
              </a:rPr>
              <a:t>False alarm phenomena</a:t>
            </a:r>
          </a:p>
          <a:p>
            <a:pPr marL="457200" indent="-457200" fontAlgn="base" hangingPunct="1">
              <a:buFont typeface="Wingdings" panose="05000000000000000000" pitchFamily="2" charset="2"/>
              <a:buChar char="Ø"/>
            </a:pPr>
            <a:endParaRPr lang="en-US" b="1" dirty="0">
              <a:solidFill>
                <a:srgbClr val="000000"/>
              </a:solidFill>
            </a:endParaRPr>
          </a:p>
        </p:txBody>
      </p:sp>
      <p:pic>
        <p:nvPicPr>
          <p:cNvPr id="8" name="Picture 7">
            <a:extLst>
              <a:ext uri="{FF2B5EF4-FFF2-40B4-BE49-F238E27FC236}">
                <a16:creationId xmlns:a16="http://schemas.microsoft.com/office/drawing/2014/main" id="{376CE987-35E5-BC00-9799-9F1E1495F70F}"/>
              </a:ext>
            </a:extLst>
          </p:cNvPr>
          <p:cNvPicPr>
            <a:picLocks noChangeAspect="1"/>
          </p:cNvPicPr>
          <p:nvPr/>
        </p:nvPicPr>
        <p:blipFill>
          <a:blip r:embed="rId3"/>
          <a:stretch>
            <a:fillRect/>
          </a:stretch>
        </p:blipFill>
        <p:spPr>
          <a:xfrm>
            <a:off x="2153264" y="2539098"/>
            <a:ext cx="8750710" cy="3377364"/>
          </a:xfrm>
          <a:prstGeom prst="rect">
            <a:avLst/>
          </a:prstGeom>
        </p:spPr>
      </p:pic>
      <p:sp>
        <p:nvSpPr>
          <p:cNvPr id="9" name="TextBox 8">
            <a:extLst>
              <a:ext uri="{FF2B5EF4-FFF2-40B4-BE49-F238E27FC236}">
                <a16:creationId xmlns:a16="http://schemas.microsoft.com/office/drawing/2014/main" id="{2DAC018D-4680-7092-1010-8AEF437FC7AE}"/>
              </a:ext>
            </a:extLst>
          </p:cNvPr>
          <p:cNvSpPr txBox="1"/>
          <p:nvPr/>
        </p:nvSpPr>
        <p:spPr>
          <a:xfrm>
            <a:off x="2153263" y="5978257"/>
            <a:ext cx="6740479"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33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rgbClr val="27A9E1"/>
                </a:solidFill>
                <a:effectLst/>
                <a:uFillTx/>
                <a:latin typeface="+mj-lt"/>
                <a:ea typeface="+mj-ea"/>
                <a:cs typeface="+mj-cs"/>
                <a:sym typeface="Helvetica"/>
              </a:rPr>
              <a:t>Cold aisles </a:t>
            </a:r>
            <a:r>
              <a:rPr kumimoji="0" lang="en-US" sz="1800" b="0" i="0" u="none" strike="noStrike" cap="none" spc="0" normalizeH="0" baseline="0" dirty="0">
                <a:ln>
                  <a:noFill/>
                </a:ln>
                <a:solidFill>
                  <a:srgbClr val="1F1F1F"/>
                </a:solidFill>
                <a:effectLst/>
                <a:uFillTx/>
                <a:latin typeface="+mj-lt"/>
                <a:ea typeface="+mj-ea"/>
                <a:cs typeface="+mj-cs"/>
                <a:sym typeface="Helvetica"/>
              </a:rPr>
              <a:t>use a raised floor as a supply plenum</a:t>
            </a:r>
          </a:p>
        </p:txBody>
      </p:sp>
    </p:spTree>
    <p:extLst>
      <p:ext uri="{BB962C8B-B14F-4D97-AF65-F5344CB8AC3E}">
        <p14:creationId xmlns:p14="http://schemas.microsoft.com/office/powerpoint/2010/main" val="1202071927"/>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D8917A-FC76-64D7-BC89-1756520B6D9F}"/>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9533DB0C-4CF3-F5F6-C98E-A4876EE0D07A}"/>
              </a:ext>
            </a:extLst>
          </p:cNvPr>
          <p:cNvPicPr>
            <a:picLocks noChangeAspect="1"/>
          </p:cNvPicPr>
          <p:nvPr/>
        </p:nvPicPr>
        <p:blipFill>
          <a:blip r:embed="rId2"/>
          <a:stretch>
            <a:fillRect/>
          </a:stretch>
        </p:blipFill>
        <p:spPr>
          <a:xfrm>
            <a:off x="2153264" y="2522687"/>
            <a:ext cx="8735832" cy="3619465"/>
          </a:xfrm>
          <a:prstGeom prst="rect">
            <a:avLst/>
          </a:prstGeom>
        </p:spPr>
      </p:pic>
      <p:pic>
        <p:nvPicPr>
          <p:cNvPr id="3" name="Picture 2" descr="A group of people in a field&#10;&#10;Description automatically generated">
            <a:extLst>
              <a:ext uri="{FF2B5EF4-FFF2-40B4-BE49-F238E27FC236}">
                <a16:creationId xmlns:a16="http://schemas.microsoft.com/office/drawing/2014/main" id="{468C0D45-D22E-220C-EE1B-84EDDACBA117}"/>
              </a:ext>
            </a:extLst>
          </p:cNvPr>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074180" y="5270089"/>
            <a:ext cx="5123615" cy="1416337"/>
          </a:xfrm>
          <a:prstGeom prst="rect">
            <a:avLst/>
          </a:prstGeom>
        </p:spPr>
      </p:pic>
      <p:sp>
        <p:nvSpPr>
          <p:cNvPr id="4" name="Content Placeholder 2">
            <a:extLst>
              <a:ext uri="{FF2B5EF4-FFF2-40B4-BE49-F238E27FC236}">
                <a16:creationId xmlns:a16="http://schemas.microsoft.com/office/drawing/2014/main" id="{2DA1592E-44DF-34AB-9487-E666A420EADC}"/>
              </a:ext>
            </a:extLst>
          </p:cNvPr>
          <p:cNvSpPr txBox="1">
            <a:spLocks/>
          </p:cNvSpPr>
          <p:nvPr/>
        </p:nvSpPr>
        <p:spPr>
          <a:xfrm>
            <a:off x="1739080" y="171573"/>
            <a:ext cx="9164894" cy="40678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lvl1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1pPr>
            <a:lvl2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2pPr>
            <a:lvl3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3pPr>
            <a:lvl4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4pPr>
            <a:lvl5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5pPr>
            <a:lvl6pPr marL="2641362"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6pPr>
            <a:lvl7pPr marL="3098522"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7pPr>
            <a:lvl8pPr marL="3555680"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8pPr>
            <a:lvl9pPr marL="4012838"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9pPr>
          </a:lstStyle>
          <a:p>
            <a:pPr fontAlgn="base" hangingPunct="1"/>
            <a:r>
              <a:rPr lang="en-US" b="1" dirty="0">
                <a:solidFill>
                  <a:srgbClr val="000000"/>
                </a:solidFill>
              </a:rPr>
              <a:t>Think fire:</a:t>
            </a:r>
          </a:p>
          <a:p>
            <a:pPr marL="457200" indent="-457200" fontAlgn="base" hangingPunct="1">
              <a:buFont typeface="Wingdings" panose="05000000000000000000" pitchFamily="2" charset="2"/>
              <a:buChar char="Ø"/>
            </a:pPr>
            <a:r>
              <a:rPr lang="en-US" sz="2000" b="1" dirty="0">
                <a:solidFill>
                  <a:srgbClr val="000000"/>
                </a:solidFill>
              </a:rPr>
              <a:t>Smoke and heat development</a:t>
            </a:r>
          </a:p>
          <a:p>
            <a:pPr marL="457200" indent="-457200" fontAlgn="base" hangingPunct="1">
              <a:buFont typeface="Wingdings" panose="05000000000000000000" pitchFamily="2" charset="2"/>
              <a:buChar char="Ø"/>
            </a:pPr>
            <a:r>
              <a:rPr lang="en-US" sz="2000" b="1" dirty="0">
                <a:solidFill>
                  <a:srgbClr val="000000"/>
                </a:solidFill>
              </a:rPr>
              <a:t>Not just IT hardware, but also IT cabling and infrastructure</a:t>
            </a:r>
          </a:p>
          <a:p>
            <a:pPr marL="457200" indent="-457200" fontAlgn="base" hangingPunct="1">
              <a:buFont typeface="Wingdings" panose="05000000000000000000" pitchFamily="2" charset="2"/>
              <a:buChar char="Ø"/>
            </a:pPr>
            <a:r>
              <a:rPr lang="en-US" sz="2000" b="1" dirty="0">
                <a:solidFill>
                  <a:srgbClr val="000000"/>
                </a:solidFill>
              </a:rPr>
              <a:t>False alarm phenomena</a:t>
            </a:r>
          </a:p>
          <a:p>
            <a:pPr marL="457200" indent="-457200" fontAlgn="base" hangingPunct="1">
              <a:buFont typeface="Wingdings" panose="05000000000000000000" pitchFamily="2" charset="2"/>
              <a:buChar char="Ø"/>
            </a:pPr>
            <a:endParaRPr lang="en-US" b="1" dirty="0">
              <a:solidFill>
                <a:srgbClr val="000000"/>
              </a:solidFill>
            </a:endParaRPr>
          </a:p>
        </p:txBody>
      </p:sp>
      <p:sp>
        <p:nvSpPr>
          <p:cNvPr id="5" name="TextBox 4">
            <a:extLst>
              <a:ext uri="{FF2B5EF4-FFF2-40B4-BE49-F238E27FC236}">
                <a16:creationId xmlns:a16="http://schemas.microsoft.com/office/drawing/2014/main" id="{C307B09B-B182-1A7F-1FF6-285632E487D3}"/>
              </a:ext>
            </a:extLst>
          </p:cNvPr>
          <p:cNvSpPr txBox="1"/>
          <p:nvPr/>
        </p:nvSpPr>
        <p:spPr>
          <a:xfrm>
            <a:off x="2153263" y="6142152"/>
            <a:ext cx="7394997"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33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rgbClr val="FF0000"/>
                </a:solidFill>
                <a:effectLst/>
                <a:uFillTx/>
                <a:latin typeface="+mj-lt"/>
                <a:ea typeface="+mj-ea"/>
                <a:cs typeface="+mj-cs"/>
                <a:sym typeface="Helvetica"/>
              </a:rPr>
              <a:t>Hot </a:t>
            </a:r>
            <a:r>
              <a:rPr kumimoji="0" lang="en-US" sz="1800" b="0" i="0" u="none" strike="noStrike" cap="none" spc="0" normalizeH="0" baseline="0">
                <a:ln>
                  <a:noFill/>
                </a:ln>
                <a:solidFill>
                  <a:srgbClr val="FF0000"/>
                </a:solidFill>
                <a:effectLst/>
                <a:uFillTx/>
                <a:latin typeface="+mj-lt"/>
                <a:ea typeface="+mj-ea"/>
                <a:cs typeface="+mj-cs"/>
                <a:sym typeface="Helvetica"/>
              </a:rPr>
              <a:t>aisles </a:t>
            </a:r>
            <a:r>
              <a:rPr kumimoji="0" lang="en-US" sz="1800" b="0" i="0" u="none" strike="noStrike" cap="none" spc="0" normalizeH="0" baseline="0">
                <a:ln>
                  <a:noFill/>
                </a:ln>
                <a:solidFill>
                  <a:srgbClr val="1F1F1F"/>
                </a:solidFill>
                <a:effectLst/>
                <a:uFillTx/>
                <a:latin typeface="+mj-lt"/>
                <a:ea typeface="+mj-ea"/>
                <a:cs typeface="+mj-cs"/>
                <a:sym typeface="Helvetica"/>
              </a:rPr>
              <a:t>do not need </a:t>
            </a:r>
            <a:r>
              <a:rPr kumimoji="0" lang="en-US" sz="1800" b="0" i="0" u="none" strike="noStrike" cap="none" spc="0" normalizeH="0" baseline="0" dirty="0">
                <a:ln>
                  <a:noFill/>
                </a:ln>
                <a:solidFill>
                  <a:srgbClr val="1F1F1F"/>
                </a:solidFill>
                <a:effectLst/>
                <a:uFillTx/>
                <a:latin typeface="+mj-lt"/>
                <a:ea typeface="+mj-ea"/>
                <a:cs typeface="+mj-cs"/>
                <a:sym typeface="Helvetica"/>
              </a:rPr>
              <a:t>a raised floor</a:t>
            </a:r>
          </a:p>
        </p:txBody>
      </p:sp>
    </p:spTree>
    <p:extLst>
      <p:ext uri="{BB962C8B-B14F-4D97-AF65-F5344CB8AC3E}">
        <p14:creationId xmlns:p14="http://schemas.microsoft.com/office/powerpoint/2010/main" val="1582211251"/>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39987D05-B78D-1AEB-4BBE-AC9F1044792E}"/>
              </a:ext>
            </a:extLst>
          </p:cNvPr>
          <p:cNvSpPr>
            <a:spLocks noGrp="1"/>
          </p:cNvSpPr>
          <p:nvPr>
            <p:ph type="title"/>
          </p:nvPr>
        </p:nvSpPr>
        <p:spPr>
          <a:xfrm>
            <a:off x="1742173" y="188913"/>
            <a:ext cx="9960323" cy="792162"/>
          </a:xfrm>
        </p:spPr>
        <p:txBody>
          <a:bodyPr>
            <a:normAutofit/>
          </a:bodyPr>
          <a:lstStyle/>
          <a:p>
            <a:r>
              <a:rPr lang="en-GB" sz="2800" b="1" spc="0" dirty="0">
                <a:solidFill>
                  <a:srgbClr val="000000"/>
                </a:solidFill>
                <a:latin typeface="+mj-lt"/>
                <a:ea typeface="+mj-ea"/>
                <a:cs typeface="+mj-cs"/>
                <a:sym typeface="Helvetica"/>
              </a:rPr>
              <a:t>What</a:t>
            </a:r>
            <a:r>
              <a:rPr lang="en-GB" sz="2800" b="1" spc="0" dirty="0">
                <a:solidFill>
                  <a:srgbClr val="000000"/>
                </a:solidFill>
                <a:latin typeface="+mj-lt"/>
                <a:ea typeface="+mj-ea"/>
                <a:cs typeface="+mj-cs"/>
              </a:rPr>
              <a:t> about NFPA … 75</a:t>
            </a:r>
            <a:br>
              <a:rPr lang="en-GB" sz="2800" b="1" spc="0" dirty="0">
                <a:solidFill>
                  <a:srgbClr val="000000"/>
                </a:solidFill>
                <a:latin typeface="+mj-lt"/>
                <a:ea typeface="+mj-ea"/>
                <a:cs typeface="+mj-cs"/>
              </a:rPr>
            </a:br>
            <a:r>
              <a:rPr lang="en-GB" sz="2800" b="1" spc="0" dirty="0">
                <a:solidFill>
                  <a:srgbClr val="000000"/>
                </a:solidFill>
                <a:latin typeface="+mj-lt"/>
                <a:ea typeface="+mj-ea"/>
                <a:cs typeface="+mj-cs"/>
              </a:rPr>
              <a:t>(FM DS 5-32 uses </a:t>
            </a:r>
            <a:r>
              <a:rPr lang="en-GB" sz="2800" b="1" spc="0" dirty="0" err="1">
                <a:solidFill>
                  <a:srgbClr val="000000"/>
                </a:solidFill>
                <a:latin typeface="+mj-lt"/>
                <a:ea typeface="+mj-ea"/>
                <a:cs typeface="+mj-cs"/>
              </a:rPr>
              <a:t>5f</a:t>
            </a:r>
            <a:r>
              <a:rPr lang="en-GB" sz="2800" b="1" spc="0" dirty="0">
                <a:solidFill>
                  <a:srgbClr val="000000"/>
                </a:solidFill>
                <a:latin typeface="+mj-lt"/>
                <a:ea typeface="+mj-ea"/>
                <a:cs typeface="+mj-cs"/>
              </a:rPr>
              <a:t>/s ~ 1.5m/s ~ 60 ACH)</a:t>
            </a:r>
          </a:p>
        </p:txBody>
      </p:sp>
      <p:pic>
        <p:nvPicPr>
          <p:cNvPr id="13" name="Picture 12">
            <a:extLst>
              <a:ext uri="{FF2B5EF4-FFF2-40B4-BE49-F238E27FC236}">
                <a16:creationId xmlns:a16="http://schemas.microsoft.com/office/drawing/2014/main" id="{4919F2C1-F904-A5EB-72EF-ED58E00D489F}"/>
              </a:ext>
            </a:extLst>
          </p:cNvPr>
          <p:cNvPicPr>
            <a:picLocks noChangeAspect="1"/>
          </p:cNvPicPr>
          <p:nvPr/>
        </p:nvPicPr>
        <p:blipFill>
          <a:blip r:embed="rId2"/>
          <a:stretch>
            <a:fillRect/>
          </a:stretch>
        </p:blipFill>
        <p:spPr>
          <a:xfrm>
            <a:off x="1488109" y="1357500"/>
            <a:ext cx="10564699" cy="5163271"/>
          </a:xfrm>
          <a:prstGeom prst="rect">
            <a:avLst/>
          </a:prstGeom>
        </p:spPr>
      </p:pic>
    </p:spTree>
    <p:extLst>
      <p:ext uri="{BB962C8B-B14F-4D97-AF65-F5344CB8AC3E}">
        <p14:creationId xmlns:p14="http://schemas.microsoft.com/office/powerpoint/2010/main" val="3112752711"/>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81A83F8-787A-3BAB-5EE2-1C54A885116B}"/>
              </a:ext>
            </a:extLst>
          </p:cNvPr>
          <p:cNvSpPr>
            <a:spLocks noGrp="1"/>
          </p:cNvSpPr>
          <p:nvPr>
            <p:ph type="title"/>
          </p:nvPr>
        </p:nvSpPr>
        <p:spPr>
          <a:xfrm>
            <a:off x="1481383" y="305726"/>
            <a:ext cx="4229100" cy="1857124"/>
          </a:xfrm>
        </p:spPr>
        <p:txBody>
          <a:bodyPr>
            <a:normAutofit/>
          </a:bodyPr>
          <a:lstStyle/>
          <a:p>
            <a:r>
              <a:rPr lang="en-US" sz="2800" b="1" spc="0" dirty="0">
                <a:solidFill>
                  <a:srgbClr val="000000"/>
                </a:solidFill>
                <a:latin typeface="+mj-lt"/>
                <a:ea typeface="+mj-ea"/>
                <a:cs typeface="+mj-cs"/>
              </a:rPr>
              <a:t>Life Safety Systems – Challenges in Storage Occupancies,</a:t>
            </a:r>
            <a:br>
              <a:rPr lang="en-US" sz="2800" b="1" spc="0" dirty="0">
                <a:solidFill>
                  <a:srgbClr val="000000"/>
                </a:solidFill>
                <a:latin typeface="+mj-lt"/>
                <a:ea typeface="+mj-ea"/>
                <a:cs typeface="+mj-cs"/>
              </a:rPr>
            </a:br>
            <a:r>
              <a:rPr lang="en-US" sz="2800" b="1" spc="0" dirty="0">
                <a:solidFill>
                  <a:srgbClr val="000000"/>
                </a:solidFill>
                <a:latin typeface="+mj-lt"/>
                <a:ea typeface="+mj-ea"/>
                <a:cs typeface="+mj-cs"/>
              </a:rPr>
              <a:t>Building Size and Political Pressure….</a:t>
            </a:r>
          </a:p>
        </p:txBody>
      </p:sp>
      <p:sp>
        <p:nvSpPr>
          <p:cNvPr id="5" name="Content Placeholder 2">
            <a:extLst>
              <a:ext uri="{FF2B5EF4-FFF2-40B4-BE49-F238E27FC236}">
                <a16:creationId xmlns:a16="http://schemas.microsoft.com/office/drawing/2014/main" id="{9AFD6C43-BB0A-022A-BB15-5B8758D06A63}"/>
              </a:ext>
            </a:extLst>
          </p:cNvPr>
          <p:cNvSpPr>
            <a:spLocks noGrp="1"/>
          </p:cNvSpPr>
          <p:nvPr>
            <p:ph idx="4294967295"/>
          </p:nvPr>
        </p:nvSpPr>
        <p:spPr>
          <a:xfrm>
            <a:off x="1481383" y="2545237"/>
            <a:ext cx="4229100" cy="4067899"/>
          </a:xfrm>
        </p:spPr>
        <p:txBody>
          <a:bodyPr>
            <a:normAutofit/>
          </a:bodyPr>
          <a:lstStyle/>
          <a:p>
            <a:pPr marL="457200" indent="-457200" rtl="0" fontAlgn="base">
              <a:buFont typeface="Wingdings" panose="05000000000000000000" pitchFamily="2" charset="2"/>
              <a:buChar char="Ø"/>
            </a:pPr>
            <a:r>
              <a:rPr lang="en-US" sz="2000" b="1" dirty="0">
                <a:solidFill>
                  <a:srgbClr val="000000"/>
                </a:solidFill>
              </a:rPr>
              <a:t>Installation of plenum wire across trusses, beams, etc.</a:t>
            </a:r>
          </a:p>
          <a:p>
            <a:pPr marL="457200" indent="-457200" rtl="0" fontAlgn="base">
              <a:buFont typeface="Wingdings" panose="05000000000000000000" pitchFamily="2" charset="2"/>
              <a:buChar char="Ø"/>
            </a:pPr>
            <a:r>
              <a:rPr lang="en-US" sz="2000" b="1" i="0" dirty="0">
                <a:solidFill>
                  <a:srgbClr val="000000"/>
                </a:solidFill>
                <a:effectLst/>
              </a:rPr>
              <a:t>Causing service issues over time</a:t>
            </a:r>
          </a:p>
          <a:p>
            <a:pPr marL="457200" indent="-457200" rtl="0" fontAlgn="base">
              <a:buFont typeface="Wingdings" panose="05000000000000000000" pitchFamily="2" charset="2"/>
              <a:buChar char="Ø"/>
            </a:pPr>
            <a:r>
              <a:rPr lang="en-US" sz="2000" b="1" dirty="0">
                <a:solidFill>
                  <a:srgbClr val="000000"/>
                </a:solidFill>
              </a:rPr>
              <a:t>Seismic activity as well as regular building operations shifting buildings</a:t>
            </a:r>
          </a:p>
          <a:p>
            <a:pPr marL="457200" indent="-457200" rtl="0" fontAlgn="base">
              <a:buFont typeface="Wingdings" panose="05000000000000000000" pitchFamily="2" charset="2"/>
              <a:buChar char="Ø"/>
            </a:pPr>
            <a:endParaRPr lang="en-US" sz="2000" b="1" i="0" dirty="0">
              <a:solidFill>
                <a:srgbClr val="000000"/>
              </a:solidFill>
              <a:effectLst/>
            </a:endParaRPr>
          </a:p>
        </p:txBody>
      </p:sp>
      <p:pic>
        <p:nvPicPr>
          <p:cNvPr id="2" name="Picture 1">
            <a:extLst>
              <a:ext uri="{FF2B5EF4-FFF2-40B4-BE49-F238E27FC236}">
                <a16:creationId xmlns:a16="http://schemas.microsoft.com/office/drawing/2014/main" id="{A83625DA-DC8C-4551-B200-9401535D5CE1}"/>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449562" y="3082271"/>
            <a:ext cx="2742438" cy="3656584"/>
          </a:xfrm>
          <a:prstGeom prst="rect">
            <a:avLst/>
          </a:prstGeom>
        </p:spPr>
      </p:pic>
      <p:pic>
        <p:nvPicPr>
          <p:cNvPr id="6" name="Picture 5">
            <a:extLst>
              <a:ext uri="{FF2B5EF4-FFF2-40B4-BE49-F238E27FC236}">
                <a16:creationId xmlns:a16="http://schemas.microsoft.com/office/drawing/2014/main" id="{33956130-CCF6-479E-B870-249928308E07}"/>
              </a:ext>
            </a:extLst>
          </p:cNvPr>
          <p:cNvPicPr>
            <a:picLocks noChangeAspect="1"/>
          </p:cNvPicPr>
          <p:nvPr/>
        </p:nvPicPr>
        <p:blipFill>
          <a:blip r:embed="rId3"/>
          <a:stretch>
            <a:fillRect/>
          </a:stretch>
        </p:blipFill>
        <p:spPr>
          <a:xfrm>
            <a:off x="6096000" y="294093"/>
            <a:ext cx="5905500" cy="3810000"/>
          </a:xfrm>
          <a:prstGeom prst="rect">
            <a:avLst/>
          </a:prstGeom>
        </p:spPr>
      </p:pic>
    </p:spTree>
    <p:extLst>
      <p:ext uri="{BB962C8B-B14F-4D97-AF65-F5344CB8AC3E}">
        <p14:creationId xmlns:p14="http://schemas.microsoft.com/office/powerpoint/2010/main" val="563018743"/>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0AA498B-1EBF-4E68-940E-D66483B0F768}"/>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708537" y="880759"/>
            <a:ext cx="2172140" cy="3258209"/>
          </a:xfrm>
          <a:prstGeom prst="rect">
            <a:avLst/>
          </a:prstGeom>
        </p:spPr>
      </p:pic>
      <p:sp>
        <p:nvSpPr>
          <p:cNvPr id="5" name="Content Placeholder 2">
            <a:extLst>
              <a:ext uri="{FF2B5EF4-FFF2-40B4-BE49-F238E27FC236}">
                <a16:creationId xmlns:a16="http://schemas.microsoft.com/office/drawing/2014/main" id="{9AFD6C43-BB0A-022A-BB15-5B8758D06A63}"/>
              </a:ext>
            </a:extLst>
          </p:cNvPr>
          <p:cNvSpPr>
            <a:spLocks noGrp="1"/>
          </p:cNvSpPr>
          <p:nvPr>
            <p:ph idx="4294967295"/>
          </p:nvPr>
        </p:nvSpPr>
        <p:spPr>
          <a:xfrm>
            <a:off x="1626880" y="801279"/>
            <a:ext cx="7847058" cy="6520522"/>
          </a:xfrm>
        </p:spPr>
        <p:txBody>
          <a:bodyPr>
            <a:normAutofit/>
          </a:bodyPr>
          <a:lstStyle/>
          <a:p>
            <a:pPr marL="457200" indent="-457200" rtl="0" fontAlgn="base">
              <a:buFont typeface="Wingdings" panose="05000000000000000000" pitchFamily="2" charset="2"/>
              <a:buChar char="Ø"/>
            </a:pPr>
            <a:r>
              <a:rPr lang="en-US" b="1" dirty="0">
                <a:solidFill>
                  <a:srgbClr val="000000"/>
                </a:solidFill>
              </a:rPr>
              <a:t>Horns vs. speakers for notification</a:t>
            </a:r>
          </a:p>
          <a:p>
            <a:pPr marL="457200" indent="-457200" rtl="0" fontAlgn="base">
              <a:buFont typeface="Wingdings" panose="05000000000000000000" pitchFamily="2" charset="2"/>
              <a:buChar char="Ø"/>
            </a:pPr>
            <a:r>
              <a:rPr lang="en-US" b="1" i="0" dirty="0">
                <a:solidFill>
                  <a:srgbClr val="000000"/>
                </a:solidFill>
                <a:effectLst/>
              </a:rPr>
              <a:t>Prepares the owner for basic Mass Notification Systems abilities</a:t>
            </a:r>
          </a:p>
          <a:p>
            <a:pPr marL="457200" lvl="1" indent="-457200" fontAlgn="base">
              <a:buFont typeface="Wingdings" panose="05000000000000000000" pitchFamily="2" charset="2"/>
              <a:buChar char="Ø"/>
            </a:pPr>
            <a:r>
              <a:rPr lang="en-US" b="1" dirty="0">
                <a:solidFill>
                  <a:srgbClr val="000000"/>
                </a:solidFill>
              </a:rPr>
              <a:t>Building codes requiring risk analysis for Mass Notification Systems</a:t>
            </a:r>
            <a:endParaRPr lang="en-US" b="1" i="0" dirty="0">
              <a:solidFill>
                <a:srgbClr val="000000"/>
              </a:solidFill>
              <a:effectLst/>
            </a:endParaRPr>
          </a:p>
          <a:p>
            <a:pPr marL="457200" indent="-457200" rtl="0" fontAlgn="base">
              <a:buFont typeface="Wingdings" panose="05000000000000000000" pitchFamily="2" charset="2"/>
              <a:buChar char="Ø"/>
            </a:pPr>
            <a:r>
              <a:rPr lang="en-US" b="1" dirty="0">
                <a:solidFill>
                  <a:srgbClr val="000000"/>
                </a:solidFill>
              </a:rPr>
              <a:t>Owners want lowest cost option</a:t>
            </a:r>
          </a:p>
          <a:p>
            <a:pPr marL="457200" indent="-457200" rtl="0" fontAlgn="base">
              <a:buFont typeface="Wingdings" panose="05000000000000000000" pitchFamily="2" charset="2"/>
              <a:buChar char="Ø"/>
            </a:pPr>
            <a:r>
              <a:rPr lang="en-US" b="1" i="0" dirty="0">
                <a:solidFill>
                  <a:srgbClr val="000000"/>
                </a:solidFill>
                <a:effectLst/>
              </a:rPr>
              <a:t>More building codes driving for speakers</a:t>
            </a:r>
          </a:p>
        </p:txBody>
      </p:sp>
      <p:pic>
        <p:nvPicPr>
          <p:cNvPr id="9" name="Picture 8">
            <a:extLst>
              <a:ext uri="{FF2B5EF4-FFF2-40B4-BE49-F238E27FC236}">
                <a16:creationId xmlns:a16="http://schemas.microsoft.com/office/drawing/2014/main" id="{B324D8A5-4C6F-4A54-B626-12E6F391C3CD}"/>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823747" y="4256777"/>
            <a:ext cx="1941720" cy="1941720"/>
          </a:xfrm>
          <a:prstGeom prst="rect">
            <a:avLst/>
          </a:prstGeom>
        </p:spPr>
      </p:pic>
    </p:spTree>
    <p:extLst>
      <p:ext uri="{BB962C8B-B14F-4D97-AF65-F5344CB8AC3E}">
        <p14:creationId xmlns:p14="http://schemas.microsoft.com/office/powerpoint/2010/main" val="3971945864"/>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9AFD6C43-BB0A-022A-BB15-5B8758D06A63}"/>
              </a:ext>
            </a:extLst>
          </p:cNvPr>
          <p:cNvSpPr>
            <a:spLocks noGrp="1"/>
          </p:cNvSpPr>
          <p:nvPr>
            <p:ph idx="4294967295"/>
          </p:nvPr>
        </p:nvSpPr>
        <p:spPr>
          <a:xfrm>
            <a:off x="1503381" y="1867808"/>
            <a:ext cx="5268468" cy="6204090"/>
          </a:xfrm>
        </p:spPr>
        <p:txBody>
          <a:bodyPr>
            <a:normAutofit/>
          </a:bodyPr>
          <a:lstStyle/>
          <a:p>
            <a:pPr marL="457200" indent="-457200" rtl="0" fontAlgn="base">
              <a:buFont typeface="Wingdings" panose="05000000000000000000" pitchFamily="2" charset="2"/>
              <a:buChar char="Ø"/>
            </a:pPr>
            <a:r>
              <a:rPr lang="en-US" b="1" dirty="0">
                <a:solidFill>
                  <a:srgbClr val="000000"/>
                </a:solidFill>
              </a:rPr>
              <a:t>Newer LED strobes offering higher candela, 185 cd and more</a:t>
            </a:r>
          </a:p>
          <a:p>
            <a:pPr marL="457200" indent="-457200" rtl="0" fontAlgn="base">
              <a:buFont typeface="Wingdings" panose="05000000000000000000" pitchFamily="2" charset="2"/>
              <a:buChar char="Ø"/>
            </a:pPr>
            <a:r>
              <a:rPr lang="en-US" b="1" dirty="0">
                <a:solidFill>
                  <a:srgbClr val="000000"/>
                </a:solidFill>
              </a:rPr>
              <a:t>AHJs allowing for high output strobes over audible </a:t>
            </a:r>
          </a:p>
        </p:txBody>
      </p:sp>
      <p:pic>
        <p:nvPicPr>
          <p:cNvPr id="11" name="Picture 10" descr="A picture containing indoor&#10;&#10;Description automatically generated">
            <a:extLst>
              <a:ext uri="{FF2B5EF4-FFF2-40B4-BE49-F238E27FC236}">
                <a16:creationId xmlns:a16="http://schemas.microsoft.com/office/drawing/2014/main" id="{6767C1BC-CC1C-4067-8B68-4F8B32939855}"/>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771849" y="1867808"/>
            <a:ext cx="5268468" cy="3510117"/>
          </a:xfrm>
          <a:prstGeom prst="rect">
            <a:avLst/>
          </a:prstGeom>
        </p:spPr>
      </p:pic>
    </p:spTree>
    <p:extLst>
      <p:ext uri="{BB962C8B-B14F-4D97-AF65-F5344CB8AC3E}">
        <p14:creationId xmlns:p14="http://schemas.microsoft.com/office/powerpoint/2010/main" val="1987940472"/>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9AFD6C43-BB0A-022A-BB15-5B8758D06A63}"/>
              </a:ext>
            </a:extLst>
          </p:cNvPr>
          <p:cNvSpPr>
            <a:spLocks noGrp="1"/>
          </p:cNvSpPr>
          <p:nvPr>
            <p:ph idx="4294967295"/>
          </p:nvPr>
        </p:nvSpPr>
        <p:spPr>
          <a:xfrm>
            <a:off x="1687398" y="1630363"/>
            <a:ext cx="4408602" cy="5018087"/>
          </a:xfrm>
        </p:spPr>
        <p:txBody>
          <a:bodyPr>
            <a:normAutofit/>
          </a:bodyPr>
          <a:lstStyle/>
          <a:p>
            <a:pPr rtl="0" fontAlgn="base"/>
            <a:r>
              <a:rPr lang="en-US" b="1" dirty="0">
                <a:solidFill>
                  <a:srgbClr val="000000"/>
                </a:solidFill>
              </a:rPr>
              <a:t>Robotic machines and lithium-ion batteries</a:t>
            </a:r>
          </a:p>
          <a:p>
            <a:pPr rtl="0" fontAlgn="base">
              <a:buFont typeface="Wingdings" panose="05000000000000000000" pitchFamily="2" charset="2"/>
              <a:buChar char="Ø"/>
            </a:pPr>
            <a:endParaRPr lang="en-US" b="1" i="0" dirty="0">
              <a:solidFill>
                <a:srgbClr val="000000"/>
              </a:solidFill>
              <a:effectLst/>
            </a:endParaRPr>
          </a:p>
        </p:txBody>
      </p:sp>
      <p:pic>
        <p:nvPicPr>
          <p:cNvPr id="2" name="Picture 1">
            <a:extLst>
              <a:ext uri="{FF2B5EF4-FFF2-40B4-BE49-F238E27FC236}">
                <a16:creationId xmlns:a16="http://schemas.microsoft.com/office/drawing/2014/main" id="{B355B685-6951-4E2D-87E3-B014F9386C9A}"/>
              </a:ext>
            </a:extLst>
          </p:cNvPr>
          <p:cNvPicPr>
            <a:picLocks noChangeAspect="1"/>
          </p:cNvPicPr>
          <p:nvPr/>
        </p:nvPicPr>
        <p:blipFill>
          <a:blip r:embed="rId2"/>
          <a:stretch>
            <a:fillRect/>
          </a:stretch>
        </p:blipFill>
        <p:spPr>
          <a:xfrm>
            <a:off x="7380558" y="4376416"/>
            <a:ext cx="3209163" cy="2130884"/>
          </a:xfrm>
          <a:prstGeom prst="rect">
            <a:avLst/>
          </a:prstGeom>
        </p:spPr>
      </p:pic>
      <p:pic>
        <p:nvPicPr>
          <p:cNvPr id="3" name="Picture 2">
            <a:extLst>
              <a:ext uri="{FF2B5EF4-FFF2-40B4-BE49-F238E27FC236}">
                <a16:creationId xmlns:a16="http://schemas.microsoft.com/office/drawing/2014/main" id="{8F63A6E6-409E-4ECF-AA31-3EC954CE853E}"/>
              </a:ext>
            </a:extLst>
          </p:cNvPr>
          <p:cNvPicPr>
            <a:picLocks noChangeAspect="1"/>
          </p:cNvPicPr>
          <p:nvPr/>
        </p:nvPicPr>
        <p:blipFill>
          <a:blip r:embed="rId3"/>
          <a:stretch>
            <a:fillRect/>
          </a:stretch>
        </p:blipFill>
        <p:spPr>
          <a:xfrm>
            <a:off x="3055375" y="4139406"/>
            <a:ext cx="3550920" cy="1676823"/>
          </a:xfrm>
          <a:prstGeom prst="rect">
            <a:avLst/>
          </a:prstGeom>
        </p:spPr>
      </p:pic>
      <p:pic>
        <p:nvPicPr>
          <p:cNvPr id="6" name="Picture 5">
            <a:extLst>
              <a:ext uri="{FF2B5EF4-FFF2-40B4-BE49-F238E27FC236}">
                <a16:creationId xmlns:a16="http://schemas.microsoft.com/office/drawing/2014/main" id="{59E461C5-2F36-467B-AF0B-043ACA6C35F3}"/>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749960" y="149574"/>
            <a:ext cx="3989832" cy="3989832"/>
          </a:xfrm>
          <a:prstGeom prst="rect">
            <a:avLst/>
          </a:prstGeom>
        </p:spPr>
      </p:pic>
    </p:spTree>
    <p:extLst>
      <p:ext uri="{BB962C8B-B14F-4D97-AF65-F5344CB8AC3E}">
        <p14:creationId xmlns:p14="http://schemas.microsoft.com/office/powerpoint/2010/main" val="209037137"/>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CB44B-FA28-50FD-45D7-16F1FF23B578}"/>
              </a:ext>
            </a:extLst>
          </p:cNvPr>
          <p:cNvSpPr>
            <a:spLocks noGrp="1"/>
          </p:cNvSpPr>
          <p:nvPr>
            <p:ph type="title"/>
          </p:nvPr>
        </p:nvSpPr>
        <p:spPr>
          <a:xfrm>
            <a:off x="1689919" y="347176"/>
            <a:ext cx="9205879" cy="1857124"/>
          </a:xfrm>
        </p:spPr>
        <p:txBody>
          <a:bodyPr>
            <a:normAutofit/>
          </a:bodyPr>
          <a:lstStyle/>
          <a:p>
            <a:r>
              <a:rPr lang="en-US" sz="2800" b="1" spc="0" dirty="0">
                <a:solidFill>
                  <a:srgbClr val="000000"/>
                </a:solidFill>
                <a:latin typeface="+mj-lt"/>
                <a:ea typeface="+mj-ea"/>
                <a:cs typeface="+mj-cs"/>
              </a:rPr>
              <a:t>Fire detection is an integral part of a robust strategy</a:t>
            </a:r>
            <a:br>
              <a:rPr lang="en-US" sz="2800" b="1" spc="0" dirty="0">
                <a:solidFill>
                  <a:srgbClr val="000000"/>
                </a:solidFill>
                <a:latin typeface="+mj-lt"/>
                <a:ea typeface="+mj-ea"/>
                <a:cs typeface="+mj-cs"/>
              </a:rPr>
            </a:br>
            <a:r>
              <a:rPr lang="en-US" sz="2800" b="1" spc="0" dirty="0">
                <a:solidFill>
                  <a:srgbClr val="000000"/>
                </a:solidFill>
                <a:latin typeface="+mj-lt"/>
                <a:ea typeface="+mj-ea"/>
                <a:cs typeface="+mj-cs"/>
              </a:rPr>
              <a:t>(Emergency Response Plan)</a:t>
            </a:r>
          </a:p>
        </p:txBody>
      </p:sp>
      <p:pic>
        <p:nvPicPr>
          <p:cNvPr id="15" name="Picture 14">
            <a:extLst>
              <a:ext uri="{FF2B5EF4-FFF2-40B4-BE49-F238E27FC236}">
                <a16:creationId xmlns:a16="http://schemas.microsoft.com/office/drawing/2014/main" id="{80D4A090-24D3-38A6-956E-CB0335700FA2}"/>
              </a:ext>
            </a:extLst>
          </p:cNvPr>
          <p:cNvPicPr>
            <a:picLocks noChangeAspect="1"/>
          </p:cNvPicPr>
          <p:nvPr/>
        </p:nvPicPr>
        <p:blipFill>
          <a:blip r:embed="rId2"/>
          <a:stretch>
            <a:fillRect/>
          </a:stretch>
        </p:blipFill>
        <p:spPr>
          <a:xfrm>
            <a:off x="1485900" y="1888024"/>
            <a:ext cx="10693400" cy="4775200"/>
          </a:xfrm>
          <a:prstGeom prst="rect">
            <a:avLst/>
          </a:prstGeom>
        </p:spPr>
      </p:pic>
    </p:spTree>
    <p:extLst>
      <p:ext uri="{BB962C8B-B14F-4D97-AF65-F5344CB8AC3E}">
        <p14:creationId xmlns:p14="http://schemas.microsoft.com/office/powerpoint/2010/main" val="3171914363"/>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C7E2DD-1CB9-26E9-DE1C-3194686A1973}"/>
            </a:ext>
          </a:extLst>
        </p:cNvPr>
        <p:cNvGrpSpPr/>
        <p:nvPr/>
      </p:nvGrpSpPr>
      <p:grpSpPr>
        <a:xfrm>
          <a:off x="0" y="0"/>
          <a:ext cx="0" cy="0"/>
          <a:chOff x="0" y="0"/>
          <a:chExt cx="0" cy="0"/>
        </a:xfrm>
      </p:grpSpPr>
      <p:sp>
        <p:nvSpPr>
          <p:cNvPr id="5" name="Slide Number Placeholder 4" hidden="1">
            <a:extLst>
              <a:ext uri="{FF2B5EF4-FFF2-40B4-BE49-F238E27FC236}">
                <a16:creationId xmlns:a16="http://schemas.microsoft.com/office/drawing/2014/main" id="{0B73CFE8-FB23-C13F-391F-AF7622C60858}"/>
              </a:ext>
            </a:extLst>
          </p:cNvPr>
          <p:cNvSpPr>
            <a:spLocks noGrp="1"/>
          </p:cNvSpPr>
          <p:nvPr>
            <p:ph type="sldNum" sz="quarter" idx="2"/>
          </p:nvPr>
        </p:nvSpPr>
        <p:spPr/>
        <p:txBody>
          <a:bodyPr/>
          <a:lstStyle/>
          <a:p>
            <a:pPr>
              <a:spcAft>
                <a:spcPts val="600"/>
              </a:spcAft>
            </a:pPr>
            <a:fld id="{64D2DCB6-719E-0F43-A160-E508323EF71D}" type="slidenum">
              <a:rPr lang="en-DK" smtClean="0"/>
              <a:pPr>
                <a:spcAft>
                  <a:spcPts val="600"/>
                </a:spcAft>
              </a:pPr>
              <a:t>22</a:t>
            </a:fld>
            <a:endParaRPr lang="en-DK"/>
          </a:p>
        </p:txBody>
      </p:sp>
      <p:sp>
        <p:nvSpPr>
          <p:cNvPr id="9" name="TextBox 8">
            <a:extLst>
              <a:ext uri="{FF2B5EF4-FFF2-40B4-BE49-F238E27FC236}">
                <a16:creationId xmlns:a16="http://schemas.microsoft.com/office/drawing/2014/main" id="{F7BF63DE-843F-1D77-0942-50F58EACDC1C}"/>
              </a:ext>
            </a:extLst>
          </p:cNvPr>
          <p:cNvSpPr txBox="1"/>
          <p:nvPr/>
        </p:nvSpPr>
        <p:spPr>
          <a:xfrm>
            <a:off x="1588317" y="1581210"/>
            <a:ext cx="4783607" cy="42876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rtlCol="0">
            <a:normAutofit/>
          </a:bodyPr>
          <a:lstStyle/>
          <a:p>
            <a:pPr defTabSz="914318">
              <a:lnSpc>
                <a:spcPct val="120000"/>
              </a:lnSpc>
              <a:spcBef>
                <a:spcPts val="1000"/>
              </a:spcBef>
            </a:pPr>
            <a:r>
              <a:rPr lang="en-US" sz="1600" dirty="0">
                <a:solidFill>
                  <a:schemeClr val="tx1"/>
                </a:solidFill>
              </a:rPr>
              <a:t>NFPA 76 — Standard for the Fire Protection of Telecommunications Facilities (2024)</a:t>
            </a:r>
            <a:br>
              <a:rPr lang="en-US" sz="1600" dirty="0">
                <a:solidFill>
                  <a:schemeClr val="tx1"/>
                </a:solidFill>
              </a:rPr>
            </a:br>
            <a:endParaRPr lang="en-US" sz="1600" dirty="0">
              <a:solidFill>
                <a:schemeClr val="tx1"/>
              </a:solidFill>
            </a:endParaRPr>
          </a:p>
          <a:p>
            <a:pPr defTabSz="914318">
              <a:lnSpc>
                <a:spcPct val="120000"/>
              </a:lnSpc>
              <a:spcBef>
                <a:spcPts val="1000"/>
              </a:spcBef>
            </a:pPr>
            <a:r>
              <a:rPr lang="en-US" sz="1600" dirty="0" err="1">
                <a:solidFill>
                  <a:schemeClr val="tx1"/>
                </a:solidFill>
                <a:effectLst/>
              </a:rPr>
              <a:t>A.6.5.1</a:t>
            </a:r>
            <a:r>
              <a:rPr lang="en-US" sz="1600" dirty="0">
                <a:solidFill>
                  <a:schemeClr val="tx1"/>
                </a:solidFill>
                <a:effectLst/>
              </a:rPr>
              <a:t>  </a:t>
            </a:r>
          </a:p>
          <a:p>
            <a:pPr defTabSz="914318">
              <a:lnSpc>
                <a:spcPct val="120000"/>
              </a:lnSpc>
              <a:spcBef>
                <a:spcPts val="1000"/>
              </a:spcBef>
            </a:pPr>
            <a:r>
              <a:rPr lang="en-US" sz="1600" dirty="0">
                <a:solidFill>
                  <a:schemeClr val="tx1"/>
                </a:solidFill>
                <a:effectLst/>
              </a:rPr>
              <a:t>The </a:t>
            </a:r>
            <a:r>
              <a:rPr lang="en-US" sz="1600" b="1" dirty="0">
                <a:solidFill>
                  <a:schemeClr val="tx1"/>
                </a:solidFill>
                <a:effectLst/>
              </a:rPr>
              <a:t>depowering</a:t>
            </a:r>
            <a:r>
              <a:rPr lang="en-US" sz="1600" dirty="0">
                <a:solidFill>
                  <a:schemeClr val="tx1"/>
                </a:solidFill>
                <a:effectLst/>
              </a:rPr>
              <a:t> procedure often includes special marking of otherwise standard power disconnect equipment. The depowering procedure is permitted to be progressive, depending upon the severity of the incident, from circuit pack to equipment bay to area of a central office (see </a:t>
            </a:r>
            <a:r>
              <a:rPr lang="en-US" sz="1600" dirty="0">
                <a:solidFill>
                  <a:schemeClr val="tx1"/>
                </a:solidFill>
                <a:effectLst/>
                <a:hlinkClick r:id="rId3">
                  <a:extLst>
                    <a:ext uri="{A12FA001-AC4F-418D-AE19-62706E023703}">
                      <ahyp:hlinkClr xmlns:ahyp="http://schemas.microsoft.com/office/drawing/2018/hyperlinkcolor" val="tx"/>
                    </a:ext>
                  </a:extLst>
                </a:hlinkClick>
              </a:rPr>
              <a:t>Figure </a:t>
            </a:r>
            <a:r>
              <a:rPr lang="en-US" sz="1600" dirty="0" err="1">
                <a:solidFill>
                  <a:schemeClr val="tx1"/>
                </a:solidFill>
                <a:effectLst/>
                <a:hlinkClick r:id="rId3">
                  <a:extLst>
                    <a:ext uri="{A12FA001-AC4F-418D-AE19-62706E023703}">
                      <ahyp:hlinkClr xmlns:ahyp="http://schemas.microsoft.com/office/drawing/2018/hyperlinkcolor" val="tx"/>
                    </a:ext>
                  </a:extLst>
                </a:hlinkClick>
              </a:rPr>
              <a:t>A.‍6.5.1</a:t>
            </a:r>
            <a:r>
              <a:rPr lang="en-US" sz="1600" dirty="0">
                <a:solidFill>
                  <a:schemeClr val="tx1"/>
                </a:solidFill>
                <a:effectLst/>
              </a:rPr>
              <a:t>).</a:t>
            </a:r>
          </a:p>
        </p:txBody>
      </p:sp>
      <p:grpSp>
        <p:nvGrpSpPr>
          <p:cNvPr id="3" name="Group 2">
            <a:extLst>
              <a:ext uri="{FF2B5EF4-FFF2-40B4-BE49-F238E27FC236}">
                <a16:creationId xmlns:a16="http://schemas.microsoft.com/office/drawing/2014/main" id="{C387D31C-E0A3-1DFC-3DED-41DB51F66084}"/>
              </a:ext>
            </a:extLst>
          </p:cNvPr>
          <p:cNvGrpSpPr/>
          <p:nvPr/>
        </p:nvGrpSpPr>
        <p:grpSpPr>
          <a:xfrm>
            <a:off x="6381548" y="471638"/>
            <a:ext cx="5601903" cy="5881036"/>
            <a:chOff x="6054056" y="87004"/>
            <a:chExt cx="5926806" cy="5793779"/>
          </a:xfrm>
        </p:grpSpPr>
        <p:pic>
          <p:nvPicPr>
            <p:cNvPr id="6" name="Picture 5">
              <a:extLst>
                <a:ext uri="{FF2B5EF4-FFF2-40B4-BE49-F238E27FC236}">
                  <a16:creationId xmlns:a16="http://schemas.microsoft.com/office/drawing/2014/main" id="{B00F2A28-D362-8A4C-9B1C-A5F7771C6A9F}"/>
                </a:ext>
              </a:extLst>
            </p:cNvPr>
            <p:cNvPicPr>
              <a:picLocks noChangeAspect="1"/>
            </p:cNvPicPr>
            <p:nvPr/>
          </p:nvPicPr>
          <p:blipFill>
            <a:blip r:embed="rId4"/>
            <a:stretch>
              <a:fillRect/>
            </a:stretch>
          </p:blipFill>
          <p:spPr>
            <a:xfrm>
              <a:off x="6054056" y="87004"/>
              <a:ext cx="5590256" cy="4175149"/>
            </a:xfrm>
            <a:prstGeom prst="rect">
              <a:avLst/>
            </a:prstGeom>
          </p:spPr>
        </p:pic>
        <p:pic>
          <p:nvPicPr>
            <p:cNvPr id="8" name="Picture 7">
              <a:extLst>
                <a:ext uri="{FF2B5EF4-FFF2-40B4-BE49-F238E27FC236}">
                  <a16:creationId xmlns:a16="http://schemas.microsoft.com/office/drawing/2014/main" id="{88E61ABD-9BE0-333D-0FA1-E28FE9AA57B4}"/>
                </a:ext>
              </a:extLst>
            </p:cNvPr>
            <p:cNvPicPr>
              <a:picLocks noChangeAspect="1"/>
            </p:cNvPicPr>
            <p:nvPr/>
          </p:nvPicPr>
          <p:blipFill>
            <a:blip r:embed="rId5"/>
            <a:stretch>
              <a:fillRect/>
            </a:stretch>
          </p:blipFill>
          <p:spPr>
            <a:xfrm>
              <a:off x="6180136" y="4189128"/>
              <a:ext cx="5800726" cy="1691655"/>
            </a:xfrm>
            <a:prstGeom prst="rect">
              <a:avLst/>
            </a:prstGeom>
          </p:spPr>
        </p:pic>
      </p:grpSp>
    </p:spTree>
    <p:extLst>
      <p:ext uri="{BB962C8B-B14F-4D97-AF65-F5344CB8AC3E}">
        <p14:creationId xmlns:p14="http://schemas.microsoft.com/office/powerpoint/2010/main" val="3263455489"/>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 name="Contact —— ."/>
          <p:cNvSpPr txBox="1"/>
          <p:nvPr/>
        </p:nvSpPr>
        <p:spPr>
          <a:xfrm>
            <a:off x="1866898" y="645017"/>
            <a:ext cx="8176388" cy="4953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defTabSz="914318">
              <a:lnSpc>
                <a:spcPct val="80000"/>
              </a:lnSpc>
              <a:defRPr sz="3200">
                <a:latin typeface="Montserrat Bold"/>
                <a:ea typeface="Montserrat Bold"/>
                <a:cs typeface="Montserrat Bold"/>
                <a:sym typeface="Montserrat Bold"/>
              </a:defRPr>
            </a:pPr>
            <a:r>
              <a:t>Contact </a:t>
            </a:r>
            <a:r>
              <a:rPr>
                <a:solidFill>
                  <a:schemeClr val="accent1"/>
                </a:solidFill>
              </a:rPr>
              <a:t>—— </a:t>
            </a:r>
            <a:r>
              <a:t>.</a:t>
            </a:r>
          </a:p>
        </p:txBody>
      </p:sp>
      <p:sp>
        <p:nvSpPr>
          <p:cNvPr id="278" name="Name Firstname."/>
          <p:cNvSpPr txBox="1"/>
          <p:nvPr/>
        </p:nvSpPr>
        <p:spPr>
          <a:xfrm>
            <a:off x="6589617" y="1958909"/>
            <a:ext cx="4339879" cy="150842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a:lnSpc>
                <a:spcPct val="70000"/>
              </a:lnSpc>
              <a:defRPr sz="4600">
                <a:latin typeface="Montserrat Bold"/>
                <a:ea typeface="Montserrat Bold"/>
                <a:cs typeface="Montserrat Bold"/>
                <a:sym typeface="Montserrat Bold"/>
              </a:defRPr>
            </a:pPr>
            <a:r>
              <a:rPr lang="en-US" dirty="0"/>
              <a:t>DR. Rodger Reiswig, SET, PMSFPE</a:t>
            </a:r>
            <a:endParaRPr dirty="0">
              <a:solidFill>
                <a:srgbClr val="E93C2F"/>
              </a:solidFill>
            </a:endParaRPr>
          </a:p>
        </p:txBody>
      </p:sp>
      <p:sp>
        <p:nvSpPr>
          <p:cNvPr id="279" name="TITLE"/>
          <p:cNvSpPr txBox="1"/>
          <p:nvPr/>
        </p:nvSpPr>
        <p:spPr>
          <a:xfrm>
            <a:off x="6589617" y="3664575"/>
            <a:ext cx="5476692" cy="68262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nSpc>
                <a:spcPct val="70000"/>
              </a:lnSpc>
              <a:defRPr sz="3100">
                <a:solidFill>
                  <a:srgbClr val="8F8F8F"/>
                </a:solidFill>
                <a:latin typeface="Montserrat-Regular"/>
                <a:ea typeface="Montserrat-Regular"/>
                <a:cs typeface="Montserrat-Regular"/>
                <a:sym typeface="Montserrat-Regular"/>
              </a:defRPr>
            </a:lvl1pPr>
          </a:lstStyle>
          <a:p>
            <a:r>
              <a:rPr lang="en-US" dirty="0"/>
              <a:t>Fellow &amp; VP, Industry Relations</a:t>
            </a:r>
            <a:endParaRPr dirty="0"/>
          </a:p>
        </p:txBody>
      </p:sp>
      <p:pic>
        <p:nvPicPr>
          <p:cNvPr id="280" name="Imagen" descr="Imagen"/>
          <p:cNvPicPr>
            <a:picLocks noGrp="1" noChangeAspect="1"/>
          </p:cNvPicPr>
          <p:nvPr>
            <p:ph type="pic" idx="21"/>
          </p:nvPr>
        </p:nvPicPr>
        <p:blipFill>
          <a:blip r:embed="rId2"/>
          <a:srcRect/>
          <a:stretch>
            <a:fillRect/>
          </a:stretch>
        </p:blipFill>
        <p:spPr>
          <a:custGeom>
            <a:avLst/>
            <a:gdLst/>
            <a:ahLst/>
            <a:cxnLst>
              <a:cxn ang="0">
                <a:pos x="wd2" y="hd2"/>
              </a:cxn>
              <a:cxn ang="5400000">
                <a:pos x="wd2" y="hd2"/>
              </a:cxn>
              <a:cxn ang="10800000">
                <a:pos x="wd2" y="hd2"/>
              </a:cxn>
              <a:cxn ang="16200000">
                <a:pos x="wd2" y="hd2"/>
              </a:cxn>
            </a:cxnLst>
            <a:rect l="0" t="0" r="r" b="b"/>
            <a:pathLst>
              <a:path w="21600" h="21600" extrusionOk="0">
                <a:moveTo>
                  <a:pt x="10802" y="0"/>
                </a:moveTo>
                <a:cubicBezTo>
                  <a:pt x="4837" y="0"/>
                  <a:pt x="0" y="4837"/>
                  <a:pt x="0" y="10802"/>
                </a:cubicBezTo>
                <a:cubicBezTo>
                  <a:pt x="0" y="16766"/>
                  <a:pt x="4837" y="21600"/>
                  <a:pt x="10802" y="21600"/>
                </a:cubicBezTo>
                <a:cubicBezTo>
                  <a:pt x="16766" y="21600"/>
                  <a:pt x="21600" y="16766"/>
                  <a:pt x="21600" y="10802"/>
                </a:cubicBezTo>
                <a:cubicBezTo>
                  <a:pt x="21600" y="4837"/>
                  <a:pt x="16766" y="0"/>
                  <a:pt x="10802" y="0"/>
                </a:cubicBezTo>
                <a:close/>
              </a:path>
            </a:pathLst>
          </a:custGeom>
        </p:spPr>
      </p:pic>
      <p:sp>
        <p:nvSpPr>
          <p:cNvPr id="281" name="Número de diapositiva"/>
          <p:cNvSpPr txBox="1">
            <a:spLocks noGrp="1"/>
          </p:cNvSpPr>
          <p:nvPr>
            <p:ph type="sldNum" sz="quarter" idx="2"/>
          </p:nvPr>
        </p:nvSpPr>
        <p:spPr>
          <a:xfrm>
            <a:off x="429240" y="6449909"/>
            <a:ext cx="127001" cy="1651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23</a:t>
            </a:fld>
            <a:endParaRPr/>
          </a:p>
        </p:txBody>
      </p:sp>
      <p:sp>
        <p:nvSpPr>
          <p:cNvPr id="282" name="Email:"/>
          <p:cNvSpPr txBox="1"/>
          <p:nvPr/>
        </p:nvSpPr>
        <p:spPr>
          <a:xfrm>
            <a:off x="6589617" y="4940597"/>
            <a:ext cx="5476692" cy="26994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nSpc>
                <a:spcPct val="70000"/>
              </a:lnSpc>
              <a:defRPr sz="2400">
                <a:solidFill>
                  <a:srgbClr val="000000"/>
                </a:solidFill>
                <a:latin typeface="Montserrat-Regular"/>
                <a:ea typeface="Montserrat-Regular"/>
                <a:cs typeface="Montserrat-Regular"/>
                <a:sym typeface="Montserrat-Regular"/>
              </a:defRPr>
            </a:lvl1pPr>
          </a:lstStyle>
          <a:p>
            <a:r>
              <a:rPr dirty="0"/>
              <a:t>Email:</a:t>
            </a:r>
            <a:r>
              <a:rPr lang="en-US" dirty="0"/>
              <a:t> Rodger.Reiswig@jci.com</a:t>
            </a:r>
            <a:endParaRPr dirty="0"/>
          </a:p>
        </p:txBody>
      </p:sp>
      <p:sp>
        <p:nvSpPr>
          <p:cNvPr id="283" name="Phone:"/>
          <p:cNvSpPr txBox="1"/>
          <p:nvPr/>
        </p:nvSpPr>
        <p:spPr>
          <a:xfrm>
            <a:off x="6589617" y="5369121"/>
            <a:ext cx="4339880" cy="26994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ct val="70000"/>
              </a:lnSpc>
              <a:defRPr sz="2400">
                <a:solidFill>
                  <a:srgbClr val="000000"/>
                </a:solidFill>
                <a:latin typeface="Montserrat-Regular"/>
                <a:ea typeface="Montserrat-Regular"/>
                <a:cs typeface="Montserrat-Regular"/>
                <a:sym typeface="Montserrat-Regular"/>
              </a:defRPr>
            </a:lvl1pPr>
          </a:lstStyle>
          <a:p>
            <a:r>
              <a:rPr dirty="0"/>
              <a:t>Phone:</a:t>
            </a:r>
            <a:r>
              <a:rPr lang="en-US" dirty="0"/>
              <a:t> 321-689-0798</a:t>
            </a:r>
            <a:endParaRPr dirty="0"/>
          </a:p>
        </p:txBody>
      </p:sp>
      <p:sp>
        <p:nvSpPr>
          <p:cNvPr id="284" name="Web:"/>
          <p:cNvSpPr txBox="1"/>
          <p:nvPr/>
        </p:nvSpPr>
        <p:spPr>
          <a:xfrm>
            <a:off x="6589617" y="5812835"/>
            <a:ext cx="4339880" cy="7870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ct val="70000"/>
              </a:lnSpc>
              <a:defRPr sz="2400">
                <a:solidFill>
                  <a:srgbClr val="000000"/>
                </a:solidFill>
                <a:latin typeface="Montserrat-Regular"/>
                <a:ea typeface="Montserrat-Regular"/>
                <a:cs typeface="Montserrat-Regular"/>
                <a:sym typeface="Montserrat-Regular"/>
              </a:defRPr>
            </a:lvl1pPr>
          </a:lstStyle>
          <a:p>
            <a:r>
              <a:rPr dirty="0"/>
              <a:t>Web:</a:t>
            </a:r>
            <a:r>
              <a:rPr lang="en-US" dirty="0"/>
              <a:t> JohnsonControls.com</a:t>
            </a:r>
          </a:p>
          <a:p>
            <a:r>
              <a:rPr lang="en-US" dirty="0"/>
              <a:t>	AFAA.org</a:t>
            </a:r>
          </a:p>
          <a:p>
            <a:endParaRPr dirty="0"/>
          </a:p>
        </p:txBody>
      </p:sp>
      <p:pic>
        <p:nvPicPr>
          <p:cNvPr id="3" name="Picture 2" descr="A person in a suit and tie&#10;&#10;AI-generated content may be incorrect.">
            <a:extLst>
              <a:ext uri="{FF2B5EF4-FFF2-40B4-BE49-F238E27FC236}">
                <a16:creationId xmlns:a16="http://schemas.microsoft.com/office/drawing/2014/main" id="{B2EA1815-72E8-F23C-B302-17BCCF7DB92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367408" y="2404394"/>
            <a:ext cx="1700706" cy="212588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ransition spd="med"/>
</p:sld>
</file>

<file path=ppt/theme/theme1.xml><?xml version="1.0" encoding="utf-8"?>
<a:theme xmlns:a="http://schemas.openxmlformats.org/drawingml/2006/main" name="B&amp;D-Powerpoint Template_16x9">
  <a:themeElements>
    <a:clrScheme name="B&amp;D-Powerpoint Template_16x9">
      <a:dk1>
        <a:srgbClr val="1F1F1F"/>
      </a:dk1>
      <a:lt1>
        <a:srgbClr val="FFFFFF"/>
      </a:lt1>
      <a:dk2>
        <a:srgbClr val="A7A7A7"/>
      </a:dk2>
      <a:lt2>
        <a:srgbClr val="535353"/>
      </a:lt2>
      <a:accent1>
        <a:srgbClr val="FE1C1D"/>
      </a:accent1>
      <a:accent2>
        <a:srgbClr val="FF5757"/>
      </a:accent2>
      <a:accent3>
        <a:srgbClr val="C9D2FD"/>
      </a:accent3>
      <a:accent4>
        <a:srgbClr val="5E78FA"/>
      </a:accent4>
      <a:accent5>
        <a:srgbClr val="0420AB"/>
      </a:accent5>
      <a:accent6>
        <a:srgbClr val="021572"/>
      </a:accent6>
      <a:hlink>
        <a:srgbClr val="0000FF"/>
      </a:hlink>
      <a:folHlink>
        <a:srgbClr val="FF00FF"/>
      </a:folHlink>
    </a:clrScheme>
    <a:fontScheme name="B&amp;D-Powerpoint Template_16x9">
      <a:majorFont>
        <a:latin typeface="Helvetica"/>
        <a:ea typeface="Helvetica"/>
        <a:cs typeface="Helvetica"/>
      </a:majorFont>
      <a:minorFont>
        <a:latin typeface="Calibri"/>
        <a:ea typeface="Calibri"/>
        <a:cs typeface="Calibri"/>
      </a:minorFont>
    </a:fontScheme>
    <a:fmtScheme name="B&amp;D-Powerpoint Template_16x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F1F1F"/>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F1F1F"/>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B&amp;D-Powerpoint Template_16x9">
  <a:themeElements>
    <a:clrScheme name="B&amp;D-Powerpoint Template_16x9">
      <a:dk1>
        <a:srgbClr val="000000"/>
      </a:dk1>
      <a:lt1>
        <a:srgbClr val="FFFFFF"/>
      </a:lt1>
      <a:dk2>
        <a:srgbClr val="A7A7A7"/>
      </a:dk2>
      <a:lt2>
        <a:srgbClr val="535353"/>
      </a:lt2>
      <a:accent1>
        <a:srgbClr val="FE1C1D"/>
      </a:accent1>
      <a:accent2>
        <a:srgbClr val="FF5757"/>
      </a:accent2>
      <a:accent3>
        <a:srgbClr val="C9D2FD"/>
      </a:accent3>
      <a:accent4>
        <a:srgbClr val="5E78FA"/>
      </a:accent4>
      <a:accent5>
        <a:srgbClr val="0420AB"/>
      </a:accent5>
      <a:accent6>
        <a:srgbClr val="021572"/>
      </a:accent6>
      <a:hlink>
        <a:srgbClr val="0000FF"/>
      </a:hlink>
      <a:folHlink>
        <a:srgbClr val="FF00FF"/>
      </a:folHlink>
    </a:clrScheme>
    <a:fontScheme name="B&amp;D-Powerpoint Template_16x9">
      <a:majorFont>
        <a:latin typeface="Helvetica"/>
        <a:ea typeface="Helvetica"/>
        <a:cs typeface="Helvetica"/>
      </a:majorFont>
      <a:minorFont>
        <a:latin typeface="Calibri"/>
        <a:ea typeface="Calibri"/>
        <a:cs typeface="Calibri"/>
      </a:minorFont>
    </a:fontScheme>
    <a:fmtScheme name="B&amp;D-Powerpoint Template_16x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F1F1F"/>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F1F1F"/>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132</TotalTime>
  <Words>1179</Words>
  <Application>Microsoft Office PowerPoint</Application>
  <PresentationFormat>Widescreen</PresentationFormat>
  <Paragraphs>141</Paragraphs>
  <Slides>23</Slides>
  <Notes>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23</vt:i4>
      </vt:variant>
    </vt:vector>
  </HeadingPairs>
  <TitlesOfParts>
    <vt:vector size="32" baseType="lpstr">
      <vt:lpstr>Arial</vt:lpstr>
      <vt:lpstr>Calibri</vt:lpstr>
      <vt:lpstr>Helvetica</vt:lpstr>
      <vt:lpstr>Montserrat Bold</vt:lpstr>
      <vt:lpstr>Montserrat-Medium</vt:lpstr>
      <vt:lpstr>Segoe UI Historic</vt:lpstr>
      <vt:lpstr>Segoe UI Semibold</vt:lpstr>
      <vt:lpstr>Wingdings</vt:lpstr>
      <vt:lpstr>B&amp;D-Powerpoint Template_16x9</vt:lpstr>
      <vt:lpstr>The Digitalization of Fire Systems in Industry 4.0</vt:lpstr>
      <vt:lpstr>Data Centers Things to Consider</vt:lpstr>
      <vt:lpstr>Learning  Objectives  &amp; Outcomes</vt:lpstr>
      <vt:lpstr>What makes  Data Centers  (DCs) different</vt:lpstr>
      <vt:lpstr>Fire, Life Safety &amp;  Business Continuity  Objectives</vt:lpstr>
      <vt:lpstr>What Codes and Standards are being applied?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about NFPA … 75 (FM DS 5-32 uses 5f/s ~ 1.5m/s ~ 60 ACH)</vt:lpstr>
      <vt:lpstr>Life Safety Systems – Challenges in Storage Occupancies, Building Size and Political Pressure….</vt:lpstr>
      <vt:lpstr>PowerPoint Presentation</vt:lpstr>
      <vt:lpstr>PowerPoint Presentation</vt:lpstr>
      <vt:lpstr>PowerPoint Presentation</vt:lpstr>
      <vt:lpstr>Fire detection is an integral part of a robust strategy (Emergency Response Plan)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Dr. Rodger W Reiswig</dc:creator>
  <cp:lastModifiedBy>Dr. Rodger W Reiswig</cp:lastModifiedBy>
  <cp:revision>3</cp:revision>
  <dcterms:modified xsi:type="dcterms:W3CDTF">2025-07-24T11:14:48Z</dcterms:modified>
</cp:coreProperties>
</file>