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326" r:id="rId4"/>
    <p:sldId id="2324" r:id="rId5"/>
    <p:sldId id="2329" r:id="rId6"/>
    <p:sldId id="2351" r:id="rId7"/>
    <p:sldId id="2352" r:id="rId8"/>
    <p:sldId id="2355" r:id="rId9"/>
    <p:sldId id="2364" r:id="rId10"/>
    <p:sldId id="2350" r:id="rId11"/>
    <p:sldId id="2330" r:id="rId12"/>
    <p:sldId id="560" r:id="rId13"/>
    <p:sldId id="605" r:id="rId14"/>
    <p:sldId id="412" r:id="rId15"/>
    <p:sldId id="2142532671" r:id="rId16"/>
    <p:sldId id="2142532666" r:id="rId17"/>
    <p:sldId id="264" r:id="rId18"/>
    <p:sldId id="261" r:id="rId19"/>
    <p:sldId id="262" r:id="rId20"/>
    <p:sldId id="263" r:id="rId21"/>
    <p:sldId id="266" r:id="rId22"/>
    <p:sldId id="265" r:id="rId23"/>
    <p:sldId id="260" r:id="rId24"/>
    <p:sldId id="267" r:id="rId25"/>
    <p:sldId id="259"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8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7CB80C-688F-4FBB-94E9-F81938A46AED}" v="719" dt="2024-10-17T18:19:08.43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1" autoAdjust="0"/>
    <p:restoredTop sz="94660"/>
  </p:normalViewPr>
  <p:slideViewPr>
    <p:cSldViewPr snapToGrid="0">
      <p:cViewPr>
        <p:scale>
          <a:sx n="38" d="100"/>
          <a:sy n="38" d="100"/>
        </p:scale>
        <p:origin x="96" y="1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dPt>
            <c:idx val="0"/>
            <c:bubble3D val="0"/>
            <c:spPr>
              <a:solidFill>
                <a:schemeClr val="dk1">
                  <a:tint val="885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313-4823-A4C0-27FCCD0C905F}"/>
              </c:ext>
            </c:extLst>
          </c:dPt>
          <c:dPt>
            <c:idx val="1"/>
            <c:bubble3D val="0"/>
            <c:spPr>
              <a:solidFill>
                <a:schemeClr val="dk1">
                  <a:tint val="5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313-4823-A4C0-27FCCD0C905F}"/>
              </c:ext>
            </c:extLst>
          </c:dPt>
          <c:dPt>
            <c:idx val="2"/>
            <c:bubble3D val="0"/>
            <c:spPr>
              <a:solidFill>
                <a:schemeClr val="dk1">
                  <a:tint val="7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9313-4823-A4C0-27FCCD0C905F}"/>
              </c:ext>
            </c:extLst>
          </c:dPt>
          <c:dLbls>
            <c:dLbl>
              <c:idx val="0"/>
              <c:layout>
                <c:manualLayout>
                  <c:x val="-4.0084356001685598E-2"/>
                  <c:y val="0.16024261781584465"/>
                </c:manualLayout>
              </c:layout>
              <c:spPr>
                <a:noFill/>
                <a:ln>
                  <a:noFill/>
                </a:ln>
                <a:effectLst/>
              </c:spPr>
              <c:txPr>
                <a:bodyPr rot="0" spcFirstLastPara="1" vertOverflow="ellipsis" vert="horz" wrap="square" anchor="ctr" anchorCtr="1"/>
                <a:lstStyle/>
                <a:p>
                  <a:pPr>
                    <a:defRPr sz="3200" b="1" i="0" u="none" strike="noStrike" kern="1200" spc="0" baseline="0">
                      <a:solidFill>
                        <a:schemeClr val="dk1">
                          <a:tint val="88500"/>
                        </a:schemeClr>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313-4823-A4C0-27FCCD0C905F}"/>
                </c:ext>
              </c:extLst>
            </c:dLbl>
            <c:dLbl>
              <c:idx val="1"/>
              <c:layout>
                <c:manualLayout>
                  <c:x val="1.8928723667462566E-2"/>
                  <c:y val="0.24808130240113502"/>
                </c:manualLayout>
              </c:layout>
              <c:spPr>
                <a:noFill/>
                <a:ln>
                  <a:noFill/>
                </a:ln>
                <a:effectLst/>
              </c:spPr>
              <c:txPr>
                <a:bodyPr rot="0" spcFirstLastPara="1" vertOverflow="ellipsis" vert="horz" wrap="square" anchor="ctr" anchorCtr="1"/>
                <a:lstStyle/>
                <a:p>
                  <a:pPr>
                    <a:defRPr sz="2400" b="1" i="0" u="none" strike="noStrike" kern="1200" spc="0" baseline="0">
                      <a:solidFill>
                        <a:schemeClr val="dk1">
                          <a:tint val="55000"/>
                        </a:schemeClr>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313-4823-A4C0-27FCCD0C905F}"/>
                </c:ext>
              </c:extLst>
            </c:dLbl>
            <c:dLbl>
              <c:idx val="2"/>
              <c:layout>
                <c:manualLayout>
                  <c:x val="-1.002108900042136E-2"/>
                  <c:y val="-4.3534295686886767E-3"/>
                </c:manualLayout>
              </c:layout>
              <c:spPr>
                <a:noFill/>
                <a:ln>
                  <a:noFill/>
                </a:ln>
                <a:effectLst/>
              </c:spPr>
              <c:txPr>
                <a:bodyPr rot="0" spcFirstLastPara="1" vertOverflow="ellipsis" vert="horz" wrap="square" anchor="ctr" anchorCtr="1"/>
                <a:lstStyle/>
                <a:p>
                  <a:pPr>
                    <a:defRPr sz="3200" b="1" i="0" u="none" strike="noStrike" kern="1200" spc="0" baseline="0">
                      <a:solidFill>
                        <a:schemeClr val="dk1">
                          <a:tint val="75000"/>
                        </a:schemeClr>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313-4823-A4C0-27FCCD0C905F}"/>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Sheet1!$A$3:$A$5</c:f>
              <c:strCache>
                <c:ptCount val="3"/>
                <c:pt idx="0">
                  <c:v>Incendio latente</c:v>
                </c:pt>
                <c:pt idx="1">
                  <c:v>Incendios latentes, abiertos y explosiones</c:v>
                </c:pt>
                <c:pt idx="2">
                  <c:v>Incendios abiertos</c:v>
                </c:pt>
              </c:strCache>
            </c:strRef>
          </c:cat>
          <c:val>
            <c:numRef>
              <c:f>Sheet1!$B$3:$B$5</c:f>
              <c:numCache>
                <c:formatCode>General</c:formatCode>
                <c:ptCount val="3"/>
                <c:pt idx="0">
                  <c:v>68</c:v>
                </c:pt>
                <c:pt idx="1">
                  <c:v>6.5</c:v>
                </c:pt>
                <c:pt idx="2">
                  <c:v>25.5</c:v>
                </c:pt>
              </c:numCache>
            </c:numRef>
          </c:val>
          <c:extLst>
            <c:ext xmlns:c16="http://schemas.microsoft.com/office/drawing/2014/chart" uri="{C3380CC4-5D6E-409C-BE32-E72D297353CC}">
              <c16:uniqueId val="{00000006-9313-4823-A4C0-27FCCD0C905F}"/>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3200"/>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xfrm>
            <a:off x="1143000" y="685800"/>
            <a:ext cx="4572000" cy="3429000"/>
          </a:xfrm>
          <a:prstGeom prst="rect">
            <a:avLst/>
          </a:prstGeom>
        </p:spPr>
        <p:txBody>
          <a:bodyPr/>
          <a:lstStyle/>
          <a:p>
            <a:endParaRPr/>
          </a:p>
        </p:txBody>
      </p:sp>
      <p:sp>
        <p:nvSpPr>
          <p:cNvPr id="157" name="Shape 15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a:defRPr/>
            </a:pPr>
            <a:endParaRPr lang="en-US"/>
          </a:p>
        </p:txBody>
      </p:sp>
      <p:sp>
        <p:nvSpPr>
          <p:cNvPr id="5" name="Footer Placeholder 4"/>
          <p:cNvSpPr>
            <a:spLocks noGrp="1"/>
          </p:cNvSpPr>
          <p:nvPr>
            <p:ph type="ftr" sz="quarter" idx="4"/>
          </p:nvPr>
        </p:nvSpPr>
        <p:spPr/>
        <p:txBody>
          <a:bodyPr/>
          <a:lstStyle/>
          <a:p>
            <a:pPr>
              <a:defRPr/>
            </a:pPr>
            <a:r>
              <a:rPr lang="en-US"/>
              <a:t>Honeywell Internal</a:t>
            </a:r>
          </a:p>
        </p:txBody>
      </p:sp>
      <p:sp>
        <p:nvSpPr>
          <p:cNvPr id="6" name="Slide Number Placeholder 5"/>
          <p:cNvSpPr>
            <a:spLocks noGrp="1"/>
          </p:cNvSpPr>
          <p:nvPr>
            <p:ph type="sldNum" sz="quarter" idx="5"/>
          </p:nvPr>
        </p:nvSpPr>
        <p:spPr/>
        <p:txBody>
          <a:bodyPr/>
          <a:lstStyle/>
          <a:p>
            <a:pPr>
              <a:defRPr/>
            </a:pPr>
            <a:fld id="{277FC6C9-3F2A-4303-AD26-6D1FDF078F50}" type="slidenum">
              <a:rPr lang="en-US" smtClean="0"/>
              <a:pPr>
                <a:defRPr/>
              </a:pPr>
              <a:t>16</a:t>
            </a:fld>
            <a:endParaRPr lang="en-US"/>
          </a:p>
        </p:txBody>
      </p:sp>
    </p:spTree>
    <p:extLst>
      <p:ext uri="{BB962C8B-B14F-4D97-AF65-F5344CB8AC3E}">
        <p14:creationId xmlns:p14="http://schemas.microsoft.com/office/powerpoint/2010/main" val="1704023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PORTADA">
    <p:spTree>
      <p:nvGrpSpPr>
        <p:cNvPr id="1" name=""/>
        <p:cNvGrpSpPr/>
        <p:nvPr/>
      </p:nvGrpSpPr>
      <p:grpSpPr>
        <a:xfrm>
          <a:off x="0" y="0"/>
          <a:ext cx="0" cy="0"/>
          <a:chOff x="0" y="0"/>
          <a:chExt cx="0" cy="0"/>
        </a:xfrm>
      </p:grpSpPr>
      <p:pic>
        <p:nvPicPr>
          <p:cNvPr id="12" name="PORTADA.jpg" descr="PORTADA.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ítulo">
    <p:spTree>
      <p:nvGrpSpPr>
        <p:cNvPr id="1" name=""/>
        <p:cNvGrpSpPr/>
        <p:nvPr/>
      </p:nvGrpSpPr>
      <p:grpSpPr>
        <a:xfrm>
          <a:off x="0" y="0"/>
          <a:ext cx="0" cy="0"/>
          <a:chOff x="0" y="0"/>
          <a:chExt cx="0" cy="0"/>
        </a:xfrm>
      </p:grpSpPr>
      <p:pic>
        <p:nvPicPr>
          <p:cNvPr id="20" name="Titulo.jpg" descr="Titulo.jpg"/>
          <p:cNvPicPr>
            <a:picLocks noChangeAspect="1"/>
          </p:cNvPicPr>
          <p:nvPr/>
        </p:nvPicPr>
        <p:blipFill>
          <a:blip r:embed="rId2"/>
          <a:stretch>
            <a:fillRect/>
          </a:stretch>
        </p:blipFill>
        <p:spPr>
          <a:xfrm>
            <a:off x="0" y="857"/>
            <a:ext cx="24384000" cy="13714286"/>
          </a:xfrm>
          <a:prstGeom prst="rect">
            <a:avLst/>
          </a:prstGeom>
          <a:ln w="12700">
            <a:miter lim="400000"/>
          </a:ln>
        </p:spPr>
      </p:pic>
      <p:sp>
        <p:nvSpPr>
          <p:cNvPr id="21" name="Título de presentación"/>
          <p:cNvSpPr txBox="1">
            <a:spLocks noGrp="1"/>
          </p:cNvSpPr>
          <p:nvPr>
            <p:ph type="title" hasCustomPrompt="1"/>
          </p:nvPr>
        </p:nvSpPr>
        <p:spPr>
          <a:xfrm>
            <a:off x="1206500" y="3797300"/>
            <a:ext cx="21971000" cy="4648200"/>
          </a:xfrm>
          <a:prstGeom prst="rect">
            <a:avLst/>
          </a:prstGeom>
        </p:spPr>
        <p:txBody>
          <a:bodyPr anchor="b"/>
          <a:lstStyle>
            <a:lvl1pPr>
              <a:defRPr sz="11600" spc="-232"/>
            </a:lvl1pPr>
          </a:lstStyle>
          <a:p>
            <a:r>
              <a:t>Título de presentación</a:t>
            </a:r>
          </a:p>
        </p:txBody>
      </p:sp>
      <p:sp>
        <p:nvSpPr>
          <p:cNvPr id="22" name="Autor y fecha"/>
          <p:cNvSpPr txBox="1">
            <a:spLocks noGrp="1"/>
          </p:cNvSpPr>
          <p:nvPr>
            <p:ph type="body" sz="quarter" idx="21"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 y fecha</a:t>
            </a:r>
          </a:p>
        </p:txBody>
      </p:sp>
      <p:sp>
        <p:nvSpPr>
          <p:cNvPr id="23" name="Nivel de texto 1…"/>
          <p:cNvSpPr txBox="1">
            <a:spLocks noGrp="1"/>
          </p:cNvSpPr>
          <p:nvPr>
            <p:ph type="body" sz="quarter" idx="1" hasCustomPrompt="1"/>
          </p:nvPr>
        </p:nvSpPr>
        <p:spPr>
          <a:xfrm>
            <a:off x="1206500" y="83587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de presentación</a:t>
            </a:r>
          </a:p>
          <a:p>
            <a:pPr lvl="1"/>
            <a:endParaRPr/>
          </a:p>
          <a:p>
            <a:pPr lvl="2"/>
            <a:endParaRPr/>
          </a:p>
          <a:p>
            <a:pPr lvl="3"/>
            <a:endParaRPr/>
          </a:p>
          <a:p>
            <a:pPr lvl="4"/>
            <a:endParaRPr/>
          </a:p>
        </p:txBody>
      </p:sp>
      <p:sp>
        <p:nvSpPr>
          <p:cNvPr id="2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y foto alternativa">
    <p:spTree>
      <p:nvGrpSpPr>
        <p:cNvPr id="1" name=""/>
        <p:cNvGrpSpPr/>
        <p:nvPr/>
      </p:nvGrpSpPr>
      <p:grpSpPr>
        <a:xfrm>
          <a:off x="0" y="0"/>
          <a:ext cx="0" cy="0"/>
          <a:chOff x="0" y="0"/>
          <a:chExt cx="0" cy="0"/>
        </a:xfrm>
      </p:grpSpPr>
      <p:sp>
        <p:nvSpPr>
          <p:cNvPr id="31" name="Tazón con tortas de salmón, ensalada y hummus"/>
          <p:cNvSpPr>
            <a:spLocks noGrp="1"/>
          </p:cNvSpPr>
          <p:nvPr>
            <p:ph type="pic" sz="half" idx="21"/>
          </p:nvPr>
        </p:nvSpPr>
        <p:spPr>
          <a:xfrm>
            <a:off x="12930192" y="1607199"/>
            <a:ext cx="10357851" cy="12055267"/>
          </a:xfrm>
          <a:prstGeom prst="rect">
            <a:avLst/>
          </a:prstGeom>
        </p:spPr>
        <p:txBody>
          <a:bodyPr lIns="91439" tIns="45719" rIns="91439" bIns="45719">
            <a:noAutofit/>
          </a:bodyPr>
          <a:lstStyle/>
          <a:p>
            <a:endParaRPr/>
          </a:p>
        </p:txBody>
      </p:sp>
      <p:sp>
        <p:nvSpPr>
          <p:cNvPr id="32" name="Título de diapositiva"/>
          <p:cNvSpPr txBox="1">
            <a:spLocks noGrp="1"/>
          </p:cNvSpPr>
          <p:nvPr>
            <p:ph type="title" hasCustomPrompt="1"/>
          </p:nvPr>
        </p:nvSpPr>
        <p:spPr>
          <a:xfrm>
            <a:off x="546100" y="-736600"/>
            <a:ext cx="9779000" cy="5882273"/>
          </a:xfrm>
          <a:prstGeom prst="rect">
            <a:avLst/>
          </a:prstGeom>
        </p:spPr>
        <p:txBody>
          <a:bodyPr anchor="b"/>
          <a:lstStyle/>
          <a:p>
            <a:r>
              <a:t>Título de diapositiva</a:t>
            </a:r>
          </a:p>
        </p:txBody>
      </p:sp>
      <p:sp>
        <p:nvSpPr>
          <p:cNvPr id="33" name="Nivel de texto 1…"/>
          <p:cNvSpPr txBox="1">
            <a:spLocks noGrp="1"/>
          </p:cNvSpPr>
          <p:nvPr>
            <p:ph type="body" sz="quarter" idx="1" hasCustomPrompt="1"/>
          </p:nvPr>
        </p:nvSpPr>
        <p:spPr>
          <a:xfrm>
            <a:off x="1549939" y="5714376"/>
            <a:ext cx="9779001"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de diapositiva</a:t>
            </a:r>
          </a:p>
          <a:p>
            <a:pPr lvl="1"/>
            <a:endParaRPr/>
          </a:p>
          <a:p>
            <a:pPr lvl="2"/>
            <a:endParaRPr/>
          </a:p>
          <a:p>
            <a:pPr lvl="3"/>
            <a:endParaRPr/>
          </a:p>
          <a:p>
            <a:pPr lvl="4"/>
            <a:endParaRPr/>
          </a:p>
        </p:txBody>
      </p:sp>
      <p:sp>
        <p:nvSpPr>
          <p:cNvPr id="34" name="Número de diapositiva"/>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41" name="Título de diapositiva"/>
          <p:cNvSpPr txBox="1">
            <a:spLocks noGrp="1"/>
          </p:cNvSpPr>
          <p:nvPr>
            <p:ph type="title" hasCustomPrompt="1"/>
          </p:nvPr>
        </p:nvSpPr>
        <p:spPr>
          <a:prstGeom prst="rect">
            <a:avLst/>
          </a:prstGeom>
        </p:spPr>
        <p:txBody>
          <a:bodyPr/>
          <a:lstStyle/>
          <a:p>
            <a:r>
              <a:t>Título de diapositiva</a:t>
            </a:r>
          </a:p>
        </p:txBody>
      </p:sp>
      <p:sp>
        <p:nvSpPr>
          <p:cNvPr id="42" name="Subtítulo de diapositiva"/>
          <p:cNvSpPr txBox="1">
            <a:spLocks noGrp="1"/>
          </p:cNvSpPr>
          <p:nvPr>
            <p:ph type="body" sz="quarter" idx="21" hasCustomPrompt="1"/>
          </p:nvPr>
        </p:nvSpPr>
        <p:spPr>
          <a:xfrm>
            <a:off x="1206500" y="3957464"/>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43" name="Nivel de texto 1…"/>
          <p:cNvSpPr txBox="1">
            <a:spLocks noGrp="1"/>
          </p:cNvSpPr>
          <p:nvPr>
            <p:ph type="body" idx="1" hasCustomPrompt="1"/>
          </p:nvPr>
        </p:nvSpPr>
        <p:spPr>
          <a:prstGeom prst="rect">
            <a:avLst/>
          </a:prstGeom>
        </p:spPr>
        <p:txBody>
          <a:bodyPr/>
          <a:lstStyle/>
          <a:p>
            <a:r>
              <a:t>Texto en viñeta de diapositiva</a:t>
            </a:r>
          </a:p>
          <a:p>
            <a:pPr lvl="1"/>
            <a:endParaRPr/>
          </a:p>
          <a:p>
            <a:pPr lvl="2"/>
            <a:endParaRPr/>
          </a:p>
          <a:p>
            <a:pPr lvl="3"/>
            <a:endParaRPr/>
          </a:p>
          <a:p>
            <a:pPr lvl="4"/>
            <a:endParaRPr/>
          </a:p>
        </p:txBody>
      </p:sp>
      <p:sp>
        <p:nvSpPr>
          <p:cNvPr id="4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iñetas">
    <p:spTree>
      <p:nvGrpSpPr>
        <p:cNvPr id="1" name=""/>
        <p:cNvGrpSpPr/>
        <p:nvPr/>
      </p:nvGrpSpPr>
      <p:grpSpPr>
        <a:xfrm>
          <a:off x="0" y="0"/>
          <a:ext cx="0" cy="0"/>
          <a:chOff x="0" y="0"/>
          <a:chExt cx="0" cy="0"/>
        </a:xfrm>
      </p:grpSpPr>
      <p:sp>
        <p:nvSpPr>
          <p:cNvPr id="51" name="Nivel de texto 1…"/>
          <p:cNvSpPr txBox="1">
            <a:spLocks noGrp="1"/>
          </p:cNvSpPr>
          <p:nvPr>
            <p:ph type="body" idx="1" hasCustomPrompt="1"/>
          </p:nvPr>
        </p:nvSpPr>
        <p:spPr>
          <a:xfrm>
            <a:off x="1206500" y="4248504"/>
            <a:ext cx="21971000" cy="8256012"/>
          </a:xfrm>
          <a:prstGeom prst="rect">
            <a:avLst/>
          </a:prstGeom>
        </p:spPr>
        <p:txBody>
          <a:bodyPr numCol="2" spcCol="1098550"/>
          <a:lstStyle/>
          <a:p>
            <a:r>
              <a:t>Texto en viñeta de diapositiva</a:t>
            </a:r>
          </a:p>
          <a:p>
            <a:pPr lvl="1"/>
            <a:endParaRPr/>
          </a:p>
          <a:p>
            <a:pPr lvl="2"/>
            <a:endParaRPr/>
          </a:p>
          <a:p>
            <a:pPr lvl="3"/>
            <a:endParaRPr/>
          </a:p>
          <a:p>
            <a:pPr lvl="4"/>
            <a:endParaRPr/>
          </a:p>
        </p:txBody>
      </p:sp>
      <p:sp>
        <p:nvSpPr>
          <p:cNvPr id="5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viñetas y foto">
    <p:spTree>
      <p:nvGrpSpPr>
        <p:cNvPr id="1" name=""/>
        <p:cNvGrpSpPr/>
        <p:nvPr/>
      </p:nvGrpSpPr>
      <p:grpSpPr>
        <a:xfrm>
          <a:off x="0" y="0"/>
          <a:ext cx="0" cy="0"/>
          <a:chOff x="0" y="0"/>
          <a:chExt cx="0" cy="0"/>
        </a:xfrm>
      </p:grpSpPr>
      <p:sp>
        <p:nvSpPr>
          <p:cNvPr id="59" name="Subtítulo de diapositiva"/>
          <p:cNvSpPr txBox="1">
            <a:spLocks noGrp="1"/>
          </p:cNvSpPr>
          <p:nvPr>
            <p:ph type="body" sz="quarter" idx="21" hasCustomPrompt="1"/>
          </p:nvPr>
        </p:nvSpPr>
        <p:spPr>
          <a:xfrm>
            <a:off x="1206500" y="41255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60" name="Nivel de texto 1…"/>
          <p:cNvSpPr txBox="1">
            <a:spLocks noGrp="1"/>
          </p:cNvSpPr>
          <p:nvPr>
            <p:ph type="body" sz="half" idx="1" hasCustomPrompt="1"/>
          </p:nvPr>
        </p:nvSpPr>
        <p:spPr>
          <a:xfrm>
            <a:off x="1206500" y="6001104"/>
            <a:ext cx="9779000" cy="8256630"/>
          </a:xfrm>
          <a:prstGeom prst="rect">
            <a:avLst/>
          </a:prstGeom>
        </p:spPr>
        <p:txBody>
          <a:bodyPr/>
          <a:lstStyle/>
          <a:p>
            <a:r>
              <a:t>Texto en viñeta de diapositiva</a:t>
            </a:r>
          </a:p>
          <a:p>
            <a:pPr lvl="1"/>
            <a:endParaRPr/>
          </a:p>
          <a:p>
            <a:pPr lvl="2"/>
            <a:endParaRPr/>
          </a:p>
          <a:p>
            <a:pPr lvl="3"/>
            <a:endParaRPr/>
          </a:p>
          <a:p>
            <a:pPr lvl="4"/>
            <a:endParaRPr/>
          </a:p>
        </p:txBody>
      </p:sp>
      <p:sp>
        <p:nvSpPr>
          <p:cNvPr id="61" name="Plato de pasta pappardelle con mantequilla de perejil, avellanas tostadas y queso parmesano rallado"/>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2" name="Título de diapositiva"/>
          <p:cNvSpPr txBox="1">
            <a:spLocks noGrp="1"/>
          </p:cNvSpPr>
          <p:nvPr>
            <p:ph type="title" hasCustomPrompt="1"/>
          </p:nvPr>
        </p:nvSpPr>
        <p:spPr>
          <a:xfrm>
            <a:off x="1206500" y="2832100"/>
            <a:ext cx="9779000" cy="1435100"/>
          </a:xfrm>
          <a:prstGeom prst="rect">
            <a:avLst/>
          </a:prstGeom>
        </p:spPr>
        <p:txBody>
          <a:bodyPr/>
          <a:lstStyle/>
          <a:p>
            <a:r>
              <a:t>Título de diapositiva</a:t>
            </a:r>
          </a:p>
        </p:txBody>
      </p:sp>
      <p:sp>
        <p:nvSpPr>
          <p:cNvPr id="6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ción">
    <p:spTree>
      <p:nvGrpSpPr>
        <p:cNvPr id="1" name=""/>
        <p:cNvGrpSpPr/>
        <p:nvPr/>
      </p:nvGrpSpPr>
      <p:grpSpPr>
        <a:xfrm>
          <a:off x="0" y="0"/>
          <a:ext cx="0" cy="0"/>
          <a:chOff x="0" y="0"/>
          <a:chExt cx="0" cy="0"/>
        </a:xfrm>
      </p:grpSpPr>
      <p:sp>
        <p:nvSpPr>
          <p:cNvPr id="70" name="Título de sección"/>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de sección</a:t>
            </a:r>
          </a:p>
        </p:txBody>
      </p:sp>
      <p:sp>
        <p:nvSpPr>
          <p:cNvPr id="71" name="Número de diapositiva"/>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7" name="Título de agenda"/>
          <p:cNvSpPr txBox="1">
            <a:spLocks noGrp="1"/>
          </p:cNvSpPr>
          <p:nvPr>
            <p:ph type="title" hasCustomPrompt="1"/>
          </p:nvPr>
        </p:nvSpPr>
        <p:spPr>
          <a:xfrm>
            <a:off x="1206500" y="3162300"/>
            <a:ext cx="21971000" cy="1435100"/>
          </a:xfrm>
          <a:prstGeom prst="rect">
            <a:avLst/>
          </a:prstGeom>
        </p:spPr>
        <p:txBody>
          <a:bodyPr/>
          <a:lstStyle/>
          <a:p>
            <a:r>
              <a:t>Título de agenda</a:t>
            </a:r>
          </a:p>
        </p:txBody>
      </p:sp>
      <p:sp>
        <p:nvSpPr>
          <p:cNvPr id="88" name="Subtítulo de agenda"/>
          <p:cNvSpPr txBox="1">
            <a:spLocks noGrp="1"/>
          </p:cNvSpPr>
          <p:nvPr>
            <p:ph type="body" sz="quarter" idx="21" hasCustomPrompt="1"/>
          </p:nvPr>
        </p:nvSpPr>
        <p:spPr>
          <a:xfrm>
            <a:off x="1206500" y="44557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89" name="Nivel de texto 1…"/>
          <p:cNvSpPr txBox="1">
            <a:spLocks noGrp="1"/>
          </p:cNvSpPr>
          <p:nvPr>
            <p:ph type="body" idx="1" hasCustomPrompt="1"/>
          </p:nvPr>
        </p:nvSpPr>
        <p:spPr>
          <a:xfrm>
            <a:off x="1206500" y="6331304"/>
            <a:ext cx="21971000" cy="8256012"/>
          </a:xfrm>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Temas de agenda</a:t>
            </a:r>
          </a:p>
          <a:p>
            <a:pPr lvl="1"/>
            <a:endParaRPr/>
          </a:p>
          <a:p>
            <a:pPr lvl="2"/>
            <a:endParaRPr/>
          </a:p>
          <a:p>
            <a:pPr lvl="3"/>
            <a:endParaRPr/>
          </a:p>
          <a:p>
            <a:pPr lvl="4"/>
            <a:endParaRPr/>
          </a:p>
        </p:txBody>
      </p:sp>
      <p:sp>
        <p:nvSpPr>
          <p:cNvPr id="9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eclaración">
    <p:spTree>
      <p:nvGrpSpPr>
        <p:cNvPr id="1" name=""/>
        <p:cNvGrpSpPr/>
        <p:nvPr/>
      </p:nvGrpSpPr>
      <p:grpSpPr>
        <a:xfrm>
          <a:off x="0" y="0"/>
          <a:ext cx="0" cy="0"/>
          <a:chOff x="0" y="0"/>
          <a:chExt cx="0" cy="0"/>
        </a:xfrm>
      </p:grpSpPr>
      <p:sp>
        <p:nvSpPr>
          <p:cNvPr id="97" name="Nivel de texto 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Declaración</a:t>
            </a:r>
          </a:p>
          <a:p>
            <a:pPr lvl="1"/>
            <a:endParaRPr/>
          </a:p>
          <a:p>
            <a:pPr lvl="2"/>
            <a:endParaRPr/>
          </a:p>
          <a:p>
            <a:pPr lvl="3"/>
            <a:endParaRPr/>
          </a:p>
          <a:p>
            <a:pPr lvl="4"/>
            <a:endParaRPr/>
          </a:p>
        </p:txBody>
      </p:sp>
      <p:sp>
        <p:nvSpPr>
          <p:cNvPr id="9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ato (grande)">
    <p:spTree>
      <p:nvGrpSpPr>
        <p:cNvPr id="1" name=""/>
        <p:cNvGrpSpPr/>
        <p:nvPr/>
      </p:nvGrpSpPr>
      <p:grpSpPr>
        <a:xfrm>
          <a:off x="0" y="0"/>
          <a:ext cx="0" cy="0"/>
          <a:chOff x="0" y="0"/>
          <a:chExt cx="0" cy="0"/>
        </a:xfrm>
      </p:grpSpPr>
      <p:sp>
        <p:nvSpPr>
          <p:cNvPr id="105" name="Nivel de texto 1…"/>
          <p:cNvSpPr txBox="1">
            <a:spLocks noGrp="1"/>
          </p:cNvSpPr>
          <p:nvPr>
            <p:ph type="body" idx="1" hasCustomPrompt="1"/>
          </p:nvPr>
        </p:nvSpPr>
        <p:spPr>
          <a:xfrm>
            <a:off x="1206500" y="30825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6" name="Información del dato"/>
          <p:cNvSpPr txBox="1">
            <a:spLocks noGrp="1"/>
          </p:cNvSpPr>
          <p:nvPr>
            <p:ph type="body" sz="quarter" idx="21" hasCustomPrompt="1"/>
          </p:nvPr>
        </p:nvSpPr>
        <p:spPr>
          <a:xfrm>
            <a:off x="1206500" y="102687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Información del dato</a:t>
            </a:r>
          </a:p>
        </p:txBody>
      </p:sp>
      <p:sp>
        <p:nvSpPr>
          <p:cNvPr id="10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Cita">
    <p:spTree>
      <p:nvGrpSpPr>
        <p:cNvPr id="1" name=""/>
        <p:cNvGrpSpPr/>
        <p:nvPr/>
      </p:nvGrpSpPr>
      <p:grpSpPr>
        <a:xfrm>
          <a:off x="0" y="0"/>
          <a:ext cx="0" cy="0"/>
          <a:chOff x="0" y="0"/>
          <a:chExt cx="0" cy="0"/>
        </a:xfrm>
      </p:grpSpPr>
      <p:sp>
        <p:nvSpPr>
          <p:cNvPr id="114" name="Atribució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Atribución</a:t>
            </a:r>
          </a:p>
        </p:txBody>
      </p:sp>
      <p:sp>
        <p:nvSpPr>
          <p:cNvPr id="115" name="Nivel de texto 1…"/>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“Frase celebre”</a:t>
            </a:r>
          </a:p>
          <a:p>
            <a:pPr lvl="1"/>
            <a:endParaRPr/>
          </a:p>
          <a:p>
            <a:pPr lvl="2"/>
            <a:endParaRPr/>
          </a:p>
          <a:p>
            <a:pPr lvl="3"/>
            <a:endParaRPr/>
          </a:p>
          <a:p>
            <a:pPr lvl="4"/>
            <a:endParaRPr/>
          </a:p>
        </p:txBody>
      </p:sp>
      <p:sp>
        <p:nvSpPr>
          <p:cNvPr id="11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3 fotos">
    <p:spTree>
      <p:nvGrpSpPr>
        <p:cNvPr id="1" name=""/>
        <p:cNvGrpSpPr/>
        <p:nvPr/>
      </p:nvGrpSpPr>
      <p:grpSpPr>
        <a:xfrm>
          <a:off x="0" y="0"/>
          <a:ext cx="0" cy="0"/>
          <a:chOff x="0" y="0"/>
          <a:chExt cx="0" cy="0"/>
        </a:xfrm>
      </p:grpSpPr>
      <p:sp>
        <p:nvSpPr>
          <p:cNvPr id="123" name="Plato de ensalada con arroz frito, huevos duros y palillo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4" name="Tazón con tortas de salmón, ensalada y humm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5" name="Plato de pasta pappardelle con mantequilla de perejil, avellanas tostadas y queso parmesano rallado"/>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Foto">
    <p:spTree>
      <p:nvGrpSpPr>
        <p:cNvPr id="1" name=""/>
        <p:cNvGrpSpPr/>
        <p:nvPr/>
      </p:nvGrpSpPr>
      <p:grpSpPr>
        <a:xfrm>
          <a:off x="0" y="0"/>
          <a:ext cx="0" cy="0"/>
          <a:chOff x="0" y="0"/>
          <a:chExt cx="0" cy="0"/>
        </a:xfrm>
      </p:grpSpPr>
      <p:sp>
        <p:nvSpPr>
          <p:cNvPr id="133" name="tazón de ensalada con arroz frito, huevos cocidos y palillo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4"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inal">
    <p:spTree>
      <p:nvGrpSpPr>
        <p:cNvPr id="1" name=""/>
        <p:cNvGrpSpPr/>
        <p:nvPr/>
      </p:nvGrpSpPr>
      <p:grpSpPr>
        <a:xfrm>
          <a:off x="0" y="0"/>
          <a:ext cx="0" cy="0"/>
          <a:chOff x="0" y="0"/>
          <a:chExt cx="0" cy="0"/>
        </a:xfrm>
      </p:grpSpPr>
      <p:sp>
        <p:nvSpPr>
          <p:cNvPr id="141" name="Título de agenda"/>
          <p:cNvSpPr txBox="1">
            <a:spLocks noGrp="1"/>
          </p:cNvSpPr>
          <p:nvPr>
            <p:ph type="title" hasCustomPrompt="1"/>
          </p:nvPr>
        </p:nvSpPr>
        <p:spPr>
          <a:xfrm>
            <a:off x="1206500" y="6140450"/>
            <a:ext cx="21971000" cy="1435100"/>
          </a:xfrm>
          <a:prstGeom prst="rect">
            <a:avLst/>
          </a:prstGeom>
        </p:spPr>
        <p:txBody>
          <a:bodyPr/>
          <a:lstStyle/>
          <a:p>
            <a:r>
              <a:t>Título de agenda</a:t>
            </a:r>
          </a:p>
        </p:txBody>
      </p:sp>
      <p:sp>
        <p:nvSpPr>
          <p:cNvPr id="142" name="Nivel de texto 1…"/>
          <p:cNvSpPr txBox="1">
            <a:spLocks noGrp="1"/>
          </p:cNvSpPr>
          <p:nvPr>
            <p:ph type="body" idx="1" hasCustomPrompt="1"/>
          </p:nvPr>
        </p:nvSpPr>
        <p:spPr>
          <a:xfrm>
            <a:off x="11849100" y="4451704"/>
            <a:ext cx="21971000" cy="8256012"/>
          </a:xfrm>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Temas de agenda</a:t>
            </a:r>
          </a:p>
          <a:p>
            <a:pPr lvl="1"/>
            <a:endParaRPr/>
          </a:p>
          <a:p>
            <a:pPr lvl="2"/>
            <a:endParaRPr/>
          </a:p>
          <a:p>
            <a:pPr lvl="3"/>
            <a:endParaRPr/>
          </a:p>
          <a:p>
            <a:pPr lvl="4"/>
            <a:endParaRPr/>
          </a:p>
        </p:txBody>
      </p:sp>
      <p:sp>
        <p:nvSpPr>
          <p:cNvPr id="14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En blanco">
    <p:spTree>
      <p:nvGrpSpPr>
        <p:cNvPr id="1" name=""/>
        <p:cNvGrpSpPr/>
        <p:nvPr/>
      </p:nvGrpSpPr>
      <p:grpSpPr>
        <a:xfrm>
          <a:off x="0" y="0"/>
          <a:ext cx="0" cy="0"/>
          <a:chOff x="0" y="0"/>
          <a:chExt cx="0" cy="0"/>
        </a:xfrm>
      </p:grpSpPr>
      <p:sp>
        <p:nvSpPr>
          <p:cNvPr id="15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our Content + Pics w/o Takeaw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80A38-A16A-446F-8129-A3FC34253B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CBDF14-DE64-4CDC-8651-F845B5598829}"/>
              </a:ext>
            </a:extLst>
          </p:cNvPr>
          <p:cNvSpPr>
            <a:spLocks noGrp="1"/>
          </p:cNvSpPr>
          <p:nvPr>
            <p:ph idx="1"/>
          </p:nvPr>
        </p:nvSpPr>
        <p:spPr>
          <a:xfrm>
            <a:off x="990600" y="7315200"/>
            <a:ext cx="4919472"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7218955-D351-40C8-BFD4-823635598113}"/>
              </a:ext>
            </a:extLst>
          </p:cNvPr>
          <p:cNvSpPr>
            <a:spLocks noGrp="1"/>
          </p:cNvSpPr>
          <p:nvPr>
            <p:ph type="ftr" sz="quarter" idx="11"/>
          </p:nvPr>
        </p:nvSpPr>
        <p:spPr>
          <a:xfrm>
            <a:off x="990598" y="12960329"/>
            <a:ext cx="11201404" cy="475234"/>
          </a:xfrm>
          <a:prstGeom prst="rect">
            <a:avLst/>
          </a:prstGeom>
        </p:spPr>
        <p:txBody>
          <a:bodyPr/>
          <a:lstStyle/>
          <a:p>
            <a:r>
              <a:rPr lang="en-US"/>
              <a:t>[Footer, 10pt Arial]</a:t>
            </a:r>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993391" y="13076008"/>
            <a:ext cx="384721" cy="379591"/>
          </a:xfrm>
        </p:spPr>
        <p:txBody>
          <a:bodyPr/>
          <a:lstStyle/>
          <a:p>
            <a:fld id="{7B94EC18-1D2B-4535-B738-0E53AFE26620}" type="slidenum">
              <a:rPr lang="en-US" smtClean="0"/>
              <a:t>‹Nº›</a:t>
            </a:fld>
            <a:endParaRPr lang="en-US"/>
          </a:p>
        </p:txBody>
      </p:sp>
      <p:sp>
        <p:nvSpPr>
          <p:cNvPr id="8" name="Content Placeholder 2">
            <a:extLst>
              <a:ext uri="{FF2B5EF4-FFF2-40B4-BE49-F238E27FC236}">
                <a16:creationId xmlns:a16="http://schemas.microsoft.com/office/drawing/2014/main" id="{081AB863-6602-411C-B695-D0F3F7473088}"/>
              </a:ext>
            </a:extLst>
          </p:cNvPr>
          <p:cNvSpPr>
            <a:spLocks noGrp="1"/>
          </p:cNvSpPr>
          <p:nvPr>
            <p:ph idx="13"/>
          </p:nvPr>
        </p:nvSpPr>
        <p:spPr>
          <a:xfrm>
            <a:off x="6818474" y="7315200"/>
            <a:ext cx="4919472"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DD0612F8-8A1A-4C2A-A93C-441DEDF8E283}"/>
              </a:ext>
            </a:extLst>
          </p:cNvPr>
          <p:cNvSpPr>
            <a:spLocks noGrp="1"/>
          </p:cNvSpPr>
          <p:nvPr>
            <p:ph idx="14"/>
          </p:nvPr>
        </p:nvSpPr>
        <p:spPr>
          <a:xfrm>
            <a:off x="12646348" y="7315200"/>
            <a:ext cx="4919472"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DC3999C7-E763-4050-BC0E-E9090F84780A}"/>
              </a:ext>
            </a:extLst>
          </p:cNvPr>
          <p:cNvSpPr>
            <a:spLocks noGrp="1"/>
          </p:cNvSpPr>
          <p:nvPr>
            <p:ph idx="15"/>
          </p:nvPr>
        </p:nvSpPr>
        <p:spPr>
          <a:xfrm>
            <a:off x="18474224" y="7315200"/>
            <a:ext cx="4919472"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5632F1BF-A417-46F5-A2B0-EE338C9464D9}"/>
              </a:ext>
            </a:extLst>
          </p:cNvPr>
          <p:cNvSpPr>
            <a:spLocks noGrp="1"/>
          </p:cNvSpPr>
          <p:nvPr>
            <p:ph type="pic" sz="quarter" idx="16"/>
          </p:nvPr>
        </p:nvSpPr>
        <p:spPr>
          <a:xfrm>
            <a:off x="990600" y="2819400"/>
            <a:ext cx="4918076" cy="4038600"/>
          </a:xfrm>
          <a:pattFill prst="wdUpDiag">
            <a:fgClr>
              <a:schemeClr val="bg2"/>
            </a:fgClr>
            <a:bgClr>
              <a:schemeClr val="bg1"/>
            </a:bgClr>
          </a:pattFill>
        </p:spPr>
        <p:txBody>
          <a:bodyPr/>
          <a:lstStyle/>
          <a:p>
            <a:r>
              <a:rPr lang="en-US"/>
              <a:t>Click icon to add picture</a:t>
            </a:r>
          </a:p>
        </p:txBody>
      </p:sp>
      <p:sp>
        <p:nvSpPr>
          <p:cNvPr id="12" name="Picture Placeholder 8">
            <a:extLst>
              <a:ext uri="{FF2B5EF4-FFF2-40B4-BE49-F238E27FC236}">
                <a16:creationId xmlns:a16="http://schemas.microsoft.com/office/drawing/2014/main" id="{B664EC32-C8D7-4696-8955-D27860B11603}"/>
              </a:ext>
            </a:extLst>
          </p:cNvPr>
          <p:cNvSpPr>
            <a:spLocks noGrp="1"/>
          </p:cNvSpPr>
          <p:nvPr>
            <p:ph type="pic" sz="quarter" idx="17"/>
          </p:nvPr>
        </p:nvSpPr>
        <p:spPr>
          <a:xfrm>
            <a:off x="6819870" y="2819400"/>
            <a:ext cx="4918076" cy="4038600"/>
          </a:xfrm>
          <a:pattFill prst="wdUpDiag">
            <a:fgClr>
              <a:schemeClr val="bg2"/>
            </a:fgClr>
            <a:bgClr>
              <a:schemeClr val="bg1"/>
            </a:bgClr>
          </a:pattFill>
        </p:spPr>
        <p:txBody>
          <a:bodyPr/>
          <a:lstStyle/>
          <a:p>
            <a:r>
              <a:rPr lang="en-US"/>
              <a:t>Click icon to add picture</a:t>
            </a:r>
          </a:p>
        </p:txBody>
      </p:sp>
      <p:sp>
        <p:nvSpPr>
          <p:cNvPr id="14" name="Picture Placeholder 8">
            <a:extLst>
              <a:ext uri="{FF2B5EF4-FFF2-40B4-BE49-F238E27FC236}">
                <a16:creationId xmlns:a16="http://schemas.microsoft.com/office/drawing/2014/main" id="{7BC96BB2-8963-4074-99F2-2BEB65D70F68}"/>
              </a:ext>
            </a:extLst>
          </p:cNvPr>
          <p:cNvSpPr>
            <a:spLocks noGrp="1"/>
          </p:cNvSpPr>
          <p:nvPr>
            <p:ph type="pic" sz="quarter" idx="18"/>
          </p:nvPr>
        </p:nvSpPr>
        <p:spPr>
          <a:xfrm>
            <a:off x="12647744" y="2819400"/>
            <a:ext cx="4918076" cy="4038600"/>
          </a:xfrm>
          <a:pattFill prst="wdUpDiag">
            <a:fgClr>
              <a:schemeClr val="bg2"/>
            </a:fgClr>
            <a:bgClr>
              <a:schemeClr val="bg1"/>
            </a:bgClr>
          </a:pattFill>
        </p:spPr>
        <p:txBody>
          <a:bodyPr/>
          <a:lstStyle/>
          <a:p>
            <a:r>
              <a:rPr lang="en-US"/>
              <a:t>Click icon to add picture</a:t>
            </a:r>
          </a:p>
        </p:txBody>
      </p:sp>
      <p:sp>
        <p:nvSpPr>
          <p:cNvPr id="15" name="Picture Placeholder 8">
            <a:extLst>
              <a:ext uri="{FF2B5EF4-FFF2-40B4-BE49-F238E27FC236}">
                <a16:creationId xmlns:a16="http://schemas.microsoft.com/office/drawing/2014/main" id="{3FAAAD28-DA69-4AAE-9FAD-9F27417572FF}"/>
              </a:ext>
            </a:extLst>
          </p:cNvPr>
          <p:cNvSpPr>
            <a:spLocks noGrp="1"/>
          </p:cNvSpPr>
          <p:nvPr>
            <p:ph type="pic" sz="quarter" idx="19"/>
          </p:nvPr>
        </p:nvSpPr>
        <p:spPr>
          <a:xfrm>
            <a:off x="18474224" y="2819400"/>
            <a:ext cx="4918076" cy="4038600"/>
          </a:xfrm>
          <a:pattFill prst="wdUpDiag">
            <a:fgClr>
              <a:schemeClr val="bg2"/>
            </a:fgClr>
            <a:bgClr>
              <a:schemeClr val="bg1"/>
            </a:bgClr>
          </a:pattFill>
        </p:spPr>
        <p:txBody>
          <a:bodyPr/>
          <a:lstStyle/>
          <a:p>
            <a:r>
              <a:rPr lang="en-US"/>
              <a:t>Click icon to add picture</a:t>
            </a:r>
          </a:p>
        </p:txBody>
      </p:sp>
    </p:spTree>
    <p:extLst>
      <p:ext uri="{BB962C8B-B14F-4D97-AF65-F5344CB8AC3E}">
        <p14:creationId xmlns:p14="http://schemas.microsoft.com/office/powerpoint/2010/main" val="297787651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w/o Takeaw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80A38-A16A-446F-8129-A3FC34253B1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FCBDF14-DE64-4CDC-8651-F845B55988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993391" y="13076008"/>
            <a:ext cx="384721" cy="379591"/>
          </a:xfrm>
        </p:spPr>
        <p:txBody>
          <a:bodyPr/>
          <a:lstStyle/>
          <a:p>
            <a:fld id="{7B94EC18-1D2B-4535-B738-0E53AFE26620}" type="slidenum">
              <a:rPr lang="en-US" smtClean="0"/>
              <a:t>‹Nº›</a:t>
            </a:fld>
            <a:endParaRPr lang="en-US"/>
          </a:p>
        </p:txBody>
      </p:sp>
    </p:spTree>
    <p:extLst>
      <p:ext uri="{BB962C8B-B14F-4D97-AF65-F5344CB8AC3E}">
        <p14:creationId xmlns:p14="http://schemas.microsoft.com/office/powerpoint/2010/main" val="1575057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w/o Takeaw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3538A-4A54-4A25-9BD2-E79855D6A549}"/>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D0D08997-B423-407B-B60D-8D5DFC3705FE}"/>
              </a:ext>
            </a:extLst>
          </p:cNvPr>
          <p:cNvSpPr>
            <a:spLocks noGrp="1"/>
          </p:cNvSpPr>
          <p:nvPr>
            <p:ph type="sldNum" sz="quarter" idx="12"/>
          </p:nvPr>
        </p:nvSpPr>
        <p:spPr>
          <a:xfrm>
            <a:off x="11993391" y="13076008"/>
            <a:ext cx="384721" cy="379591"/>
          </a:xfrm>
        </p:spPr>
        <p:txBody>
          <a:bodyPr/>
          <a:lstStyle/>
          <a:p>
            <a:fld id="{7B94EC18-1D2B-4535-B738-0E53AFE26620}" type="slidenum">
              <a:rPr lang="en-US" smtClean="0"/>
              <a:t>‹Nº›</a:t>
            </a:fld>
            <a:endParaRPr lang="en-US"/>
          </a:p>
        </p:txBody>
      </p:sp>
    </p:spTree>
    <p:extLst>
      <p:ext uri="{BB962C8B-B14F-4D97-AF65-F5344CB8AC3E}">
        <p14:creationId xmlns:p14="http://schemas.microsoft.com/office/powerpoint/2010/main" val="3101882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imple Tex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57727365"/>
              </p:ext>
            </p:extLst>
          </p:nvPr>
        </p:nvGraphicFramePr>
        <p:xfrm>
          <a:off x="3179" y="3179"/>
          <a:ext cx="3174" cy="3174"/>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3179" y="3179"/>
                        <a:ext cx="3174" cy="3174"/>
                      </a:xfrm>
                      <a:prstGeom prst="rect">
                        <a:avLst/>
                      </a:prstGeom>
                    </p:spPr>
                  </p:pic>
                </p:oleObj>
              </mc:Fallback>
            </mc:AlternateContent>
          </a:graphicData>
        </a:graphic>
      </p:graphicFrame>
      <p:sp>
        <p:nvSpPr>
          <p:cNvPr id="5" name="Content Placeholder 4"/>
          <p:cNvSpPr>
            <a:spLocks noGrp="1"/>
          </p:cNvSpPr>
          <p:nvPr>
            <p:ph sz="quarter" idx="12" hasCustomPrompt="1"/>
          </p:nvPr>
        </p:nvSpPr>
        <p:spPr>
          <a:xfrm>
            <a:off x="913484" y="2654234"/>
            <a:ext cx="22550027" cy="10058400"/>
          </a:xfrm>
          <a:prstGeom prst="rect">
            <a:avLst/>
          </a:prstGeom>
        </p:spPr>
        <p:txBody>
          <a:bodyPr lIns="0" tIns="0" rIns="0" bIns="0"/>
          <a:lstStyle>
            <a:lvl1pPr marL="688976" indent="-688976">
              <a:spcBef>
                <a:spcPts val="0"/>
              </a:spcBef>
              <a:spcAft>
                <a:spcPts val="0"/>
              </a:spcAft>
              <a:buClr>
                <a:schemeClr val="accent2"/>
              </a:buClr>
              <a:buSzPct val="100000"/>
              <a:buFont typeface="Arial" panose="020B0604020202020204" pitchFamily="34" charset="0"/>
              <a:buChar char="●"/>
              <a:defRPr>
                <a:solidFill>
                  <a:schemeClr val="tx1"/>
                </a:solidFill>
              </a:defRPr>
            </a:lvl1pPr>
            <a:lvl2pPr marL="1139826" indent="-450850">
              <a:spcBef>
                <a:spcPts val="0"/>
              </a:spcBef>
              <a:spcAft>
                <a:spcPts val="0"/>
              </a:spcAft>
              <a:buClr>
                <a:schemeClr val="tx1"/>
              </a:buClr>
              <a:buFont typeface="Wingdings" panose="05000000000000000000" pitchFamily="2" charset="2"/>
              <a:buChar char="§"/>
              <a:defRPr>
                <a:solidFill>
                  <a:schemeClr val="tx1"/>
                </a:solidFill>
              </a:defRPr>
            </a:lvl2pPr>
            <a:lvl3pPr marL="1593850" indent="-454026">
              <a:spcBef>
                <a:spcPts val="0"/>
              </a:spcBef>
              <a:spcAft>
                <a:spcPts val="0"/>
              </a:spcAft>
              <a:buClrTx/>
              <a:buSzPct val="100000"/>
              <a:buFont typeface="Courier New" panose="02070309020205020404" pitchFamily="49" charset="0"/>
              <a:buChar char="o"/>
              <a:defRPr>
                <a:solidFill>
                  <a:schemeClr val="tx1"/>
                </a:solidFill>
              </a:defRPr>
            </a:lvl3pPr>
            <a:lvl4pPr marL="2063750" indent="-469900">
              <a:spcBef>
                <a:spcPts val="0"/>
              </a:spcBef>
              <a:spcAft>
                <a:spcPts val="0"/>
              </a:spcAft>
              <a:buClr>
                <a:schemeClr val="tx1"/>
              </a:buClr>
              <a:buFont typeface="Wingdings" panose="05000000000000000000" pitchFamily="2" charset="2"/>
              <a:buChar char="q"/>
              <a:defRPr sz="2800">
                <a:solidFill>
                  <a:schemeClr val="tx1"/>
                </a:solidFill>
                <a:latin typeface="Arial" panose="020B0604020202020204" pitchFamily="34" charset="0"/>
                <a:cs typeface="Arial" panose="020B0604020202020204" pitchFamily="34" charset="0"/>
              </a:defRPr>
            </a:lvl4pPr>
            <a:lvl5pPr marL="2517776" indent="-469900">
              <a:spcBef>
                <a:spcPts val="600"/>
              </a:spcBef>
              <a:spcAft>
                <a:spcPts val="0"/>
              </a:spcAft>
              <a:buClr>
                <a:schemeClr val="tx1"/>
              </a:buClr>
              <a:defRPr sz="2400">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a:extLst>
              <a:ext uri="{FF2B5EF4-FFF2-40B4-BE49-F238E27FC236}">
                <a16:creationId xmlns:a16="http://schemas.microsoft.com/office/drawing/2014/main" id="{43854F90-4E05-4FFD-8872-6FFD6EFFADEB}"/>
              </a:ext>
            </a:extLst>
          </p:cNvPr>
          <p:cNvSpPr>
            <a:spLocks noGrp="1"/>
          </p:cNvSpPr>
          <p:nvPr>
            <p:ph type="title"/>
          </p:nvPr>
        </p:nvSpPr>
        <p:spPr bwMode="auto">
          <a:xfrm>
            <a:off x="913484" y="918824"/>
            <a:ext cx="22550027" cy="14630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91440" bIns="0" numCol="1" anchor="t" anchorCtr="0" compatLnSpc="1">
            <a:prstTxWarp prst="textNoShape">
              <a:avLst/>
            </a:prstTxWarp>
          </a:bodyPr>
          <a:lstStyle>
            <a:lvl1pPr>
              <a:defRPr>
                <a:solidFill>
                  <a:schemeClr val="tx1"/>
                </a:solidFill>
              </a:defRPr>
            </a:lvl1pPr>
          </a:lstStyle>
          <a:p>
            <a:pPr lvl="0"/>
            <a:r>
              <a:rPr lang="en-US" altLang="en-US"/>
              <a:t>Click to edit Master title style</a:t>
            </a:r>
            <a:endParaRPr lang="en-US" altLang="en-US" dirty="0"/>
          </a:p>
        </p:txBody>
      </p:sp>
      <p:sp>
        <p:nvSpPr>
          <p:cNvPr id="9" name="Footer Placeholder 11">
            <a:extLst>
              <a:ext uri="{FF2B5EF4-FFF2-40B4-BE49-F238E27FC236}">
                <a16:creationId xmlns:a16="http://schemas.microsoft.com/office/drawing/2014/main" id="{23C752CA-E19B-43A8-A30B-ADFF2F3784A1}"/>
              </a:ext>
            </a:extLst>
          </p:cNvPr>
          <p:cNvSpPr>
            <a:spLocks noGrp="1"/>
          </p:cNvSpPr>
          <p:nvPr>
            <p:ph type="ftr" sz="quarter" idx="3"/>
          </p:nvPr>
        </p:nvSpPr>
        <p:spPr>
          <a:xfrm>
            <a:off x="8530981" y="12933144"/>
            <a:ext cx="7333342" cy="548640"/>
          </a:xfrm>
          <a:prstGeom prst="rect">
            <a:avLst/>
          </a:prstGeom>
        </p:spPr>
        <p:txBody>
          <a:bodyPr vert="horz" lIns="91440" tIns="45720" rIns="91440" bIns="45720" rtlCol="0" anchor="ctr"/>
          <a:lstStyle>
            <a:lvl1pPr algn="ctr">
              <a:defRPr sz="2400">
                <a:solidFill>
                  <a:schemeClr val="tx1"/>
                </a:solidFill>
              </a:defRPr>
            </a:lvl1pPr>
          </a:lstStyle>
          <a:p>
            <a:pPr eaLnBrk="1" hangingPunct="1">
              <a:defRPr/>
            </a:pPr>
            <a:r>
              <a:rPr lang="en-US" altLang="en-US" sz="1600" dirty="0">
                <a:cs typeface="Arial" panose="020B0604020202020204" pitchFamily="34" charset="0"/>
              </a:rPr>
              <a:t>Xtralis Confidential ─ Copyright © 2022 Xtralis. All rights reserved.</a:t>
            </a:r>
          </a:p>
        </p:txBody>
      </p:sp>
      <p:sp>
        <p:nvSpPr>
          <p:cNvPr id="7" name="Slide Number Placeholder 13">
            <a:extLst>
              <a:ext uri="{FF2B5EF4-FFF2-40B4-BE49-F238E27FC236}">
                <a16:creationId xmlns:a16="http://schemas.microsoft.com/office/drawing/2014/main" id="{40D9208E-32F4-4491-A9E6-5765A862CEB2}"/>
              </a:ext>
            </a:extLst>
          </p:cNvPr>
          <p:cNvSpPr>
            <a:spLocks noGrp="1"/>
          </p:cNvSpPr>
          <p:nvPr>
            <p:ph type="sldNum" sz="quarter" idx="4"/>
          </p:nvPr>
        </p:nvSpPr>
        <p:spPr>
          <a:xfrm>
            <a:off x="915694" y="12962135"/>
            <a:ext cx="312586" cy="307777"/>
          </a:xfrm>
          <a:prstGeom prst="rect">
            <a:avLst/>
          </a:prstGeom>
        </p:spPr>
        <p:txBody>
          <a:bodyPr vert="horz" lIns="0" tIns="0" rIns="0" bIns="0" rtlCol="0" anchor="ctr"/>
          <a:lstStyle>
            <a:lvl1pPr algn="l">
              <a:defRPr sz="2000" b="1">
                <a:solidFill>
                  <a:schemeClr val="tx1"/>
                </a:solidFill>
                <a:effectLst/>
              </a:defRPr>
            </a:lvl1pPr>
          </a:lstStyle>
          <a:p>
            <a:fld id="{21E59BD2-0FCD-4559-82D5-CD69F77F5760}" type="slidenum">
              <a:rPr lang="en-US" smtClean="0"/>
              <a:pPr/>
              <a:t>‹Nº›</a:t>
            </a:fld>
            <a:endParaRPr lang="en-US" dirty="0"/>
          </a:p>
        </p:txBody>
      </p:sp>
    </p:spTree>
    <p:extLst>
      <p:ext uri="{BB962C8B-B14F-4D97-AF65-F5344CB8AC3E}">
        <p14:creationId xmlns:p14="http://schemas.microsoft.com/office/powerpoint/2010/main" val="2195266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383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lank w/o Takeawa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59AAC5D-D7D8-42DB-BA4B-6CDFC5FAF0A6}"/>
              </a:ext>
            </a:extLst>
          </p:cNvPr>
          <p:cNvSpPr>
            <a:spLocks noGrp="1"/>
          </p:cNvSpPr>
          <p:nvPr>
            <p:ph type="ftr" sz="quarter" idx="11"/>
          </p:nvPr>
        </p:nvSpPr>
        <p:spPr/>
        <p:txBody>
          <a:bodyPr/>
          <a:lstStyle/>
          <a:p>
            <a:r>
              <a:rPr lang="en-US"/>
              <a:t>Footer, Arial Bold 10pt</a:t>
            </a:r>
          </a:p>
        </p:txBody>
      </p:sp>
      <p:sp>
        <p:nvSpPr>
          <p:cNvPr id="4" name="Slide Number Placeholder 3">
            <a:extLst>
              <a:ext uri="{FF2B5EF4-FFF2-40B4-BE49-F238E27FC236}">
                <a16:creationId xmlns:a16="http://schemas.microsoft.com/office/drawing/2014/main" id="{C0C549D9-CB0B-4053-B4B8-18A9A6E347D0}"/>
              </a:ext>
            </a:extLst>
          </p:cNvPr>
          <p:cNvSpPr>
            <a:spLocks noGrp="1"/>
          </p:cNvSpPr>
          <p:nvPr>
            <p:ph type="sldNum" sz="quarter" idx="12"/>
          </p:nvPr>
        </p:nvSpPr>
        <p:spPr>
          <a:xfrm>
            <a:off x="11993391" y="13076008"/>
            <a:ext cx="384721" cy="379591"/>
          </a:xfrm>
        </p:spPr>
        <p:txBody>
          <a:bodyPr/>
          <a:lstStyle/>
          <a:p>
            <a:fld id="{7B94EC18-1D2B-4535-B738-0E53AFE26620}" type="slidenum">
              <a:rPr lang="en-US" smtClean="0"/>
              <a:t>‹Nº›</a:t>
            </a:fld>
            <a:endParaRPr lang="en-US"/>
          </a:p>
        </p:txBody>
      </p:sp>
    </p:spTree>
    <p:extLst>
      <p:ext uri="{BB962C8B-B14F-4D97-AF65-F5344CB8AC3E}">
        <p14:creationId xmlns:p14="http://schemas.microsoft.com/office/powerpoint/2010/main" val="3968523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Open Layou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266762124"/>
              </p:ext>
            </p:extLst>
          </p:nvPr>
        </p:nvGraphicFramePr>
        <p:xfrm>
          <a:off x="3179" y="3179"/>
          <a:ext cx="3174" cy="3174"/>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3179" y="3179"/>
                        <a:ext cx="3174" cy="3174"/>
                      </a:xfrm>
                      <a:prstGeom prst="rect">
                        <a:avLst/>
                      </a:prstGeom>
                    </p:spPr>
                  </p:pic>
                </p:oleObj>
              </mc:Fallback>
            </mc:AlternateContent>
          </a:graphicData>
        </a:graphic>
      </p:graphicFrame>
      <p:sp>
        <p:nvSpPr>
          <p:cNvPr id="7" name="Title Placeholder 1">
            <a:extLst>
              <a:ext uri="{FF2B5EF4-FFF2-40B4-BE49-F238E27FC236}">
                <a16:creationId xmlns:a16="http://schemas.microsoft.com/office/drawing/2014/main" id="{3970686C-7369-4124-A4CD-FDFAF9D36B42}"/>
              </a:ext>
            </a:extLst>
          </p:cNvPr>
          <p:cNvSpPr>
            <a:spLocks noGrp="1"/>
          </p:cNvSpPr>
          <p:nvPr>
            <p:ph type="title"/>
          </p:nvPr>
        </p:nvSpPr>
        <p:spPr bwMode="auto">
          <a:xfrm>
            <a:off x="913484" y="918824"/>
            <a:ext cx="22550027" cy="14630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91440" bIns="0" numCol="1" anchor="t" anchorCtr="0" compatLnSpc="1">
            <a:prstTxWarp prst="textNoShape">
              <a:avLst/>
            </a:prstTxWarp>
          </a:bodyPr>
          <a:lstStyle/>
          <a:p>
            <a:pPr lvl="0"/>
            <a:r>
              <a:rPr lang="en-US" altLang="en-US"/>
              <a:t>Click to edit Master title style</a:t>
            </a:r>
            <a:endParaRPr lang="en-US" altLang="en-US" dirty="0"/>
          </a:p>
        </p:txBody>
      </p:sp>
      <p:sp>
        <p:nvSpPr>
          <p:cNvPr id="8" name="Footer Placeholder 11">
            <a:extLst>
              <a:ext uri="{FF2B5EF4-FFF2-40B4-BE49-F238E27FC236}">
                <a16:creationId xmlns:a16="http://schemas.microsoft.com/office/drawing/2014/main" id="{8C84232D-78C1-4F39-984F-0A9E359064CB}"/>
              </a:ext>
            </a:extLst>
          </p:cNvPr>
          <p:cNvSpPr>
            <a:spLocks noGrp="1"/>
          </p:cNvSpPr>
          <p:nvPr>
            <p:ph type="ftr" sz="quarter" idx="3"/>
          </p:nvPr>
        </p:nvSpPr>
        <p:spPr>
          <a:xfrm>
            <a:off x="8530981" y="12933144"/>
            <a:ext cx="7333342" cy="548640"/>
          </a:xfrm>
          <a:prstGeom prst="rect">
            <a:avLst/>
          </a:prstGeom>
        </p:spPr>
        <p:txBody>
          <a:bodyPr vert="horz" lIns="91440" tIns="45720" rIns="91440" bIns="45720" rtlCol="0" anchor="ctr"/>
          <a:lstStyle>
            <a:lvl1pPr algn="ctr">
              <a:defRPr sz="2400">
                <a:solidFill>
                  <a:schemeClr val="tx1"/>
                </a:solidFill>
              </a:defRPr>
            </a:lvl1pPr>
          </a:lstStyle>
          <a:p>
            <a:pPr eaLnBrk="1" hangingPunct="1">
              <a:defRPr/>
            </a:pPr>
            <a:r>
              <a:rPr lang="en-US" altLang="en-US" sz="1600" dirty="0" err="1">
                <a:cs typeface="Arial" panose="020B0604020202020204" pitchFamily="34" charset="0"/>
              </a:rPr>
              <a:t>Xtralis</a:t>
            </a:r>
            <a:r>
              <a:rPr lang="en-US" altLang="en-US" sz="1600" dirty="0">
                <a:cs typeface="Arial" panose="020B0604020202020204" pitchFamily="34" charset="0"/>
              </a:rPr>
              <a:t> Confidential ─ Copyright © 2021 </a:t>
            </a:r>
            <a:r>
              <a:rPr lang="en-US" altLang="en-US" sz="1600" dirty="0" err="1">
                <a:cs typeface="Arial" panose="020B0604020202020204" pitchFamily="34" charset="0"/>
              </a:rPr>
              <a:t>Xtralis</a:t>
            </a:r>
            <a:r>
              <a:rPr lang="en-US" altLang="en-US" sz="1600" dirty="0">
                <a:cs typeface="Arial" panose="020B0604020202020204" pitchFamily="34" charset="0"/>
              </a:rPr>
              <a:t>. All rights reserved.</a:t>
            </a:r>
          </a:p>
        </p:txBody>
      </p:sp>
      <p:sp>
        <p:nvSpPr>
          <p:cNvPr id="10" name="Slide Number Placeholder 13">
            <a:extLst>
              <a:ext uri="{FF2B5EF4-FFF2-40B4-BE49-F238E27FC236}">
                <a16:creationId xmlns:a16="http://schemas.microsoft.com/office/drawing/2014/main" id="{46058D2D-C9EB-453C-A46B-E11E97CC5E94}"/>
              </a:ext>
            </a:extLst>
          </p:cNvPr>
          <p:cNvSpPr>
            <a:spLocks noGrp="1"/>
          </p:cNvSpPr>
          <p:nvPr>
            <p:ph type="sldNum" sz="quarter" idx="4"/>
          </p:nvPr>
        </p:nvSpPr>
        <p:spPr>
          <a:xfrm>
            <a:off x="915694" y="12962135"/>
            <a:ext cx="312586" cy="307777"/>
          </a:xfrm>
          <a:prstGeom prst="rect">
            <a:avLst/>
          </a:prstGeom>
        </p:spPr>
        <p:txBody>
          <a:bodyPr vert="horz" lIns="0" tIns="0" rIns="0" bIns="0" rtlCol="0" anchor="ctr"/>
          <a:lstStyle>
            <a:lvl1pPr algn="l">
              <a:defRPr sz="2000" b="1">
                <a:solidFill>
                  <a:schemeClr val="tx1"/>
                </a:solidFill>
                <a:effectLst/>
              </a:defRPr>
            </a:lvl1pPr>
          </a:lstStyle>
          <a:p>
            <a:fld id="{21E59BD2-0FCD-4559-82D5-CD69F77F5760}" type="slidenum">
              <a:rPr lang="en-US" smtClean="0"/>
              <a:pPr/>
              <a:t>‹Nº›</a:t>
            </a:fld>
            <a:endParaRPr lang="en-US" dirty="0"/>
          </a:p>
        </p:txBody>
      </p:sp>
    </p:spTree>
    <p:extLst>
      <p:ext uri="{BB962C8B-B14F-4D97-AF65-F5344CB8AC3E}">
        <p14:creationId xmlns:p14="http://schemas.microsoft.com/office/powerpoint/2010/main" val="3736263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GENERAL.jpg" descr="GENERAL.jpg"/>
          <p:cNvPicPr>
            <a:picLocks noChangeAspect="1"/>
          </p:cNvPicPr>
          <p:nvPr/>
        </p:nvPicPr>
        <p:blipFill>
          <a:blip r:embed="rId23"/>
          <a:stretch>
            <a:fillRect/>
          </a:stretch>
        </p:blipFill>
        <p:spPr>
          <a:xfrm>
            <a:off x="0" y="857"/>
            <a:ext cx="24384000" cy="13714286"/>
          </a:xfrm>
          <a:prstGeom prst="rect">
            <a:avLst/>
          </a:prstGeom>
          <a:ln w="12700">
            <a:miter lim="400000"/>
          </a:ln>
        </p:spPr>
      </p:pic>
      <p:sp>
        <p:nvSpPr>
          <p:cNvPr id="3" name="Título de diapositiva"/>
          <p:cNvSpPr txBox="1">
            <a:spLocks noGrp="1"/>
          </p:cNvSpPr>
          <p:nvPr>
            <p:ph type="title" hasCustomPrompt="1"/>
          </p:nvPr>
        </p:nvSpPr>
        <p:spPr>
          <a:xfrm>
            <a:off x="1206500" y="266400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Título de diapositiva</a:t>
            </a:r>
          </a:p>
        </p:txBody>
      </p:sp>
      <p:sp>
        <p:nvSpPr>
          <p:cNvPr id="4" name="Nivel de texto 1…"/>
          <p:cNvSpPr txBox="1">
            <a:spLocks noGrp="1"/>
          </p:cNvSpPr>
          <p:nvPr>
            <p:ph type="body" idx="1" hasCustomPrompt="1"/>
          </p:nvPr>
        </p:nvSpPr>
        <p:spPr>
          <a:xfrm>
            <a:off x="1206500" y="5833006"/>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Texto en viñeta de diapositiva</a:t>
            </a:r>
          </a:p>
          <a:p>
            <a:pPr lvl="1"/>
            <a:endParaRPr/>
          </a:p>
          <a:p>
            <a:pPr lvl="2"/>
            <a:endParaRPr/>
          </a:p>
          <a:p>
            <a:pPr lvl="3"/>
            <a:endParaRPr/>
          </a:p>
          <a:p>
            <a:pPr lvl="4"/>
            <a:endParaRPr/>
          </a:p>
        </p:txBody>
      </p:sp>
      <p:sp>
        <p:nvSpPr>
          <p:cNvPr id="5" name="Número de diapositiva"/>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8" r:id="rId18"/>
    <p:sldLayoutId id="2147483670" r:id="rId19"/>
    <p:sldLayoutId id="2147483671" r:id="rId20"/>
    <p:sldLayoutId id="2147483672" r:id="rId21"/>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1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Videos%20Vesda/La%20Perla%201.wmv" TargetMode="Externa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1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18.xml"/><Relationship Id="rId7" Type="http://schemas.openxmlformats.org/officeDocument/2006/relationships/image" Target="../media/image27.jpe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6.jpeg"/><Relationship Id="rId5" Type="http://schemas.openxmlformats.org/officeDocument/2006/relationships/image" Target="../media/image25.emf"/><Relationship Id="rId4" Type="http://schemas.openxmlformats.org/officeDocument/2006/relationships/oleObject" Target="../embeddings/oleObject3.bin"/><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7.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9.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e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Layout" Target="../slideLayouts/slideLayout2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1.png"/><Relationship Id="rId1" Type="http://schemas.openxmlformats.org/officeDocument/2006/relationships/slideLayout" Target="../slideLayouts/slideLayout21.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55.jpeg"/><Relationship Id="rId5" Type="http://schemas.openxmlformats.org/officeDocument/2006/relationships/image" Target="../media/image54.jpeg"/><Relationship Id="rId10" Type="http://schemas.openxmlformats.org/officeDocument/2006/relationships/image" Target="../media/image59.png"/><Relationship Id="rId4" Type="http://schemas.openxmlformats.org/officeDocument/2006/relationships/image" Target="../media/image53.jpeg"/><Relationship Id="rId9" Type="http://schemas.openxmlformats.org/officeDocument/2006/relationships/image" Target="../media/image58.png"/></Relationships>
</file>

<file path=ppt/slides/_rels/slide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png"/><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image" Target="../media/image73.png"/><Relationship Id="rId16" Type="http://schemas.openxmlformats.org/officeDocument/2006/relationships/image" Target="../media/image87.jpeg"/><Relationship Id="rId1" Type="http://schemas.openxmlformats.org/officeDocument/2006/relationships/slideLayout" Target="../slideLayouts/slideLayout8.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svg"/><Relationship Id="rId15" Type="http://schemas.openxmlformats.org/officeDocument/2006/relationships/image" Target="../media/image86.png"/><Relationship Id="rId10" Type="http://schemas.openxmlformats.org/officeDocument/2006/relationships/image" Target="../media/image81.jpeg"/><Relationship Id="rId4" Type="http://schemas.openxmlformats.org/officeDocument/2006/relationships/image" Target="../media/image75.png"/><Relationship Id="rId9" Type="http://schemas.openxmlformats.org/officeDocument/2006/relationships/image" Target="../media/image80.jpeg"/><Relationship Id="rId14" Type="http://schemas.openxmlformats.org/officeDocument/2006/relationships/image" Target="../media/image85.png"/></Relationships>
</file>

<file path=ppt/slides/_rels/slide2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8.xml"/><Relationship Id="rId4" Type="http://schemas.openxmlformats.org/officeDocument/2006/relationships/image" Target="../media/image90.png"/></Relationships>
</file>

<file path=ppt/slides/_rels/slide2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ítulo de presentación"/>
          <p:cNvSpPr txBox="1">
            <a:spLocks noGrp="1"/>
          </p:cNvSpPr>
          <p:nvPr>
            <p:ph type="title"/>
          </p:nvPr>
        </p:nvSpPr>
        <p:spPr>
          <a:prstGeom prst="rect">
            <a:avLst/>
          </a:prstGeom>
        </p:spPr>
        <p:txBody>
          <a:bodyPr>
            <a:normAutofit fontScale="90000"/>
          </a:bodyPr>
          <a:lstStyle/>
          <a:p>
            <a:r>
              <a:rPr lang="es-MX" dirty="0"/>
              <a:t>Cada segundo cuenta: </a:t>
            </a:r>
            <a:r>
              <a:rPr lang="es-MX" sz="8900" dirty="0"/>
              <a:t>un recorrido por las soluciones más innovadoras para detectar y prevenir incendios en la industria de manufactura</a:t>
            </a:r>
            <a:endParaRPr dirty="0"/>
          </a:p>
        </p:txBody>
      </p:sp>
      <p:sp>
        <p:nvSpPr>
          <p:cNvPr id="161" name="Autor y fecha"/>
          <p:cNvSpPr txBox="1">
            <a:spLocks noGrp="1"/>
          </p:cNvSpPr>
          <p:nvPr>
            <p:ph type="body" idx="21"/>
          </p:nvPr>
        </p:nvSpPr>
        <p:spPr>
          <a:prstGeom prst="rect">
            <a:avLst/>
          </a:prstGeom>
        </p:spPr>
        <p:txBody>
          <a:bodyPr>
            <a:normAutofit lnSpcReduction="10000"/>
          </a:bodyPr>
          <a:lstStyle/>
          <a:p>
            <a:r>
              <a:rPr lang="es-MX" dirty="0"/>
              <a:t>Oscar Salazar Hörner | 17-oct-24</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FDA063-5666-404E-96DA-671FC176A57D}"/>
              </a:ext>
            </a:extLst>
          </p:cNvPr>
          <p:cNvSpPr>
            <a:spLocks noGrp="1"/>
          </p:cNvSpPr>
          <p:nvPr>
            <p:ph type="title"/>
          </p:nvPr>
        </p:nvSpPr>
        <p:spPr>
          <a:xfrm>
            <a:off x="1206500" y="2468837"/>
            <a:ext cx="21971000" cy="1433164"/>
          </a:xfrm>
          <a:ln w="12700">
            <a:miter lim="400000"/>
          </a:ln>
        </p:spPr>
        <p:txBody>
          <a:bodyPr lIns="50800" tIns="50800" rIns="50800" bIns="50800">
            <a:normAutofit/>
          </a:bodyPr>
          <a:lstStyle/>
          <a:p>
            <a:r>
              <a:rPr lang="es-MX" dirty="0"/>
              <a:t>CAUSAS PRINCIPALES DE UN INCENDIO</a:t>
            </a:r>
          </a:p>
        </p:txBody>
      </p:sp>
      <p:graphicFrame>
        <p:nvGraphicFramePr>
          <p:cNvPr id="2" name="Table 1">
            <a:extLst>
              <a:ext uri="{FF2B5EF4-FFF2-40B4-BE49-F238E27FC236}">
                <a16:creationId xmlns:a16="http://schemas.microsoft.com/office/drawing/2014/main" id="{E876D67E-8A8A-4E6F-8DC3-87FF4EE8CFD6}"/>
              </a:ext>
            </a:extLst>
          </p:cNvPr>
          <p:cNvGraphicFramePr>
            <a:graphicFrameLocks noGrp="1"/>
          </p:cNvGraphicFramePr>
          <p:nvPr>
            <p:extLst>
              <p:ext uri="{D42A27DB-BD31-4B8C-83A1-F6EECF244321}">
                <p14:modId xmlns:p14="http://schemas.microsoft.com/office/powerpoint/2010/main" val="237124913"/>
              </p:ext>
            </p:extLst>
          </p:nvPr>
        </p:nvGraphicFramePr>
        <p:xfrm>
          <a:off x="1294529" y="4025302"/>
          <a:ext cx="6141156" cy="9090300"/>
        </p:xfrm>
        <a:graphic>
          <a:graphicData uri="http://schemas.openxmlformats.org/drawingml/2006/table">
            <a:tbl>
              <a:tblPr firstRow="1" bandRow="1">
                <a:tableStyleId>{7E9639D4-E3E2-4D34-9284-5A2195B3D0D7}</a:tableStyleId>
              </a:tblPr>
              <a:tblGrid>
                <a:gridCol w="4267200">
                  <a:extLst>
                    <a:ext uri="{9D8B030D-6E8A-4147-A177-3AD203B41FA5}">
                      <a16:colId xmlns:a16="http://schemas.microsoft.com/office/drawing/2014/main" val="3445976071"/>
                    </a:ext>
                  </a:extLst>
                </a:gridCol>
                <a:gridCol w="1873956">
                  <a:extLst>
                    <a:ext uri="{9D8B030D-6E8A-4147-A177-3AD203B41FA5}">
                      <a16:colId xmlns:a16="http://schemas.microsoft.com/office/drawing/2014/main" val="1052076409"/>
                    </a:ext>
                  </a:extLst>
                </a:gridCol>
              </a:tblGrid>
              <a:tr h="549124">
                <a:tc>
                  <a:txBody>
                    <a:bodyPr/>
                    <a:lstStyle/>
                    <a:p>
                      <a:pPr algn="ctr"/>
                      <a:r>
                        <a:rPr lang="es-MX" sz="2200" dirty="0"/>
                        <a:t>Causas del incendio</a:t>
                      </a:r>
                    </a:p>
                  </a:txBody>
                  <a:tcPr marL="182880" marR="182880" marT="91440" marB="91440"/>
                </a:tc>
                <a:tc>
                  <a:txBody>
                    <a:bodyPr/>
                    <a:lstStyle/>
                    <a:p>
                      <a:pPr algn="ctr"/>
                      <a:r>
                        <a:rPr lang="es-MX" sz="2200" dirty="0"/>
                        <a:t>Porcentaje</a:t>
                      </a:r>
                    </a:p>
                  </a:txBody>
                  <a:tcPr marL="182880" marR="182880" marT="91440" marB="91440"/>
                </a:tc>
                <a:extLst>
                  <a:ext uri="{0D108BD9-81ED-4DB2-BD59-A6C34878D82A}">
                    <a16:rowId xmlns:a16="http://schemas.microsoft.com/office/drawing/2014/main" val="4241039775"/>
                  </a:ext>
                </a:extLst>
              </a:tr>
              <a:tr h="853440">
                <a:tc>
                  <a:txBody>
                    <a:bodyPr/>
                    <a:lstStyle/>
                    <a:p>
                      <a:r>
                        <a:rPr lang="es-MX" sz="2200" dirty="0"/>
                        <a:t>Defectos en dispositivos eléctricos e instalaciones</a:t>
                      </a:r>
                    </a:p>
                  </a:txBody>
                  <a:tcPr marL="182880" marR="182880" marT="91440" marB="91440"/>
                </a:tc>
                <a:tc>
                  <a:txBody>
                    <a:bodyPr/>
                    <a:lstStyle/>
                    <a:p>
                      <a:pPr algn="ctr"/>
                      <a:r>
                        <a:rPr lang="es-MX" sz="2200" dirty="0"/>
                        <a:t>25%</a:t>
                      </a:r>
                    </a:p>
                  </a:txBody>
                  <a:tcPr marL="182880" marR="182880" marT="91440" marB="91440"/>
                </a:tc>
                <a:extLst>
                  <a:ext uri="{0D108BD9-81ED-4DB2-BD59-A6C34878D82A}">
                    <a16:rowId xmlns:a16="http://schemas.microsoft.com/office/drawing/2014/main" val="190701075"/>
                  </a:ext>
                </a:extLst>
              </a:tr>
              <a:tr h="549124">
                <a:tc>
                  <a:txBody>
                    <a:bodyPr/>
                    <a:lstStyle/>
                    <a:p>
                      <a:r>
                        <a:rPr lang="es-MX" sz="2200" dirty="0"/>
                        <a:t>Fumar</a:t>
                      </a:r>
                    </a:p>
                  </a:txBody>
                  <a:tcPr marL="182880" marR="182880" marT="91440" marB="91440"/>
                </a:tc>
                <a:tc>
                  <a:txBody>
                    <a:bodyPr/>
                    <a:lstStyle/>
                    <a:p>
                      <a:pPr algn="ctr"/>
                      <a:r>
                        <a:rPr lang="es-MX" sz="2200" dirty="0"/>
                        <a:t>20%</a:t>
                      </a:r>
                    </a:p>
                  </a:txBody>
                  <a:tcPr marL="182880" marR="182880" marT="91440" marB="91440"/>
                </a:tc>
                <a:extLst>
                  <a:ext uri="{0D108BD9-81ED-4DB2-BD59-A6C34878D82A}">
                    <a16:rowId xmlns:a16="http://schemas.microsoft.com/office/drawing/2014/main" val="259915112"/>
                  </a:ext>
                </a:extLst>
              </a:tr>
              <a:tr h="549124">
                <a:tc>
                  <a:txBody>
                    <a:bodyPr/>
                    <a:lstStyle/>
                    <a:p>
                      <a:r>
                        <a:rPr lang="es-MX" sz="2200" dirty="0"/>
                        <a:t>Superficies calientes</a:t>
                      </a:r>
                    </a:p>
                  </a:txBody>
                  <a:tcPr marL="182880" marR="182880" marT="91440" marB="91440"/>
                </a:tc>
                <a:tc>
                  <a:txBody>
                    <a:bodyPr/>
                    <a:lstStyle/>
                    <a:p>
                      <a:pPr algn="ctr"/>
                      <a:r>
                        <a:rPr lang="es-MX" sz="2200" dirty="0"/>
                        <a:t>8%</a:t>
                      </a:r>
                    </a:p>
                  </a:txBody>
                  <a:tcPr marL="182880" marR="182880" marT="91440" marB="91440"/>
                </a:tc>
                <a:extLst>
                  <a:ext uri="{0D108BD9-81ED-4DB2-BD59-A6C34878D82A}">
                    <a16:rowId xmlns:a16="http://schemas.microsoft.com/office/drawing/2014/main" val="287080397"/>
                  </a:ext>
                </a:extLst>
              </a:tr>
              <a:tr h="549124">
                <a:tc>
                  <a:txBody>
                    <a:bodyPr/>
                    <a:lstStyle/>
                    <a:p>
                      <a:r>
                        <a:rPr lang="es-MX" sz="2200" dirty="0"/>
                        <a:t>Soldadura y corte</a:t>
                      </a:r>
                    </a:p>
                  </a:txBody>
                  <a:tcPr marL="182880" marR="182880" marT="91440" marB="91440"/>
                </a:tc>
                <a:tc>
                  <a:txBody>
                    <a:bodyPr/>
                    <a:lstStyle/>
                    <a:p>
                      <a:pPr algn="ctr"/>
                      <a:r>
                        <a:rPr lang="es-MX" sz="2200" dirty="0"/>
                        <a:t>5.5%</a:t>
                      </a:r>
                    </a:p>
                  </a:txBody>
                  <a:tcPr marL="182880" marR="182880" marT="91440" marB="91440"/>
                </a:tc>
                <a:extLst>
                  <a:ext uri="{0D108BD9-81ED-4DB2-BD59-A6C34878D82A}">
                    <a16:rowId xmlns:a16="http://schemas.microsoft.com/office/drawing/2014/main" val="3904639532"/>
                  </a:ext>
                </a:extLst>
              </a:tr>
              <a:tr h="549124">
                <a:tc>
                  <a:txBody>
                    <a:bodyPr/>
                    <a:lstStyle/>
                    <a:p>
                      <a:r>
                        <a:rPr lang="es-MX" sz="2200" dirty="0"/>
                        <a:t>Puntos de fricción</a:t>
                      </a:r>
                    </a:p>
                  </a:txBody>
                  <a:tcPr marL="182880" marR="182880" marT="91440" marB="91440"/>
                </a:tc>
                <a:tc>
                  <a:txBody>
                    <a:bodyPr/>
                    <a:lstStyle/>
                    <a:p>
                      <a:pPr algn="ctr"/>
                      <a:r>
                        <a:rPr lang="es-MX" sz="2200" dirty="0"/>
                        <a:t>4.5%</a:t>
                      </a:r>
                    </a:p>
                  </a:txBody>
                  <a:tcPr marL="182880" marR="182880" marT="91440" marB="91440"/>
                </a:tc>
                <a:extLst>
                  <a:ext uri="{0D108BD9-81ED-4DB2-BD59-A6C34878D82A}">
                    <a16:rowId xmlns:a16="http://schemas.microsoft.com/office/drawing/2014/main" val="3505427316"/>
                  </a:ext>
                </a:extLst>
              </a:tr>
              <a:tr h="549124">
                <a:tc>
                  <a:txBody>
                    <a:bodyPr/>
                    <a:lstStyle/>
                    <a:p>
                      <a:r>
                        <a:rPr lang="es-MX" sz="2200" dirty="0" err="1"/>
                        <a:t>Auto-igniciones</a:t>
                      </a:r>
                      <a:endParaRPr lang="es-MX" sz="2200" dirty="0"/>
                    </a:p>
                  </a:txBody>
                  <a:tcPr marL="182880" marR="182880" marT="91440" marB="91440"/>
                </a:tc>
                <a:tc>
                  <a:txBody>
                    <a:bodyPr/>
                    <a:lstStyle/>
                    <a:p>
                      <a:pPr algn="ctr"/>
                      <a:r>
                        <a:rPr lang="es-MX" sz="2200" dirty="0"/>
                        <a:t>3.5%</a:t>
                      </a:r>
                    </a:p>
                  </a:txBody>
                  <a:tcPr marL="182880" marR="182880" marT="91440" marB="91440"/>
                </a:tc>
                <a:extLst>
                  <a:ext uri="{0D108BD9-81ED-4DB2-BD59-A6C34878D82A}">
                    <a16:rowId xmlns:a16="http://schemas.microsoft.com/office/drawing/2014/main" val="3255502901"/>
                  </a:ext>
                </a:extLst>
              </a:tr>
              <a:tr h="549124">
                <a:tc>
                  <a:txBody>
                    <a:bodyPr/>
                    <a:lstStyle/>
                    <a:p>
                      <a:r>
                        <a:rPr lang="es-MX" sz="2200" dirty="0"/>
                        <a:t>Calor radiante</a:t>
                      </a:r>
                    </a:p>
                  </a:txBody>
                  <a:tcPr marL="182880" marR="182880" marT="91440" marB="91440"/>
                </a:tc>
                <a:tc>
                  <a:txBody>
                    <a:bodyPr/>
                    <a:lstStyle/>
                    <a:p>
                      <a:pPr algn="ctr"/>
                      <a:r>
                        <a:rPr lang="es-MX" sz="2200" dirty="0"/>
                        <a:t>1%</a:t>
                      </a:r>
                    </a:p>
                  </a:txBody>
                  <a:tcPr marL="182880" marR="182880" marT="91440" marB="91440"/>
                </a:tc>
                <a:extLst>
                  <a:ext uri="{0D108BD9-81ED-4DB2-BD59-A6C34878D82A}">
                    <a16:rowId xmlns:a16="http://schemas.microsoft.com/office/drawing/2014/main" val="2389024867"/>
                  </a:ext>
                </a:extLst>
              </a:tr>
              <a:tr h="549124">
                <a:tc>
                  <a:txBody>
                    <a:bodyPr/>
                    <a:lstStyle/>
                    <a:p>
                      <a:r>
                        <a:rPr lang="es-MX" sz="2200" dirty="0"/>
                        <a:t>Chispas y disparos</a:t>
                      </a:r>
                    </a:p>
                  </a:txBody>
                  <a:tcPr marL="182880" marR="182880" marT="91440" marB="91440"/>
                </a:tc>
                <a:tc>
                  <a:txBody>
                    <a:bodyPr/>
                    <a:lstStyle/>
                    <a:p>
                      <a:pPr algn="ctr"/>
                      <a:r>
                        <a:rPr lang="es-MX" sz="2200" dirty="0"/>
                        <a:t>3.5%</a:t>
                      </a:r>
                    </a:p>
                  </a:txBody>
                  <a:tcPr marL="182880" marR="182880" marT="91440" marB="91440"/>
                </a:tc>
                <a:extLst>
                  <a:ext uri="{0D108BD9-81ED-4DB2-BD59-A6C34878D82A}">
                    <a16:rowId xmlns:a16="http://schemas.microsoft.com/office/drawing/2014/main" val="399578124"/>
                  </a:ext>
                </a:extLst>
              </a:tr>
              <a:tr h="549124">
                <a:tc>
                  <a:txBody>
                    <a:bodyPr/>
                    <a:lstStyle/>
                    <a:p>
                      <a:r>
                        <a:rPr lang="es-MX" sz="2200" dirty="0"/>
                        <a:t>Reacciones químicas</a:t>
                      </a:r>
                    </a:p>
                  </a:txBody>
                  <a:tcPr marL="182880" marR="182880" marT="91440" marB="91440"/>
                </a:tc>
                <a:tc>
                  <a:txBody>
                    <a:bodyPr/>
                    <a:lstStyle/>
                    <a:p>
                      <a:pPr algn="ctr"/>
                      <a:r>
                        <a:rPr lang="es-MX" sz="2200" dirty="0"/>
                        <a:t>1%</a:t>
                      </a:r>
                    </a:p>
                  </a:txBody>
                  <a:tcPr marL="182880" marR="182880" marT="91440" marB="91440"/>
                </a:tc>
                <a:extLst>
                  <a:ext uri="{0D108BD9-81ED-4DB2-BD59-A6C34878D82A}">
                    <a16:rowId xmlns:a16="http://schemas.microsoft.com/office/drawing/2014/main" val="2831964854"/>
                  </a:ext>
                </a:extLst>
              </a:tr>
              <a:tr h="549124">
                <a:tc>
                  <a:txBody>
                    <a:bodyPr/>
                    <a:lstStyle/>
                    <a:p>
                      <a:r>
                        <a:rPr lang="es-MX" sz="2200" dirty="0"/>
                        <a:t>Descargas electrostáticas</a:t>
                      </a:r>
                    </a:p>
                  </a:txBody>
                  <a:tcPr marL="182880" marR="182880" marT="91440" marB="91440"/>
                </a:tc>
                <a:tc>
                  <a:txBody>
                    <a:bodyPr/>
                    <a:lstStyle/>
                    <a:p>
                      <a:pPr algn="ctr"/>
                      <a:r>
                        <a:rPr lang="es-MX" sz="2200" dirty="0"/>
                        <a:t>1%</a:t>
                      </a:r>
                    </a:p>
                  </a:txBody>
                  <a:tcPr marL="182880" marR="182880" marT="91440" marB="91440"/>
                </a:tc>
                <a:extLst>
                  <a:ext uri="{0D108BD9-81ED-4DB2-BD59-A6C34878D82A}">
                    <a16:rowId xmlns:a16="http://schemas.microsoft.com/office/drawing/2014/main" val="41066198"/>
                  </a:ext>
                </a:extLst>
              </a:tr>
              <a:tr h="549124">
                <a:tc>
                  <a:txBody>
                    <a:bodyPr/>
                    <a:lstStyle/>
                    <a:p>
                      <a:r>
                        <a:rPr lang="es-MX" sz="2200" dirty="0"/>
                        <a:t>Chispas mecánicas</a:t>
                      </a:r>
                    </a:p>
                  </a:txBody>
                  <a:tcPr marL="182880" marR="182880" marT="91440" marB="91440"/>
                </a:tc>
                <a:tc>
                  <a:txBody>
                    <a:bodyPr/>
                    <a:lstStyle/>
                    <a:p>
                      <a:pPr algn="ctr"/>
                      <a:r>
                        <a:rPr lang="es-MX" sz="2200" dirty="0"/>
                        <a:t>1%</a:t>
                      </a:r>
                    </a:p>
                  </a:txBody>
                  <a:tcPr marL="182880" marR="182880" marT="91440" marB="91440"/>
                </a:tc>
                <a:extLst>
                  <a:ext uri="{0D108BD9-81ED-4DB2-BD59-A6C34878D82A}">
                    <a16:rowId xmlns:a16="http://schemas.microsoft.com/office/drawing/2014/main" val="3785003370"/>
                  </a:ext>
                </a:extLst>
              </a:tr>
              <a:tr h="549124">
                <a:tc>
                  <a:txBody>
                    <a:bodyPr/>
                    <a:lstStyle/>
                    <a:p>
                      <a:r>
                        <a:rPr lang="es-MX" sz="2200" dirty="0"/>
                        <a:t>Incendiarias</a:t>
                      </a:r>
                    </a:p>
                  </a:txBody>
                  <a:tcPr marL="182880" marR="182880" marT="91440" marB="91440"/>
                </a:tc>
                <a:tc>
                  <a:txBody>
                    <a:bodyPr/>
                    <a:lstStyle/>
                    <a:p>
                      <a:pPr algn="ctr"/>
                      <a:r>
                        <a:rPr lang="es-MX" sz="2200" dirty="0"/>
                        <a:t>17%</a:t>
                      </a:r>
                    </a:p>
                  </a:txBody>
                  <a:tcPr marL="182880" marR="182880" marT="91440" marB="91440"/>
                </a:tc>
                <a:extLst>
                  <a:ext uri="{0D108BD9-81ED-4DB2-BD59-A6C34878D82A}">
                    <a16:rowId xmlns:a16="http://schemas.microsoft.com/office/drawing/2014/main" val="1598030041"/>
                  </a:ext>
                </a:extLst>
              </a:tr>
              <a:tr h="549124">
                <a:tc>
                  <a:txBody>
                    <a:bodyPr/>
                    <a:lstStyle/>
                    <a:p>
                      <a:r>
                        <a:rPr lang="es-MX" sz="2200" dirty="0"/>
                        <a:t>Flamas abiertas</a:t>
                      </a:r>
                    </a:p>
                  </a:txBody>
                  <a:tcPr marL="182880" marR="182880" marT="91440" marB="91440"/>
                </a:tc>
                <a:tc>
                  <a:txBody>
                    <a:bodyPr/>
                    <a:lstStyle/>
                    <a:p>
                      <a:pPr algn="ctr"/>
                      <a:r>
                        <a:rPr lang="es-MX" sz="2200" dirty="0"/>
                        <a:t>6.5%</a:t>
                      </a:r>
                    </a:p>
                  </a:txBody>
                  <a:tcPr marL="182880" marR="182880" marT="91440" marB="91440"/>
                </a:tc>
                <a:extLst>
                  <a:ext uri="{0D108BD9-81ED-4DB2-BD59-A6C34878D82A}">
                    <a16:rowId xmlns:a16="http://schemas.microsoft.com/office/drawing/2014/main" val="3478841228"/>
                  </a:ext>
                </a:extLst>
              </a:tr>
              <a:tr h="549124">
                <a:tc>
                  <a:txBody>
                    <a:bodyPr/>
                    <a:lstStyle/>
                    <a:p>
                      <a:r>
                        <a:rPr lang="es-MX" sz="2200" dirty="0"/>
                        <a:t>Materiales fundidos</a:t>
                      </a:r>
                    </a:p>
                  </a:txBody>
                  <a:tcPr marL="182880" marR="182880" marT="91440" marB="91440"/>
                </a:tc>
                <a:tc>
                  <a:txBody>
                    <a:bodyPr/>
                    <a:lstStyle/>
                    <a:p>
                      <a:pPr algn="ctr"/>
                      <a:r>
                        <a:rPr lang="es-MX" sz="2200" dirty="0"/>
                        <a:t>1%</a:t>
                      </a:r>
                    </a:p>
                  </a:txBody>
                  <a:tcPr marL="182880" marR="182880" marT="91440" marB="91440"/>
                </a:tc>
                <a:extLst>
                  <a:ext uri="{0D108BD9-81ED-4DB2-BD59-A6C34878D82A}">
                    <a16:rowId xmlns:a16="http://schemas.microsoft.com/office/drawing/2014/main" val="4192899437"/>
                  </a:ext>
                </a:extLst>
              </a:tr>
              <a:tr h="549124">
                <a:tc>
                  <a:txBody>
                    <a:bodyPr/>
                    <a:lstStyle/>
                    <a:p>
                      <a:r>
                        <a:rPr lang="es-MX" sz="2200" dirty="0"/>
                        <a:t>Rayos</a:t>
                      </a:r>
                    </a:p>
                  </a:txBody>
                  <a:tcPr marL="182880" marR="182880" marT="91440" marB="91440"/>
                </a:tc>
                <a:tc>
                  <a:txBody>
                    <a:bodyPr/>
                    <a:lstStyle/>
                    <a:p>
                      <a:pPr algn="ctr"/>
                      <a:r>
                        <a:rPr lang="es-MX" sz="2200" dirty="0"/>
                        <a:t>1%</a:t>
                      </a:r>
                    </a:p>
                  </a:txBody>
                  <a:tcPr marL="182880" marR="182880" marT="91440" marB="91440"/>
                </a:tc>
                <a:extLst>
                  <a:ext uri="{0D108BD9-81ED-4DB2-BD59-A6C34878D82A}">
                    <a16:rowId xmlns:a16="http://schemas.microsoft.com/office/drawing/2014/main" val="4243065518"/>
                  </a:ext>
                </a:extLst>
              </a:tr>
            </a:tbl>
          </a:graphicData>
        </a:graphic>
      </p:graphicFrame>
      <p:sp>
        <p:nvSpPr>
          <p:cNvPr id="10" name="Right Brace 9">
            <a:extLst>
              <a:ext uri="{FF2B5EF4-FFF2-40B4-BE49-F238E27FC236}">
                <a16:creationId xmlns:a16="http://schemas.microsoft.com/office/drawing/2014/main" id="{6F633DAB-192A-76BF-AF77-22C02DEB8EB7}"/>
              </a:ext>
            </a:extLst>
          </p:cNvPr>
          <p:cNvSpPr/>
          <p:nvPr/>
        </p:nvSpPr>
        <p:spPr>
          <a:xfrm>
            <a:off x="7535997" y="4588042"/>
            <a:ext cx="497458" cy="4096310"/>
          </a:xfrm>
          <a:prstGeom prst="rightBrac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2" name="Right Brace 11">
            <a:extLst>
              <a:ext uri="{FF2B5EF4-FFF2-40B4-BE49-F238E27FC236}">
                <a16:creationId xmlns:a16="http://schemas.microsoft.com/office/drawing/2014/main" id="{116F09BA-7762-E35B-BC50-998A301C8483}"/>
              </a:ext>
            </a:extLst>
          </p:cNvPr>
          <p:cNvSpPr/>
          <p:nvPr/>
        </p:nvSpPr>
        <p:spPr>
          <a:xfrm>
            <a:off x="7535998" y="8795635"/>
            <a:ext cx="497458" cy="1954379"/>
          </a:xfrm>
          <a:prstGeom prst="rightBrac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5" name="Right Brace 14">
            <a:extLst>
              <a:ext uri="{FF2B5EF4-FFF2-40B4-BE49-F238E27FC236}">
                <a16:creationId xmlns:a16="http://schemas.microsoft.com/office/drawing/2014/main" id="{16C755CC-90AE-DD2B-2F65-8ED230A2CC20}"/>
              </a:ext>
            </a:extLst>
          </p:cNvPr>
          <p:cNvSpPr/>
          <p:nvPr/>
        </p:nvSpPr>
        <p:spPr>
          <a:xfrm>
            <a:off x="7527407" y="10865705"/>
            <a:ext cx="506047" cy="2241915"/>
          </a:xfrm>
          <a:prstGeom prst="rightBrac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8" name="Rectangle: Rounded Corners 17">
            <a:extLst>
              <a:ext uri="{FF2B5EF4-FFF2-40B4-BE49-F238E27FC236}">
                <a16:creationId xmlns:a16="http://schemas.microsoft.com/office/drawing/2014/main" id="{23DC79EB-7B5C-98EA-6F53-BDEFA9690E7A}"/>
              </a:ext>
            </a:extLst>
          </p:cNvPr>
          <p:cNvSpPr/>
          <p:nvPr/>
        </p:nvSpPr>
        <p:spPr>
          <a:xfrm>
            <a:off x="7780430" y="8757638"/>
            <a:ext cx="4592628" cy="18288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r>
              <a:rPr lang="es-MX" sz="3200" dirty="0">
                <a:solidFill>
                  <a:schemeClr val="tx1"/>
                </a:solidFill>
              </a:rPr>
              <a:t>Incendios latentes, abierto y explosiones</a:t>
            </a:r>
          </a:p>
        </p:txBody>
      </p:sp>
      <p:sp>
        <p:nvSpPr>
          <p:cNvPr id="19" name="Rectangle: Rounded Corners 18">
            <a:extLst>
              <a:ext uri="{FF2B5EF4-FFF2-40B4-BE49-F238E27FC236}">
                <a16:creationId xmlns:a16="http://schemas.microsoft.com/office/drawing/2014/main" id="{EA505137-69E4-8AA7-75BC-3DDC102DEFAF}"/>
              </a:ext>
            </a:extLst>
          </p:cNvPr>
          <p:cNvSpPr/>
          <p:nvPr/>
        </p:nvSpPr>
        <p:spPr>
          <a:xfrm>
            <a:off x="8158984" y="11389152"/>
            <a:ext cx="5195288" cy="119502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l"/>
            <a:r>
              <a:rPr lang="es-MX" sz="3200" dirty="0">
                <a:solidFill>
                  <a:schemeClr val="tx1"/>
                </a:solidFill>
              </a:rPr>
              <a:t>Incendios abiertos</a:t>
            </a:r>
          </a:p>
        </p:txBody>
      </p:sp>
      <p:sp>
        <p:nvSpPr>
          <p:cNvPr id="20" name="Rectangle: Rounded Corners 19">
            <a:extLst>
              <a:ext uri="{FF2B5EF4-FFF2-40B4-BE49-F238E27FC236}">
                <a16:creationId xmlns:a16="http://schemas.microsoft.com/office/drawing/2014/main" id="{82B42936-1E9A-127E-A4B0-49738CB35139}"/>
              </a:ext>
            </a:extLst>
          </p:cNvPr>
          <p:cNvSpPr/>
          <p:nvPr/>
        </p:nvSpPr>
        <p:spPr>
          <a:xfrm>
            <a:off x="8158984" y="6050841"/>
            <a:ext cx="4245122" cy="11707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s-MX" sz="3200" dirty="0">
                <a:solidFill>
                  <a:schemeClr val="tx1"/>
                </a:solidFill>
              </a:rPr>
              <a:t>Incendio latente</a:t>
            </a:r>
          </a:p>
        </p:txBody>
      </p:sp>
      <p:graphicFrame>
        <p:nvGraphicFramePr>
          <p:cNvPr id="21" name="Chart 20">
            <a:extLst>
              <a:ext uri="{FF2B5EF4-FFF2-40B4-BE49-F238E27FC236}">
                <a16:creationId xmlns:a16="http://schemas.microsoft.com/office/drawing/2014/main" id="{60D0CCA3-517B-791D-4EDB-A5E9BF3FA28A}"/>
              </a:ext>
            </a:extLst>
          </p:cNvPr>
          <p:cNvGraphicFramePr>
            <a:graphicFrameLocks/>
          </p:cNvGraphicFramePr>
          <p:nvPr>
            <p:extLst>
              <p:ext uri="{D42A27DB-BD31-4B8C-83A1-F6EECF244321}">
                <p14:modId xmlns:p14="http://schemas.microsoft.com/office/powerpoint/2010/main" val="2053700747"/>
              </p:ext>
            </p:extLst>
          </p:nvPr>
        </p:nvGraphicFramePr>
        <p:xfrm>
          <a:off x="12498587" y="4863831"/>
          <a:ext cx="11405946" cy="78988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647159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FDA063-5666-404E-96DA-671FC176A57D}"/>
              </a:ext>
            </a:extLst>
          </p:cNvPr>
          <p:cNvSpPr>
            <a:spLocks noGrp="1"/>
          </p:cNvSpPr>
          <p:nvPr>
            <p:ph type="title"/>
          </p:nvPr>
        </p:nvSpPr>
        <p:spPr>
          <a:xfrm>
            <a:off x="1206500" y="2423366"/>
            <a:ext cx="21971000" cy="1433164"/>
          </a:xfrm>
        </p:spPr>
        <p:txBody>
          <a:bodyPr>
            <a:normAutofit/>
          </a:bodyPr>
          <a:lstStyle/>
          <a:p>
            <a:r>
              <a:rPr lang="es-MX" sz="6600" dirty="0"/>
              <a:t>Detectores en áreas grandes</a:t>
            </a:r>
          </a:p>
        </p:txBody>
      </p:sp>
      <p:pic>
        <p:nvPicPr>
          <p:cNvPr id="15" name="Picture 14">
            <a:extLst>
              <a:ext uri="{FF2B5EF4-FFF2-40B4-BE49-F238E27FC236}">
                <a16:creationId xmlns:a16="http://schemas.microsoft.com/office/drawing/2014/main" id="{49D14CD6-10ED-48DC-8B52-422D5F753261}"/>
              </a:ext>
            </a:extLst>
          </p:cNvPr>
          <p:cNvPicPr>
            <a:picLocks noChangeAspect="1"/>
          </p:cNvPicPr>
          <p:nvPr/>
        </p:nvPicPr>
        <p:blipFill>
          <a:blip r:embed="rId2"/>
          <a:stretch>
            <a:fillRect/>
          </a:stretch>
        </p:blipFill>
        <p:spPr>
          <a:xfrm>
            <a:off x="2118413" y="3866374"/>
            <a:ext cx="2286000" cy="3169920"/>
          </a:xfrm>
          <a:prstGeom prst="rect">
            <a:avLst/>
          </a:prstGeom>
        </p:spPr>
      </p:pic>
      <p:pic>
        <p:nvPicPr>
          <p:cNvPr id="16" name="Picture 15">
            <a:extLst>
              <a:ext uri="{FF2B5EF4-FFF2-40B4-BE49-F238E27FC236}">
                <a16:creationId xmlns:a16="http://schemas.microsoft.com/office/drawing/2014/main" id="{87AFE956-5592-44E1-8E4D-3F8AD42BC078}"/>
              </a:ext>
            </a:extLst>
          </p:cNvPr>
          <p:cNvPicPr>
            <a:picLocks noChangeAspect="1"/>
          </p:cNvPicPr>
          <p:nvPr/>
        </p:nvPicPr>
        <p:blipFill>
          <a:blip r:embed="rId3"/>
          <a:stretch>
            <a:fillRect/>
          </a:stretch>
        </p:blipFill>
        <p:spPr>
          <a:xfrm>
            <a:off x="3997597" y="5589511"/>
            <a:ext cx="1662508" cy="1295006"/>
          </a:xfrm>
          <a:prstGeom prst="rect">
            <a:avLst/>
          </a:prstGeom>
        </p:spPr>
      </p:pic>
      <p:pic>
        <p:nvPicPr>
          <p:cNvPr id="17" name="Picture 16">
            <a:extLst>
              <a:ext uri="{FF2B5EF4-FFF2-40B4-BE49-F238E27FC236}">
                <a16:creationId xmlns:a16="http://schemas.microsoft.com/office/drawing/2014/main" id="{6900E19B-0A3F-4F3E-8395-C582C6CBB761}"/>
              </a:ext>
            </a:extLst>
          </p:cNvPr>
          <p:cNvPicPr>
            <a:picLocks noChangeAspect="1"/>
          </p:cNvPicPr>
          <p:nvPr/>
        </p:nvPicPr>
        <p:blipFill>
          <a:blip r:embed="rId4"/>
          <a:stretch>
            <a:fillRect/>
          </a:stretch>
        </p:blipFill>
        <p:spPr>
          <a:xfrm>
            <a:off x="17541075" y="4345914"/>
            <a:ext cx="4998720" cy="3032760"/>
          </a:xfrm>
          <a:prstGeom prst="rect">
            <a:avLst/>
          </a:prstGeom>
        </p:spPr>
      </p:pic>
      <p:pic>
        <p:nvPicPr>
          <p:cNvPr id="18" name="Picture 17">
            <a:extLst>
              <a:ext uri="{FF2B5EF4-FFF2-40B4-BE49-F238E27FC236}">
                <a16:creationId xmlns:a16="http://schemas.microsoft.com/office/drawing/2014/main" id="{AAA874D4-8FC0-4299-8AEE-40B391F1931C}"/>
              </a:ext>
            </a:extLst>
          </p:cNvPr>
          <p:cNvPicPr>
            <a:picLocks noChangeAspect="1"/>
          </p:cNvPicPr>
          <p:nvPr/>
        </p:nvPicPr>
        <p:blipFill>
          <a:blip r:embed="rId5"/>
          <a:stretch>
            <a:fillRect/>
          </a:stretch>
        </p:blipFill>
        <p:spPr>
          <a:xfrm>
            <a:off x="7300251" y="4276824"/>
            <a:ext cx="2308276" cy="1661516"/>
          </a:xfrm>
          <a:prstGeom prst="rect">
            <a:avLst/>
          </a:prstGeom>
        </p:spPr>
      </p:pic>
      <p:pic>
        <p:nvPicPr>
          <p:cNvPr id="19" name="Picture 18">
            <a:extLst>
              <a:ext uri="{FF2B5EF4-FFF2-40B4-BE49-F238E27FC236}">
                <a16:creationId xmlns:a16="http://schemas.microsoft.com/office/drawing/2014/main" id="{4CFD523C-75A7-4C15-967B-07FE20FDC12C}"/>
              </a:ext>
            </a:extLst>
          </p:cNvPr>
          <p:cNvPicPr>
            <a:picLocks noChangeAspect="1"/>
          </p:cNvPicPr>
          <p:nvPr/>
        </p:nvPicPr>
        <p:blipFill>
          <a:blip r:embed="rId6"/>
          <a:stretch>
            <a:fillRect/>
          </a:stretch>
        </p:blipFill>
        <p:spPr>
          <a:xfrm>
            <a:off x="11779179" y="5107582"/>
            <a:ext cx="2270760" cy="2133600"/>
          </a:xfrm>
          <a:prstGeom prst="rect">
            <a:avLst/>
          </a:prstGeom>
        </p:spPr>
      </p:pic>
      <p:sp>
        <p:nvSpPr>
          <p:cNvPr id="23" name="Rectangle: Rounded Corners 22">
            <a:extLst>
              <a:ext uri="{FF2B5EF4-FFF2-40B4-BE49-F238E27FC236}">
                <a16:creationId xmlns:a16="http://schemas.microsoft.com/office/drawing/2014/main" id="{7753D596-3FBE-4AFC-81D4-98A2C3EA46C4}"/>
              </a:ext>
            </a:extLst>
          </p:cNvPr>
          <p:cNvSpPr/>
          <p:nvPr/>
        </p:nvSpPr>
        <p:spPr>
          <a:xfrm>
            <a:off x="18200232" y="8712392"/>
            <a:ext cx="4003040" cy="1218608"/>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3200" dirty="0">
                <a:solidFill>
                  <a:schemeClr val="bg1"/>
                </a:solidFill>
              </a:rPr>
              <a:t>Alta sensibilidad</a:t>
            </a:r>
          </a:p>
        </p:txBody>
      </p:sp>
      <p:sp>
        <p:nvSpPr>
          <p:cNvPr id="24" name="Rectangle: Rounded Corners 23">
            <a:extLst>
              <a:ext uri="{FF2B5EF4-FFF2-40B4-BE49-F238E27FC236}">
                <a16:creationId xmlns:a16="http://schemas.microsoft.com/office/drawing/2014/main" id="{4EE8AA2C-7BFF-4DAF-B69E-D1D60B5D1B71}"/>
              </a:ext>
            </a:extLst>
          </p:cNvPr>
          <p:cNvSpPr/>
          <p:nvPr/>
        </p:nvSpPr>
        <p:spPr>
          <a:xfrm>
            <a:off x="18200232" y="10382520"/>
            <a:ext cx="4003040" cy="1218608"/>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3200" dirty="0">
                <a:solidFill>
                  <a:schemeClr val="bg1"/>
                </a:solidFill>
              </a:rPr>
              <a:t>Instalación tubería flexible</a:t>
            </a:r>
          </a:p>
        </p:txBody>
      </p:sp>
      <p:sp>
        <p:nvSpPr>
          <p:cNvPr id="25" name="Rectangle: Rounded Corners 24">
            <a:extLst>
              <a:ext uri="{FF2B5EF4-FFF2-40B4-BE49-F238E27FC236}">
                <a16:creationId xmlns:a16="http://schemas.microsoft.com/office/drawing/2014/main" id="{9972473A-87FA-4A19-8B3D-E12FABC2E50D}"/>
              </a:ext>
            </a:extLst>
          </p:cNvPr>
          <p:cNvSpPr/>
          <p:nvPr/>
        </p:nvSpPr>
        <p:spPr>
          <a:xfrm>
            <a:off x="18200232" y="12052648"/>
            <a:ext cx="4003040" cy="1218608"/>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3200" dirty="0">
                <a:solidFill>
                  <a:schemeClr val="bg1"/>
                </a:solidFill>
              </a:rPr>
              <a:t>No afecta estratificación </a:t>
            </a:r>
          </a:p>
        </p:txBody>
      </p:sp>
      <p:sp>
        <p:nvSpPr>
          <p:cNvPr id="29" name="Rectangle: Rounded Corners 28">
            <a:extLst>
              <a:ext uri="{FF2B5EF4-FFF2-40B4-BE49-F238E27FC236}">
                <a16:creationId xmlns:a16="http://schemas.microsoft.com/office/drawing/2014/main" id="{46FBBD3B-61BB-4B35-AB21-163987DB7DFC}"/>
              </a:ext>
            </a:extLst>
          </p:cNvPr>
          <p:cNvSpPr/>
          <p:nvPr/>
        </p:nvSpPr>
        <p:spPr>
          <a:xfrm>
            <a:off x="10913039" y="8712392"/>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Control del incendio</a:t>
            </a:r>
          </a:p>
        </p:txBody>
      </p:sp>
      <p:sp>
        <p:nvSpPr>
          <p:cNvPr id="30" name="Rectangle: Rounded Corners 29">
            <a:extLst>
              <a:ext uri="{FF2B5EF4-FFF2-40B4-BE49-F238E27FC236}">
                <a16:creationId xmlns:a16="http://schemas.microsoft.com/office/drawing/2014/main" id="{FE78FD9E-229D-47CA-BE62-2AD386E4F9AE}"/>
              </a:ext>
            </a:extLst>
          </p:cNvPr>
          <p:cNvSpPr/>
          <p:nvPr/>
        </p:nvSpPr>
        <p:spPr>
          <a:xfrm>
            <a:off x="10913039" y="10417686"/>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Supresión</a:t>
            </a:r>
          </a:p>
        </p:txBody>
      </p:sp>
      <p:sp>
        <p:nvSpPr>
          <p:cNvPr id="31" name="Rectangle: Rounded Corners 30">
            <a:extLst>
              <a:ext uri="{FF2B5EF4-FFF2-40B4-BE49-F238E27FC236}">
                <a16:creationId xmlns:a16="http://schemas.microsoft.com/office/drawing/2014/main" id="{DB5F2F8B-CE32-449B-8362-3B6983E19427}"/>
              </a:ext>
            </a:extLst>
          </p:cNvPr>
          <p:cNvSpPr/>
          <p:nvPr/>
        </p:nvSpPr>
        <p:spPr>
          <a:xfrm>
            <a:off x="10913039" y="12052648"/>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No actúa en etapa temprana</a:t>
            </a:r>
          </a:p>
        </p:txBody>
      </p:sp>
      <p:sp>
        <p:nvSpPr>
          <p:cNvPr id="32" name="Rectangle: Rounded Corners 31">
            <a:extLst>
              <a:ext uri="{FF2B5EF4-FFF2-40B4-BE49-F238E27FC236}">
                <a16:creationId xmlns:a16="http://schemas.microsoft.com/office/drawing/2014/main" id="{BBCE11FF-B53C-4181-8BB2-CDEC68F43525}"/>
              </a:ext>
            </a:extLst>
          </p:cNvPr>
          <p:cNvSpPr/>
          <p:nvPr/>
        </p:nvSpPr>
        <p:spPr>
          <a:xfrm>
            <a:off x="6379451" y="8712392"/>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Direccionamiento</a:t>
            </a:r>
          </a:p>
        </p:txBody>
      </p:sp>
      <p:sp>
        <p:nvSpPr>
          <p:cNvPr id="33" name="Rectangle: Rounded Corners 32">
            <a:extLst>
              <a:ext uri="{FF2B5EF4-FFF2-40B4-BE49-F238E27FC236}">
                <a16:creationId xmlns:a16="http://schemas.microsoft.com/office/drawing/2014/main" id="{B4A5FF29-0A34-4AFA-A531-9F89E93B6F87}"/>
              </a:ext>
            </a:extLst>
          </p:cNvPr>
          <p:cNvSpPr/>
          <p:nvPr/>
        </p:nvSpPr>
        <p:spPr>
          <a:xfrm>
            <a:off x="6379451" y="10417686"/>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Sistema pasivo</a:t>
            </a:r>
          </a:p>
        </p:txBody>
      </p:sp>
      <p:sp>
        <p:nvSpPr>
          <p:cNvPr id="34" name="Rectangle: Rounded Corners 33">
            <a:extLst>
              <a:ext uri="{FF2B5EF4-FFF2-40B4-BE49-F238E27FC236}">
                <a16:creationId xmlns:a16="http://schemas.microsoft.com/office/drawing/2014/main" id="{0F036BE4-C2E5-434D-AC6F-96D24DB10F36}"/>
              </a:ext>
            </a:extLst>
          </p:cNvPr>
          <p:cNvSpPr/>
          <p:nvPr/>
        </p:nvSpPr>
        <p:spPr>
          <a:xfrm>
            <a:off x="6379451" y="12052648"/>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Difícil acceso</a:t>
            </a:r>
          </a:p>
        </p:txBody>
      </p:sp>
      <p:sp>
        <p:nvSpPr>
          <p:cNvPr id="35" name="Rectangle: Rounded Corners 34">
            <a:extLst>
              <a:ext uri="{FF2B5EF4-FFF2-40B4-BE49-F238E27FC236}">
                <a16:creationId xmlns:a16="http://schemas.microsoft.com/office/drawing/2014/main" id="{E5B58884-EFA3-4655-8F51-E05FA19121FD}"/>
              </a:ext>
            </a:extLst>
          </p:cNvPr>
          <p:cNvSpPr/>
          <p:nvPr/>
        </p:nvSpPr>
        <p:spPr>
          <a:xfrm>
            <a:off x="1766811" y="8712392"/>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Lectura humo en trayectoria del haz</a:t>
            </a:r>
          </a:p>
        </p:txBody>
      </p:sp>
      <p:sp>
        <p:nvSpPr>
          <p:cNvPr id="36" name="Rectangle: Rounded Corners 35">
            <a:extLst>
              <a:ext uri="{FF2B5EF4-FFF2-40B4-BE49-F238E27FC236}">
                <a16:creationId xmlns:a16="http://schemas.microsoft.com/office/drawing/2014/main" id="{99B0F391-FD7B-4FE5-BA06-6591D090294D}"/>
              </a:ext>
            </a:extLst>
          </p:cNvPr>
          <p:cNvSpPr/>
          <p:nvPr/>
        </p:nvSpPr>
        <p:spPr>
          <a:xfrm>
            <a:off x="1766811" y="10417686"/>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3200" dirty="0">
                <a:solidFill>
                  <a:schemeClr val="bg1"/>
                </a:solidFill>
              </a:rPr>
              <a:t>Fácil instalación y mantenimiento</a:t>
            </a:r>
          </a:p>
        </p:txBody>
      </p:sp>
      <p:sp>
        <p:nvSpPr>
          <p:cNvPr id="37" name="Rectangle: Rounded Corners 36">
            <a:extLst>
              <a:ext uri="{FF2B5EF4-FFF2-40B4-BE49-F238E27FC236}">
                <a16:creationId xmlns:a16="http://schemas.microsoft.com/office/drawing/2014/main" id="{FD7C5D07-93AF-4F74-8537-B380F49641F0}"/>
              </a:ext>
            </a:extLst>
          </p:cNvPr>
          <p:cNvSpPr/>
          <p:nvPr/>
        </p:nvSpPr>
        <p:spPr>
          <a:xfrm>
            <a:off x="1766811" y="12052648"/>
            <a:ext cx="4003040" cy="1218608"/>
          </a:xfrm>
          <a:prstGeom prst="roundRect">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2800" dirty="0">
                <a:solidFill>
                  <a:schemeClr val="bg1"/>
                </a:solidFill>
              </a:rPr>
              <a:t>Susceptible a falsas alarmas y fallas</a:t>
            </a:r>
          </a:p>
        </p:txBody>
      </p:sp>
      <p:sp>
        <p:nvSpPr>
          <p:cNvPr id="39" name="Rectangle 38">
            <a:extLst>
              <a:ext uri="{FF2B5EF4-FFF2-40B4-BE49-F238E27FC236}">
                <a16:creationId xmlns:a16="http://schemas.microsoft.com/office/drawing/2014/main" id="{13DBE59A-3C0E-4DAC-8449-9124AC232573}"/>
              </a:ext>
            </a:extLst>
          </p:cNvPr>
          <p:cNvSpPr/>
          <p:nvPr/>
        </p:nvSpPr>
        <p:spPr>
          <a:xfrm>
            <a:off x="2314104" y="3455683"/>
            <a:ext cx="2908454" cy="461665"/>
          </a:xfrm>
          <a:prstGeom prst="rect">
            <a:avLst/>
          </a:prstGeom>
        </p:spPr>
        <p:txBody>
          <a:bodyPr wrap="square">
            <a:spAutoFit/>
          </a:bodyPr>
          <a:lstStyle/>
          <a:p>
            <a:pPr algn="ctr"/>
            <a:r>
              <a:rPr lang="en-US" b="1" dirty="0">
                <a:solidFill>
                  <a:srgbClr val="646464"/>
                </a:solidFill>
                <a:latin typeface="arial" panose="020B0604020202020204" pitchFamily="34" charset="0"/>
              </a:rPr>
              <a:t>BEAM</a:t>
            </a:r>
            <a:endParaRPr lang="es-MX" dirty="0"/>
          </a:p>
        </p:txBody>
      </p:sp>
      <p:sp>
        <p:nvSpPr>
          <p:cNvPr id="40" name="Rectangle 39">
            <a:extLst>
              <a:ext uri="{FF2B5EF4-FFF2-40B4-BE49-F238E27FC236}">
                <a16:creationId xmlns:a16="http://schemas.microsoft.com/office/drawing/2014/main" id="{0F056D32-2B43-4CCD-96BF-C70750FB2231}"/>
              </a:ext>
            </a:extLst>
          </p:cNvPr>
          <p:cNvSpPr/>
          <p:nvPr/>
        </p:nvSpPr>
        <p:spPr>
          <a:xfrm>
            <a:off x="6926743" y="3455683"/>
            <a:ext cx="3292296" cy="461665"/>
          </a:xfrm>
          <a:prstGeom prst="rect">
            <a:avLst/>
          </a:prstGeom>
        </p:spPr>
        <p:txBody>
          <a:bodyPr wrap="square">
            <a:spAutoFit/>
          </a:bodyPr>
          <a:lstStyle/>
          <a:p>
            <a:pPr algn="ctr"/>
            <a:r>
              <a:rPr lang="en-US" b="1" dirty="0">
                <a:solidFill>
                  <a:srgbClr val="646464"/>
                </a:solidFill>
                <a:latin typeface="arial" panose="020B0604020202020204" pitchFamily="34" charset="0"/>
              </a:rPr>
              <a:t>PUNTUALES</a:t>
            </a:r>
            <a:endParaRPr lang="es-MX" dirty="0"/>
          </a:p>
        </p:txBody>
      </p:sp>
      <p:sp>
        <p:nvSpPr>
          <p:cNvPr id="41" name="Rectangle 40">
            <a:extLst>
              <a:ext uri="{FF2B5EF4-FFF2-40B4-BE49-F238E27FC236}">
                <a16:creationId xmlns:a16="http://schemas.microsoft.com/office/drawing/2014/main" id="{52C02EF6-7046-4BCD-8902-E9DFF87584D1}"/>
              </a:ext>
            </a:extLst>
          </p:cNvPr>
          <p:cNvSpPr/>
          <p:nvPr/>
        </p:nvSpPr>
        <p:spPr>
          <a:xfrm>
            <a:off x="11268411" y="3455683"/>
            <a:ext cx="3647668" cy="461665"/>
          </a:xfrm>
          <a:prstGeom prst="rect">
            <a:avLst/>
          </a:prstGeom>
        </p:spPr>
        <p:txBody>
          <a:bodyPr wrap="square">
            <a:spAutoFit/>
          </a:bodyPr>
          <a:lstStyle/>
          <a:p>
            <a:pPr algn="ctr"/>
            <a:r>
              <a:rPr lang="en-US" b="1" dirty="0">
                <a:solidFill>
                  <a:srgbClr val="646464"/>
                </a:solidFill>
                <a:latin typeface="arial" panose="020B0604020202020204" pitchFamily="34" charset="0"/>
              </a:rPr>
              <a:t>ROCIADORES</a:t>
            </a:r>
            <a:endParaRPr lang="es-MX" dirty="0"/>
          </a:p>
        </p:txBody>
      </p:sp>
      <p:sp>
        <p:nvSpPr>
          <p:cNvPr id="43" name="Rectangle 42">
            <a:extLst>
              <a:ext uri="{FF2B5EF4-FFF2-40B4-BE49-F238E27FC236}">
                <a16:creationId xmlns:a16="http://schemas.microsoft.com/office/drawing/2014/main" id="{0C54DAC0-00F4-431C-98EE-4B57ABE00F0A}"/>
              </a:ext>
            </a:extLst>
          </p:cNvPr>
          <p:cNvSpPr/>
          <p:nvPr/>
        </p:nvSpPr>
        <p:spPr>
          <a:xfrm>
            <a:off x="18229096" y="3455683"/>
            <a:ext cx="3647668" cy="461665"/>
          </a:xfrm>
          <a:prstGeom prst="rect">
            <a:avLst/>
          </a:prstGeom>
        </p:spPr>
        <p:txBody>
          <a:bodyPr wrap="square">
            <a:spAutoFit/>
          </a:bodyPr>
          <a:lstStyle/>
          <a:p>
            <a:pPr algn="ctr"/>
            <a:r>
              <a:rPr lang="en-US" b="1" dirty="0">
                <a:solidFill>
                  <a:srgbClr val="646464"/>
                </a:solidFill>
                <a:latin typeface="arial" panose="020B0604020202020204" pitchFamily="34" charset="0"/>
              </a:rPr>
              <a:t>ASPIRACIÓN</a:t>
            </a:r>
            <a:endParaRPr lang="es-MX" dirty="0"/>
          </a:p>
        </p:txBody>
      </p:sp>
      <p:grpSp>
        <p:nvGrpSpPr>
          <p:cNvPr id="44" name="Group 43">
            <a:extLst>
              <a:ext uri="{FF2B5EF4-FFF2-40B4-BE49-F238E27FC236}">
                <a16:creationId xmlns:a16="http://schemas.microsoft.com/office/drawing/2014/main" id="{D976951F-5B52-49BA-8710-977C523C1DBC}"/>
              </a:ext>
            </a:extLst>
          </p:cNvPr>
          <p:cNvGrpSpPr/>
          <p:nvPr/>
        </p:nvGrpSpPr>
        <p:grpSpPr>
          <a:xfrm>
            <a:off x="6597664" y="6327799"/>
            <a:ext cx="3758726" cy="2197277"/>
            <a:chOff x="543205" y="2293447"/>
            <a:chExt cx="2116857" cy="1237472"/>
          </a:xfrm>
        </p:grpSpPr>
        <p:grpSp>
          <p:nvGrpSpPr>
            <p:cNvPr id="45" name="Group 44">
              <a:extLst>
                <a:ext uri="{FF2B5EF4-FFF2-40B4-BE49-F238E27FC236}">
                  <a16:creationId xmlns:a16="http://schemas.microsoft.com/office/drawing/2014/main" id="{4E971AC8-9526-48D6-95EF-668237716892}"/>
                </a:ext>
              </a:extLst>
            </p:cNvPr>
            <p:cNvGrpSpPr/>
            <p:nvPr/>
          </p:nvGrpSpPr>
          <p:grpSpPr>
            <a:xfrm>
              <a:off x="543205" y="2293447"/>
              <a:ext cx="2116857" cy="1237472"/>
              <a:chOff x="1929363" y="1278147"/>
              <a:chExt cx="2670594" cy="1561175"/>
            </a:xfrm>
          </p:grpSpPr>
          <p:pic>
            <p:nvPicPr>
              <p:cNvPr id="47" name="Picture 46">
                <a:extLst>
                  <a:ext uri="{FF2B5EF4-FFF2-40B4-BE49-F238E27FC236}">
                    <a16:creationId xmlns:a16="http://schemas.microsoft.com/office/drawing/2014/main" id="{5981B18A-A9FD-44B1-8E77-0084B772E9CC}"/>
                  </a:ext>
                </a:extLst>
              </p:cNvPr>
              <p:cNvPicPr>
                <a:picLocks noChangeAspect="1"/>
              </p:cNvPicPr>
              <p:nvPr/>
            </p:nvPicPr>
            <p:blipFill rotWithShape="1">
              <a:blip r:embed="rId7"/>
              <a:srcRect l="74583" t="39436" r="12500" b="31406"/>
              <a:stretch/>
            </p:blipFill>
            <p:spPr>
              <a:xfrm>
                <a:off x="1993034" y="1278147"/>
                <a:ext cx="467767" cy="347053"/>
              </a:xfrm>
              <a:prstGeom prst="rect">
                <a:avLst/>
              </a:prstGeom>
            </p:spPr>
          </p:pic>
          <p:pic>
            <p:nvPicPr>
              <p:cNvPr id="48" name="Picture 47">
                <a:extLst>
                  <a:ext uri="{FF2B5EF4-FFF2-40B4-BE49-F238E27FC236}">
                    <a16:creationId xmlns:a16="http://schemas.microsoft.com/office/drawing/2014/main" id="{DC93148F-5391-4549-845A-A765F4A6B96A}"/>
                  </a:ext>
                </a:extLst>
              </p:cNvPr>
              <p:cNvPicPr>
                <a:picLocks noChangeAspect="1"/>
              </p:cNvPicPr>
              <p:nvPr/>
            </p:nvPicPr>
            <p:blipFill rotWithShape="1">
              <a:blip r:embed="rId7"/>
              <a:srcRect l="74583" t="39436" r="12500" b="31406"/>
              <a:stretch/>
            </p:blipFill>
            <p:spPr>
              <a:xfrm>
                <a:off x="3026868" y="1278147"/>
                <a:ext cx="467767" cy="347053"/>
              </a:xfrm>
              <a:prstGeom prst="rect">
                <a:avLst/>
              </a:prstGeom>
            </p:spPr>
          </p:pic>
          <p:pic>
            <p:nvPicPr>
              <p:cNvPr id="49" name="Picture 48">
                <a:extLst>
                  <a:ext uri="{FF2B5EF4-FFF2-40B4-BE49-F238E27FC236}">
                    <a16:creationId xmlns:a16="http://schemas.microsoft.com/office/drawing/2014/main" id="{4D5D02A0-33EC-4582-B564-1C6AAE56B7B0}"/>
                  </a:ext>
                </a:extLst>
              </p:cNvPr>
              <p:cNvPicPr>
                <a:picLocks noChangeAspect="1"/>
              </p:cNvPicPr>
              <p:nvPr/>
            </p:nvPicPr>
            <p:blipFill rotWithShape="1">
              <a:blip r:embed="rId7"/>
              <a:srcRect l="74583" t="39436" r="12500" b="31406"/>
              <a:stretch/>
            </p:blipFill>
            <p:spPr>
              <a:xfrm>
                <a:off x="4060702" y="1278147"/>
                <a:ext cx="467767" cy="347053"/>
              </a:xfrm>
              <a:prstGeom prst="rect">
                <a:avLst/>
              </a:prstGeom>
            </p:spPr>
          </p:pic>
          <p:pic>
            <p:nvPicPr>
              <p:cNvPr id="50" name="Picture 49">
                <a:extLst>
                  <a:ext uri="{FF2B5EF4-FFF2-40B4-BE49-F238E27FC236}">
                    <a16:creationId xmlns:a16="http://schemas.microsoft.com/office/drawing/2014/main" id="{176CACFA-0228-48E6-9CED-31FB257FCC31}"/>
                  </a:ext>
                </a:extLst>
              </p:cNvPr>
              <p:cNvPicPr>
                <a:picLocks noChangeAspect="1"/>
              </p:cNvPicPr>
              <p:nvPr/>
            </p:nvPicPr>
            <p:blipFill rotWithShape="1">
              <a:blip r:embed="rId7"/>
              <a:srcRect l="74583" t="39436" r="12500" b="31406"/>
              <a:stretch/>
            </p:blipFill>
            <p:spPr>
              <a:xfrm>
                <a:off x="1993034" y="1885208"/>
                <a:ext cx="467767" cy="347053"/>
              </a:xfrm>
              <a:prstGeom prst="rect">
                <a:avLst/>
              </a:prstGeom>
            </p:spPr>
          </p:pic>
          <p:pic>
            <p:nvPicPr>
              <p:cNvPr id="51" name="Picture 50">
                <a:extLst>
                  <a:ext uri="{FF2B5EF4-FFF2-40B4-BE49-F238E27FC236}">
                    <a16:creationId xmlns:a16="http://schemas.microsoft.com/office/drawing/2014/main" id="{624107F2-F37C-4EB2-A999-223E621D83D5}"/>
                  </a:ext>
                </a:extLst>
              </p:cNvPr>
              <p:cNvPicPr>
                <a:picLocks noChangeAspect="1"/>
              </p:cNvPicPr>
              <p:nvPr/>
            </p:nvPicPr>
            <p:blipFill rotWithShape="1">
              <a:blip r:embed="rId7"/>
              <a:srcRect l="74583" t="39436" r="12500" b="31406"/>
              <a:stretch/>
            </p:blipFill>
            <p:spPr>
              <a:xfrm>
                <a:off x="3026868" y="1885208"/>
                <a:ext cx="467767" cy="347053"/>
              </a:xfrm>
              <a:prstGeom prst="rect">
                <a:avLst/>
              </a:prstGeom>
            </p:spPr>
          </p:pic>
          <p:pic>
            <p:nvPicPr>
              <p:cNvPr id="52" name="Picture 51">
                <a:extLst>
                  <a:ext uri="{FF2B5EF4-FFF2-40B4-BE49-F238E27FC236}">
                    <a16:creationId xmlns:a16="http://schemas.microsoft.com/office/drawing/2014/main" id="{01FA15D5-48FC-470B-AE59-F22DD3E79AF1}"/>
                  </a:ext>
                </a:extLst>
              </p:cNvPr>
              <p:cNvPicPr>
                <a:picLocks noChangeAspect="1"/>
              </p:cNvPicPr>
              <p:nvPr/>
            </p:nvPicPr>
            <p:blipFill rotWithShape="1">
              <a:blip r:embed="rId7"/>
              <a:srcRect l="74583" t="39436" r="12500" b="31406"/>
              <a:stretch/>
            </p:blipFill>
            <p:spPr>
              <a:xfrm>
                <a:off x="4060702" y="1885208"/>
                <a:ext cx="467767" cy="347053"/>
              </a:xfrm>
              <a:prstGeom prst="rect">
                <a:avLst/>
              </a:prstGeom>
            </p:spPr>
          </p:pic>
          <p:pic>
            <p:nvPicPr>
              <p:cNvPr id="53" name="Picture 52">
                <a:extLst>
                  <a:ext uri="{FF2B5EF4-FFF2-40B4-BE49-F238E27FC236}">
                    <a16:creationId xmlns:a16="http://schemas.microsoft.com/office/drawing/2014/main" id="{7587B217-5339-4D81-9B37-D36E6155F277}"/>
                  </a:ext>
                </a:extLst>
              </p:cNvPr>
              <p:cNvPicPr>
                <a:picLocks noChangeAspect="1"/>
              </p:cNvPicPr>
              <p:nvPr/>
            </p:nvPicPr>
            <p:blipFill rotWithShape="1">
              <a:blip r:embed="rId7"/>
              <a:srcRect l="74583" t="39436" r="12500" b="31406"/>
              <a:stretch/>
            </p:blipFill>
            <p:spPr>
              <a:xfrm>
                <a:off x="1993034" y="2492269"/>
                <a:ext cx="467767" cy="347053"/>
              </a:xfrm>
              <a:prstGeom prst="rect">
                <a:avLst/>
              </a:prstGeom>
            </p:spPr>
          </p:pic>
          <p:pic>
            <p:nvPicPr>
              <p:cNvPr id="54" name="Picture 53">
                <a:extLst>
                  <a:ext uri="{FF2B5EF4-FFF2-40B4-BE49-F238E27FC236}">
                    <a16:creationId xmlns:a16="http://schemas.microsoft.com/office/drawing/2014/main" id="{407802ED-FA6C-4D59-8498-EC44C95C45A2}"/>
                  </a:ext>
                </a:extLst>
              </p:cNvPr>
              <p:cNvPicPr>
                <a:picLocks noChangeAspect="1"/>
              </p:cNvPicPr>
              <p:nvPr/>
            </p:nvPicPr>
            <p:blipFill rotWithShape="1">
              <a:blip r:embed="rId7"/>
              <a:srcRect l="74583" t="39436" r="12500" b="31406"/>
              <a:stretch/>
            </p:blipFill>
            <p:spPr>
              <a:xfrm>
                <a:off x="3026868" y="2492269"/>
                <a:ext cx="467767" cy="347053"/>
              </a:xfrm>
              <a:prstGeom prst="rect">
                <a:avLst/>
              </a:prstGeom>
            </p:spPr>
          </p:pic>
          <p:pic>
            <p:nvPicPr>
              <p:cNvPr id="55" name="Picture 54">
                <a:extLst>
                  <a:ext uri="{FF2B5EF4-FFF2-40B4-BE49-F238E27FC236}">
                    <a16:creationId xmlns:a16="http://schemas.microsoft.com/office/drawing/2014/main" id="{9F62EB87-4A18-4935-B346-DB854C960A19}"/>
                  </a:ext>
                </a:extLst>
              </p:cNvPr>
              <p:cNvPicPr>
                <a:picLocks noChangeAspect="1"/>
              </p:cNvPicPr>
              <p:nvPr/>
            </p:nvPicPr>
            <p:blipFill rotWithShape="1">
              <a:blip r:embed="rId7"/>
              <a:srcRect l="74583" t="39436" r="12500" b="31406"/>
              <a:stretch/>
            </p:blipFill>
            <p:spPr>
              <a:xfrm>
                <a:off x="4060702" y="2492269"/>
                <a:ext cx="467767" cy="347053"/>
              </a:xfrm>
              <a:prstGeom prst="rect">
                <a:avLst/>
              </a:prstGeom>
            </p:spPr>
          </p:pic>
          <p:sp>
            <p:nvSpPr>
              <p:cNvPr id="56" name="Flowchart: Connector 55">
                <a:extLst>
                  <a:ext uri="{FF2B5EF4-FFF2-40B4-BE49-F238E27FC236}">
                    <a16:creationId xmlns:a16="http://schemas.microsoft.com/office/drawing/2014/main" id="{DC2D4D33-2C63-4874-ABD9-48CBAB720DEF}"/>
                  </a:ext>
                </a:extLst>
              </p:cNvPr>
              <p:cNvSpPr/>
              <p:nvPr/>
            </p:nvSpPr>
            <p:spPr>
              <a:xfrm>
                <a:off x="2874839" y="1598915"/>
                <a:ext cx="772016" cy="922503"/>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57" name="Flowchart: Connector 56">
                <a:extLst>
                  <a:ext uri="{FF2B5EF4-FFF2-40B4-BE49-F238E27FC236}">
                    <a16:creationId xmlns:a16="http://schemas.microsoft.com/office/drawing/2014/main" id="{684FB3EA-F5EA-4190-849A-1165AFF333F8}"/>
                  </a:ext>
                </a:extLst>
              </p:cNvPr>
              <p:cNvSpPr/>
              <p:nvPr/>
            </p:nvSpPr>
            <p:spPr>
              <a:xfrm>
                <a:off x="2593657" y="1597767"/>
                <a:ext cx="1334736" cy="922503"/>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58" name="Flowchart: Connector 57">
                <a:extLst>
                  <a:ext uri="{FF2B5EF4-FFF2-40B4-BE49-F238E27FC236}">
                    <a16:creationId xmlns:a16="http://schemas.microsoft.com/office/drawing/2014/main" id="{A2D46B11-DCBD-477D-B412-B9380553D620}"/>
                  </a:ext>
                </a:extLst>
              </p:cNvPr>
              <p:cNvSpPr/>
              <p:nvPr/>
            </p:nvSpPr>
            <p:spPr>
              <a:xfrm>
                <a:off x="2356573" y="1597909"/>
                <a:ext cx="1809207" cy="922503"/>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59" name="Flowchart: Connector 58">
                <a:extLst>
                  <a:ext uri="{FF2B5EF4-FFF2-40B4-BE49-F238E27FC236}">
                    <a16:creationId xmlns:a16="http://schemas.microsoft.com/office/drawing/2014/main" id="{F5C1D484-F7D9-4D28-A876-A0F333D8F61A}"/>
                  </a:ext>
                </a:extLst>
              </p:cNvPr>
              <p:cNvSpPr/>
              <p:nvPr/>
            </p:nvSpPr>
            <p:spPr>
              <a:xfrm>
                <a:off x="2158563" y="1598024"/>
                <a:ext cx="2205477" cy="922503"/>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60" name="Flowchart: Connector 59">
                <a:extLst>
                  <a:ext uri="{FF2B5EF4-FFF2-40B4-BE49-F238E27FC236}">
                    <a16:creationId xmlns:a16="http://schemas.microsoft.com/office/drawing/2014/main" id="{25E23E65-F655-40B4-84B6-1C98D1009CCF}"/>
                  </a:ext>
                </a:extLst>
              </p:cNvPr>
              <p:cNvSpPr/>
              <p:nvPr/>
            </p:nvSpPr>
            <p:spPr>
              <a:xfrm>
                <a:off x="1929363" y="1598162"/>
                <a:ext cx="2670594" cy="922503"/>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grpSp>
        <p:sp>
          <p:nvSpPr>
            <p:cNvPr id="46" name="Flowchart: Connector 45">
              <a:extLst>
                <a:ext uri="{FF2B5EF4-FFF2-40B4-BE49-F238E27FC236}">
                  <a16:creationId xmlns:a16="http://schemas.microsoft.com/office/drawing/2014/main" id="{F71B184D-E7D4-4CA8-8FC8-70249CD6DC44}"/>
                </a:ext>
              </a:extLst>
            </p:cNvPr>
            <p:cNvSpPr/>
            <p:nvPr/>
          </p:nvSpPr>
          <p:spPr>
            <a:xfrm>
              <a:off x="1352817" y="2541365"/>
              <a:ext cx="491435" cy="731225"/>
            </a:xfrm>
            <a:prstGeom prst="flowChartConnector">
              <a:avLst/>
            </a:prstGeom>
            <a:noFill/>
            <a:ln w="44450">
              <a:solidFill>
                <a:srgbClr val="FFFF00"/>
              </a:solidFill>
              <a:prstDash val="sysDot"/>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grpSp>
      <p:grpSp>
        <p:nvGrpSpPr>
          <p:cNvPr id="81" name="Group 80">
            <a:extLst>
              <a:ext uri="{FF2B5EF4-FFF2-40B4-BE49-F238E27FC236}">
                <a16:creationId xmlns:a16="http://schemas.microsoft.com/office/drawing/2014/main" id="{6859837D-7BFD-46A0-98E3-98BEC48DD13F}"/>
              </a:ext>
            </a:extLst>
          </p:cNvPr>
          <p:cNvGrpSpPr/>
          <p:nvPr/>
        </p:nvGrpSpPr>
        <p:grpSpPr>
          <a:xfrm>
            <a:off x="1733494" y="7177096"/>
            <a:ext cx="4021218" cy="1299970"/>
            <a:chOff x="6154742" y="2409141"/>
            <a:chExt cx="2733379" cy="883641"/>
          </a:xfrm>
        </p:grpSpPr>
        <p:grpSp>
          <p:nvGrpSpPr>
            <p:cNvPr id="82" name="Group 81">
              <a:extLst>
                <a:ext uri="{FF2B5EF4-FFF2-40B4-BE49-F238E27FC236}">
                  <a16:creationId xmlns:a16="http://schemas.microsoft.com/office/drawing/2014/main" id="{7058026E-602C-4D26-B744-687EF36A650B}"/>
                </a:ext>
              </a:extLst>
            </p:cNvPr>
            <p:cNvGrpSpPr/>
            <p:nvPr/>
          </p:nvGrpSpPr>
          <p:grpSpPr>
            <a:xfrm>
              <a:off x="6399322" y="2409141"/>
              <a:ext cx="2201058" cy="883641"/>
              <a:chOff x="5164618" y="2044252"/>
              <a:chExt cx="2668890" cy="1071459"/>
            </a:xfrm>
          </p:grpSpPr>
          <p:sp>
            <p:nvSpPr>
              <p:cNvPr id="87" name="Flowchart: Connector 86">
                <a:extLst>
                  <a:ext uri="{FF2B5EF4-FFF2-40B4-BE49-F238E27FC236}">
                    <a16:creationId xmlns:a16="http://schemas.microsoft.com/office/drawing/2014/main" id="{299C907E-22DD-4FCA-8263-6446D73E0904}"/>
                  </a:ext>
                </a:extLst>
              </p:cNvPr>
              <p:cNvSpPr/>
              <p:nvPr/>
            </p:nvSpPr>
            <p:spPr>
              <a:xfrm>
                <a:off x="6110094" y="2045566"/>
                <a:ext cx="771525" cy="1070145"/>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88" name="Flowchart: Connector 87">
                <a:extLst>
                  <a:ext uri="{FF2B5EF4-FFF2-40B4-BE49-F238E27FC236}">
                    <a16:creationId xmlns:a16="http://schemas.microsoft.com/office/drawing/2014/main" id="{64970950-09E8-46B9-B275-4C6A7D60C192}"/>
                  </a:ext>
                </a:extLst>
              </p:cNvPr>
              <p:cNvSpPr/>
              <p:nvPr/>
            </p:nvSpPr>
            <p:spPr>
              <a:xfrm>
                <a:off x="5828912" y="2044252"/>
                <a:ext cx="1333886" cy="1070145"/>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89" name="Flowchart: Connector 88">
                <a:extLst>
                  <a:ext uri="{FF2B5EF4-FFF2-40B4-BE49-F238E27FC236}">
                    <a16:creationId xmlns:a16="http://schemas.microsoft.com/office/drawing/2014/main" id="{8A539E09-BE43-48A9-8DD8-E0FFD5FA426D}"/>
                  </a:ext>
                </a:extLst>
              </p:cNvPr>
              <p:cNvSpPr/>
              <p:nvPr/>
            </p:nvSpPr>
            <p:spPr>
              <a:xfrm>
                <a:off x="5591828" y="2044252"/>
                <a:ext cx="1808053" cy="1070145"/>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90" name="Flowchart: Connector 89">
                <a:extLst>
                  <a:ext uri="{FF2B5EF4-FFF2-40B4-BE49-F238E27FC236}">
                    <a16:creationId xmlns:a16="http://schemas.microsoft.com/office/drawing/2014/main" id="{78AF1996-86CB-4C2E-88BE-BA3901FDB45D}"/>
                  </a:ext>
                </a:extLst>
              </p:cNvPr>
              <p:cNvSpPr/>
              <p:nvPr/>
            </p:nvSpPr>
            <p:spPr>
              <a:xfrm>
                <a:off x="5393820" y="2044252"/>
                <a:ext cx="2204070" cy="1070145"/>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sp>
            <p:nvSpPr>
              <p:cNvPr id="91" name="Flowchart: Connector 90">
                <a:extLst>
                  <a:ext uri="{FF2B5EF4-FFF2-40B4-BE49-F238E27FC236}">
                    <a16:creationId xmlns:a16="http://schemas.microsoft.com/office/drawing/2014/main" id="{8E995AAB-3A25-44E6-BECA-7F43E9954600}"/>
                  </a:ext>
                </a:extLst>
              </p:cNvPr>
              <p:cNvSpPr/>
              <p:nvPr/>
            </p:nvSpPr>
            <p:spPr>
              <a:xfrm>
                <a:off x="5164618" y="2044252"/>
                <a:ext cx="2668890" cy="1070145"/>
              </a:xfrm>
              <a:prstGeom prst="flowChartConnector">
                <a:avLst/>
              </a:prstGeom>
              <a:solidFill>
                <a:schemeClr val="bg1">
                  <a:lumMod val="50000"/>
                  <a:alpha val="31000"/>
                </a:schemeClr>
              </a:solidFill>
              <a:ln w="127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grpSp>
        <p:pic>
          <p:nvPicPr>
            <p:cNvPr id="83" name="Picture 82">
              <a:extLst>
                <a:ext uri="{FF2B5EF4-FFF2-40B4-BE49-F238E27FC236}">
                  <a16:creationId xmlns:a16="http://schemas.microsoft.com/office/drawing/2014/main" id="{9434CF11-75F9-4113-8C27-2952C0B72EB7}"/>
                </a:ext>
              </a:extLst>
            </p:cNvPr>
            <p:cNvPicPr>
              <a:picLocks noChangeAspect="1"/>
            </p:cNvPicPr>
            <p:nvPr/>
          </p:nvPicPr>
          <p:blipFill rotWithShape="1">
            <a:blip r:embed="rId8"/>
            <a:srcRect l="69355" t="56339" r="27396" b="26229"/>
            <a:stretch/>
          </p:blipFill>
          <p:spPr>
            <a:xfrm>
              <a:off x="6154742" y="2683378"/>
              <a:ext cx="197434" cy="348135"/>
            </a:xfrm>
            <a:prstGeom prst="rect">
              <a:avLst/>
            </a:prstGeom>
          </p:spPr>
        </p:pic>
        <p:pic>
          <p:nvPicPr>
            <p:cNvPr id="84" name="Picture 83">
              <a:extLst>
                <a:ext uri="{FF2B5EF4-FFF2-40B4-BE49-F238E27FC236}">
                  <a16:creationId xmlns:a16="http://schemas.microsoft.com/office/drawing/2014/main" id="{2ADF096D-BD72-47AA-8E9F-C6F7439F74FB}"/>
                </a:ext>
              </a:extLst>
            </p:cNvPr>
            <p:cNvPicPr>
              <a:picLocks noChangeAspect="1"/>
            </p:cNvPicPr>
            <p:nvPr/>
          </p:nvPicPr>
          <p:blipFill rotWithShape="1">
            <a:blip r:embed="rId8"/>
            <a:srcRect l="69355" t="56339" r="27396" b="26229"/>
            <a:stretch/>
          </p:blipFill>
          <p:spPr>
            <a:xfrm rot="10800000">
              <a:off x="8690687" y="2683378"/>
              <a:ext cx="197434" cy="348135"/>
            </a:xfrm>
            <a:prstGeom prst="rect">
              <a:avLst/>
            </a:prstGeom>
          </p:spPr>
        </p:pic>
        <p:cxnSp>
          <p:nvCxnSpPr>
            <p:cNvPr id="85" name="Straight Connector 84">
              <a:extLst>
                <a:ext uri="{FF2B5EF4-FFF2-40B4-BE49-F238E27FC236}">
                  <a16:creationId xmlns:a16="http://schemas.microsoft.com/office/drawing/2014/main" id="{C137AF16-0B90-4551-BB04-F48A3D89F1E1}"/>
                </a:ext>
              </a:extLst>
            </p:cNvPr>
            <p:cNvCxnSpPr>
              <a:endCxn id="84" idx="3"/>
            </p:cNvCxnSpPr>
            <p:nvPr/>
          </p:nvCxnSpPr>
          <p:spPr>
            <a:xfrm>
              <a:off x="6352176" y="2857445"/>
              <a:ext cx="2338511" cy="0"/>
            </a:xfrm>
            <a:prstGeom prst="line">
              <a:avLst/>
            </a:prstGeom>
            <a:ln w="22225" cmpd="sng">
              <a:solidFill>
                <a:srgbClr val="D32B33"/>
              </a:solidFill>
              <a:prstDash val="dash"/>
            </a:ln>
            <a:effectLst/>
          </p:spPr>
          <p:style>
            <a:lnRef idx="2">
              <a:schemeClr val="accent1"/>
            </a:lnRef>
            <a:fillRef idx="0">
              <a:schemeClr val="accent1"/>
            </a:fillRef>
            <a:effectRef idx="1">
              <a:schemeClr val="accent1"/>
            </a:effectRef>
            <a:fontRef idx="minor">
              <a:schemeClr val="tx1"/>
            </a:fontRef>
          </p:style>
        </p:cxnSp>
        <p:sp>
          <p:nvSpPr>
            <p:cNvPr id="86" name="Rectangle 85">
              <a:extLst>
                <a:ext uri="{FF2B5EF4-FFF2-40B4-BE49-F238E27FC236}">
                  <a16:creationId xmlns:a16="http://schemas.microsoft.com/office/drawing/2014/main" id="{7B5AF0AF-2210-4F1C-88C2-CE463FF4EF21}"/>
                </a:ext>
              </a:extLst>
            </p:cNvPr>
            <p:cNvSpPr/>
            <p:nvPr/>
          </p:nvSpPr>
          <p:spPr>
            <a:xfrm>
              <a:off x="6352178" y="2542729"/>
              <a:ext cx="2248204" cy="627624"/>
            </a:xfrm>
            <a:prstGeom prst="rect">
              <a:avLst/>
            </a:prstGeom>
            <a:noFill/>
            <a:ln w="44450">
              <a:solidFill>
                <a:srgbClr val="FFFF00"/>
              </a:solidFill>
              <a:prstDash val="sysDot"/>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AU" sz="4800" dirty="0">
                <a:solidFill>
                  <a:schemeClr val="accent2"/>
                </a:solidFill>
              </a:endParaRPr>
            </a:p>
          </p:txBody>
        </p:sp>
      </p:grpSp>
    </p:spTree>
    <p:extLst>
      <p:ext uri="{BB962C8B-B14F-4D97-AF65-F5344CB8AC3E}">
        <p14:creationId xmlns:p14="http://schemas.microsoft.com/office/powerpoint/2010/main" val="15860465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animBg="1"/>
      <p:bldP spid="37" grpId="0" animBg="1"/>
      <p:bldP spid="39" grpId="0"/>
      <p:bldP spid="40" grpId="0"/>
      <p:bldP spid="41"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rueba VESDA y OSID en almacenes JUN 2019">
            <a:hlinkClick r:id="" action="ppaction://media"/>
            <a:extLst>
              <a:ext uri="{FF2B5EF4-FFF2-40B4-BE49-F238E27FC236}">
                <a16:creationId xmlns:a16="http://schemas.microsoft.com/office/drawing/2014/main" id="{CD451D50-6974-461C-9F1B-E0E52310E81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77799" y="5359501"/>
            <a:ext cx="14025882" cy="7902222"/>
          </a:xfrm>
        </p:spPr>
      </p:pic>
      <p:graphicFrame>
        <p:nvGraphicFramePr>
          <p:cNvPr id="3" name="Table 5">
            <a:extLst>
              <a:ext uri="{FF2B5EF4-FFF2-40B4-BE49-F238E27FC236}">
                <a16:creationId xmlns:a16="http://schemas.microsoft.com/office/drawing/2014/main" id="{3B7B67C4-5F66-422C-9FA1-224E23D0F4A1}"/>
              </a:ext>
            </a:extLst>
          </p:cNvPr>
          <p:cNvGraphicFramePr>
            <a:graphicFrameLocks noGrp="1"/>
          </p:cNvGraphicFramePr>
          <p:nvPr>
            <p:extLst>
              <p:ext uri="{D42A27DB-BD31-4B8C-83A1-F6EECF244321}">
                <p14:modId xmlns:p14="http://schemas.microsoft.com/office/powerpoint/2010/main" val="245473219"/>
              </p:ext>
            </p:extLst>
          </p:nvPr>
        </p:nvGraphicFramePr>
        <p:xfrm>
          <a:off x="14467841" y="2714513"/>
          <a:ext cx="9550398" cy="10547210"/>
        </p:xfrm>
        <a:graphic>
          <a:graphicData uri="http://schemas.openxmlformats.org/drawingml/2006/table">
            <a:tbl>
              <a:tblPr firstRow="1" bandRow="1">
                <a:tableStyleId>{793D81CF-94F2-401A-BA57-92F5A7B2D0C5}</a:tableStyleId>
              </a:tblPr>
              <a:tblGrid>
                <a:gridCol w="3183466">
                  <a:extLst>
                    <a:ext uri="{9D8B030D-6E8A-4147-A177-3AD203B41FA5}">
                      <a16:colId xmlns:a16="http://schemas.microsoft.com/office/drawing/2014/main" val="278055974"/>
                    </a:ext>
                  </a:extLst>
                </a:gridCol>
                <a:gridCol w="3183466">
                  <a:extLst>
                    <a:ext uri="{9D8B030D-6E8A-4147-A177-3AD203B41FA5}">
                      <a16:colId xmlns:a16="http://schemas.microsoft.com/office/drawing/2014/main" val="4287696597"/>
                    </a:ext>
                  </a:extLst>
                </a:gridCol>
                <a:gridCol w="3183466">
                  <a:extLst>
                    <a:ext uri="{9D8B030D-6E8A-4147-A177-3AD203B41FA5}">
                      <a16:colId xmlns:a16="http://schemas.microsoft.com/office/drawing/2014/main" val="4054431890"/>
                    </a:ext>
                  </a:extLst>
                </a:gridCol>
              </a:tblGrid>
              <a:tr h="741680">
                <a:tc>
                  <a:txBody>
                    <a:bodyPr/>
                    <a:lstStyle/>
                    <a:p>
                      <a:pPr algn="ctr"/>
                      <a:r>
                        <a:rPr lang="es-MX" sz="2400" dirty="0"/>
                        <a:t>CARACTERÍSTICA</a:t>
                      </a:r>
                    </a:p>
                  </a:txBody>
                  <a:tcPr marL="182880" marR="182880" marT="91440" marB="91440"/>
                </a:tc>
                <a:tc>
                  <a:txBody>
                    <a:bodyPr/>
                    <a:lstStyle/>
                    <a:p>
                      <a:pPr algn="ctr"/>
                      <a:r>
                        <a:rPr lang="es-MX" sz="2400" dirty="0"/>
                        <a:t>BEAM</a:t>
                      </a:r>
                    </a:p>
                  </a:txBody>
                  <a:tcPr marL="182880" marR="182880" marT="91440" marB="91440"/>
                </a:tc>
                <a:tc>
                  <a:txBody>
                    <a:bodyPr/>
                    <a:lstStyle/>
                    <a:p>
                      <a:pPr algn="ctr"/>
                      <a:r>
                        <a:rPr lang="es-MX" sz="2400" dirty="0"/>
                        <a:t>ASPIRACIÓN</a:t>
                      </a:r>
                    </a:p>
                  </a:txBody>
                  <a:tcPr marL="182880" marR="182880" marT="91440" marB="91440"/>
                </a:tc>
                <a:extLst>
                  <a:ext uri="{0D108BD9-81ED-4DB2-BD59-A6C34878D82A}">
                    <a16:rowId xmlns:a16="http://schemas.microsoft.com/office/drawing/2014/main" val="3388013841"/>
                  </a:ext>
                </a:extLst>
              </a:tr>
              <a:tr h="2011680">
                <a:tc>
                  <a:txBody>
                    <a:bodyPr/>
                    <a:lstStyle/>
                    <a:p>
                      <a:pPr algn="ctr"/>
                      <a:r>
                        <a:rPr lang="es-MX" sz="2400" dirty="0"/>
                        <a:t>Tiempo respuesta</a:t>
                      </a:r>
                    </a:p>
                  </a:txBody>
                  <a:tcPr marL="182880" marR="182880" marT="91440" marB="91440" anchor="ctr"/>
                </a:tc>
                <a:tc>
                  <a:txBody>
                    <a:bodyPr/>
                    <a:lstStyle/>
                    <a:p>
                      <a:r>
                        <a:rPr lang="es-MX" sz="2400" dirty="0"/>
                        <a:t>Detección pasiva</a:t>
                      </a:r>
                    </a:p>
                    <a:p>
                      <a:r>
                        <a:rPr lang="es-MX" sz="2400" dirty="0"/>
                        <a:t>Altos techos: mayor a 0.5 o 1 </a:t>
                      </a:r>
                      <a:r>
                        <a:rPr lang="es-MX" sz="2400" dirty="0" err="1"/>
                        <a:t>hr</a:t>
                      </a:r>
                      <a:r>
                        <a:rPr lang="es-MX" sz="2400" dirty="0"/>
                        <a:t>.</a:t>
                      </a:r>
                    </a:p>
                  </a:txBody>
                  <a:tcPr marL="182880" marR="182880" marT="91440" marB="91440" anchor="ctr"/>
                </a:tc>
                <a:tc>
                  <a:txBody>
                    <a:bodyPr/>
                    <a:lstStyle/>
                    <a:p>
                      <a:r>
                        <a:rPr lang="es-MX" sz="2400" dirty="0"/>
                        <a:t>Detección activa</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2400" dirty="0"/>
                        <a:t>Altos techos: Desde 60 </a:t>
                      </a:r>
                      <a:r>
                        <a:rPr lang="es-MX" sz="2400" dirty="0" err="1"/>
                        <a:t>seg</a:t>
                      </a:r>
                      <a:r>
                        <a:rPr lang="es-MX" sz="2400" dirty="0"/>
                        <a:t>. Mayor tiempo para evacuación masiva</a:t>
                      </a:r>
                    </a:p>
                  </a:txBody>
                  <a:tcPr marL="182880" marR="182880" marT="91440" marB="91440" anchor="ctr"/>
                </a:tc>
                <a:extLst>
                  <a:ext uri="{0D108BD9-81ED-4DB2-BD59-A6C34878D82A}">
                    <a16:rowId xmlns:a16="http://schemas.microsoft.com/office/drawing/2014/main" val="1621405284"/>
                  </a:ext>
                </a:extLst>
              </a:tr>
              <a:tr h="914400">
                <a:tc>
                  <a:txBody>
                    <a:bodyPr/>
                    <a:lstStyle/>
                    <a:p>
                      <a:pPr algn="ctr"/>
                      <a:r>
                        <a:rPr lang="es-MX" sz="2400" dirty="0"/>
                        <a:t>Discreción</a:t>
                      </a:r>
                    </a:p>
                  </a:txBody>
                  <a:tcPr marL="182880" marR="182880" marT="91440" marB="91440" anchor="ctr"/>
                </a:tc>
                <a:tc>
                  <a:txBody>
                    <a:bodyPr/>
                    <a:lstStyle/>
                    <a:p>
                      <a:r>
                        <a:rPr lang="es-MX" sz="2400" dirty="0"/>
                        <a:t>Detector cableado (Conduit y cables)</a:t>
                      </a:r>
                    </a:p>
                  </a:txBody>
                  <a:tcPr marL="182880" marR="182880" marT="91440" marB="9144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2400" dirty="0"/>
                        <a:t>Tubería flexible</a:t>
                      </a:r>
                    </a:p>
                  </a:txBody>
                  <a:tcPr marL="182880" marR="182880" marT="91440" marB="91440" anchor="ctr"/>
                </a:tc>
                <a:extLst>
                  <a:ext uri="{0D108BD9-81ED-4DB2-BD59-A6C34878D82A}">
                    <a16:rowId xmlns:a16="http://schemas.microsoft.com/office/drawing/2014/main" val="3979634675"/>
                  </a:ext>
                </a:extLst>
              </a:tr>
              <a:tr h="2011680">
                <a:tc>
                  <a:txBody>
                    <a:bodyPr/>
                    <a:lstStyle/>
                    <a:p>
                      <a:pPr algn="ctr"/>
                      <a:r>
                        <a:rPr lang="es-MX" sz="2400" dirty="0"/>
                        <a:t>Mantenimiento</a:t>
                      </a:r>
                    </a:p>
                  </a:txBody>
                  <a:tcPr marL="182880" marR="182880" marT="91440" marB="91440" anchor="ctr"/>
                </a:tc>
                <a:tc>
                  <a:txBody>
                    <a:bodyPr/>
                    <a:lstStyle/>
                    <a:p>
                      <a:r>
                        <a:rPr lang="es-MX" sz="2400" dirty="0"/>
                        <a:t>Cerca del techo</a:t>
                      </a:r>
                    </a:p>
                    <a:p>
                      <a:r>
                        <a:rPr lang="es-MX" sz="2400" dirty="0"/>
                        <a:t>Requiere plataforma elevada</a:t>
                      </a:r>
                    </a:p>
                  </a:txBody>
                  <a:tcPr marL="182880" marR="182880" marT="91440" marB="91440" anchor="ctr"/>
                </a:tc>
                <a:tc>
                  <a:txBody>
                    <a:bodyPr/>
                    <a:lstStyle/>
                    <a:p>
                      <a:r>
                        <a:rPr lang="es-MX" sz="2400" dirty="0"/>
                        <a:t>Automático y en el detector.</a:t>
                      </a:r>
                    </a:p>
                    <a:p>
                      <a:r>
                        <a:rPr lang="es-MX" sz="2400" dirty="0"/>
                        <a:t>A altura de una persona (Ahorro en costos)</a:t>
                      </a:r>
                    </a:p>
                  </a:txBody>
                  <a:tcPr marL="182880" marR="182880" marT="91440" marB="91440" anchor="ctr"/>
                </a:tc>
                <a:extLst>
                  <a:ext uri="{0D108BD9-81ED-4DB2-BD59-A6C34878D82A}">
                    <a16:rowId xmlns:a16="http://schemas.microsoft.com/office/drawing/2014/main" val="221661930"/>
                  </a:ext>
                </a:extLst>
              </a:tr>
              <a:tr h="741680">
                <a:tc>
                  <a:txBody>
                    <a:bodyPr/>
                    <a:lstStyle/>
                    <a:p>
                      <a:pPr algn="ctr"/>
                      <a:r>
                        <a:rPr lang="es-MX" sz="2400" dirty="0"/>
                        <a:t>Estratificación</a:t>
                      </a:r>
                    </a:p>
                  </a:txBody>
                  <a:tcPr marL="182880" marR="182880" marT="91440" marB="91440" anchor="ctr"/>
                </a:tc>
                <a:tc>
                  <a:txBody>
                    <a:bodyPr/>
                    <a:lstStyle/>
                    <a:p>
                      <a:r>
                        <a:rPr lang="es-MX" sz="2400" dirty="0"/>
                        <a:t>Afecta</a:t>
                      </a:r>
                    </a:p>
                  </a:txBody>
                  <a:tcPr marL="182880" marR="182880" marT="91440" marB="91440" anchor="ctr"/>
                </a:tc>
                <a:tc>
                  <a:txBody>
                    <a:bodyPr/>
                    <a:lstStyle/>
                    <a:p>
                      <a:r>
                        <a:rPr lang="es-MX" sz="2400" dirty="0"/>
                        <a:t>No afecta</a:t>
                      </a:r>
                    </a:p>
                  </a:txBody>
                  <a:tcPr marL="182880" marR="182880" marT="91440" marB="91440" anchor="ctr"/>
                </a:tc>
                <a:extLst>
                  <a:ext uri="{0D108BD9-81ED-4DB2-BD59-A6C34878D82A}">
                    <a16:rowId xmlns:a16="http://schemas.microsoft.com/office/drawing/2014/main" val="1321038395"/>
                  </a:ext>
                </a:extLst>
              </a:tr>
              <a:tr h="1017130">
                <a:tc>
                  <a:txBody>
                    <a:bodyPr/>
                    <a:lstStyle/>
                    <a:p>
                      <a:pPr algn="ctr"/>
                      <a:r>
                        <a:rPr lang="es-MX" sz="2400" dirty="0"/>
                        <a:t>Dilución del humo (A/C)</a:t>
                      </a:r>
                    </a:p>
                  </a:txBody>
                  <a:tcPr marL="182880" marR="182880" marT="91440" marB="91440" anchor="ctr"/>
                </a:tc>
                <a:tc>
                  <a:txBody>
                    <a:bodyPr/>
                    <a:lstStyle/>
                    <a:p>
                      <a:r>
                        <a:rPr lang="es-MX" sz="2400" dirty="0"/>
                        <a:t>Afecta</a:t>
                      </a:r>
                    </a:p>
                  </a:txBody>
                  <a:tcPr marL="182880" marR="182880" marT="91440" marB="91440" anchor="ctr"/>
                </a:tc>
                <a:tc>
                  <a:txBody>
                    <a:bodyPr/>
                    <a:lstStyle/>
                    <a:p>
                      <a:r>
                        <a:rPr lang="es-MX" sz="2400" dirty="0"/>
                        <a:t>No afecta</a:t>
                      </a:r>
                    </a:p>
                  </a:txBody>
                  <a:tcPr marL="182880" marR="182880" marT="91440" marB="91440" anchor="ctr"/>
                </a:tc>
                <a:extLst>
                  <a:ext uri="{0D108BD9-81ED-4DB2-BD59-A6C34878D82A}">
                    <a16:rowId xmlns:a16="http://schemas.microsoft.com/office/drawing/2014/main" val="282615964"/>
                  </a:ext>
                </a:extLst>
              </a:tr>
              <a:tr h="1280160">
                <a:tc>
                  <a:txBody>
                    <a:bodyPr/>
                    <a:lstStyle/>
                    <a:p>
                      <a:pPr algn="ctr"/>
                      <a:r>
                        <a:rPr lang="es-MX" sz="2400" dirty="0"/>
                        <a:t>Umbrales concentración de humo</a:t>
                      </a:r>
                    </a:p>
                  </a:txBody>
                  <a:tcPr marL="182880" marR="182880" marT="91440" marB="91440" anchor="ctr"/>
                </a:tc>
                <a:tc>
                  <a:txBody>
                    <a:bodyPr/>
                    <a:lstStyle/>
                    <a:p>
                      <a:r>
                        <a:rPr lang="es-MX" sz="2400" dirty="0"/>
                        <a:t>No</a:t>
                      </a:r>
                    </a:p>
                  </a:txBody>
                  <a:tcPr marL="182880" marR="182880" marT="91440" marB="91440" anchor="ctr"/>
                </a:tc>
                <a:tc>
                  <a:txBody>
                    <a:bodyPr/>
                    <a:lstStyle/>
                    <a:p>
                      <a:r>
                        <a:rPr lang="es-MX" sz="2400" dirty="0"/>
                        <a:t>Sí. Programables. Se puede descartar falsas alarmas. </a:t>
                      </a:r>
                    </a:p>
                  </a:txBody>
                  <a:tcPr marL="182880" marR="182880" marT="91440" marB="91440" anchor="ctr"/>
                </a:tc>
                <a:extLst>
                  <a:ext uri="{0D108BD9-81ED-4DB2-BD59-A6C34878D82A}">
                    <a16:rowId xmlns:a16="http://schemas.microsoft.com/office/drawing/2014/main" val="4130095382"/>
                  </a:ext>
                </a:extLst>
              </a:tr>
              <a:tr h="914400">
                <a:tc>
                  <a:txBody>
                    <a:bodyPr/>
                    <a:lstStyle/>
                    <a:p>
                      <a:pPr algn="ctr"/>
                      <a:r>
                        <a:rPr lang="es-MX" sz="2400" dirty="0"/>
                        <a:t>Movimiento estructural</a:t>
                      </a:r>
                    </a:p>
                  </a:txBody>
                  <a:tcPr marL="182880" marR="182880" marT="91440" marB="91440" anchor="ctr"/>
                </a:tc>
                <a:tc>
                  <a:txBody>
                    <a:bodyPr/>
                    <a:lstStyle/>
                    <a:p>
                      <a:r>
                        <a:rPr lang="es-MX" sz="2400" dirty="0"/>
                        <a:t> soporta +-1° o 2°</a:t>
                      </a:r>
                    </a:p>
                  </a:txBody>
                  <a:tcPr marL="182880" marR="182880" marT="91440" marB="91440" anchor="ctr"/>
                </a:tc>
                <a:tc>
                  <a:txBody>
                    <a:bodyPr/>
                    <a:lstStyle/>
                    <a:p>
                      <a:r>
                        <a:rPr lang="es-MX" sz="2400" dirty="0"/>
                        <a:t>No afecta (tubo </a:t>
                      </a:r>
                      <a:r>
                        <a:rPr lang="es-MX" sz="2400" dirty="0" err="1"/>
                        <a:t>flex</a:t>
                      </a:r>
                      <a:r>
                        <a:rPr lang="es-MX" sz="2400" dirty="0"/>
                        <a:t>)</a:t>
                      </a:r>
                    </a:p>
                  </a:txBody>
                  <a:tcPr marL="182880" marR="182880" marT="91440" marB="91440" anchor="ctr"/>
                </a:tc>
                <a:extLst>
                  <a:ext uri="{0D108BD9-81ED-4DB2-BD59-A6C34878D82A}">
                    <a16:rowId xmlns:a16="http://schemas.microsoft.com/office/drawing/2014/main" val="454197160"/>
                  </a:ext>
                </a:extLst>
              </a:tr>
              <a:tr h="914400">
                <a:tc>
                  <a:txBody>
                    <a:bodyPr/>
                    <a:lstStyle/>
                    <a:p>
                      <a:pPr algn="ctr"/>
                      <a:r>
                        <a:rPr lang="es-MX" sz="2400" dirty="0"/>
                        <a:t>Conexión Diagnóstico</a:t>
                      </a:r>
                    </a:p>
                  </a:txBody>
                  <a:tcPr marL="182880" marR="182880" marT="91440" marB="91440" anchor="ctr"/>
                </a:tc>
                <a:tc>
                  <a:txBody>
                    <a:bodyPr/>
                    <a:lstStyle/>
                    <a:p>
                      <a:r>
                        <a:rPr lang="es-MX" sz="2400" dirty="0"/>
                        <a:t>Cable punto a punto</a:t>
                      </a:r>
                    </a:p>
                  </a:txBody>
                  <a:tcPr marL="182880" marR="182880" marT="91440" marB="91440" anchor="ctr"/>
                </a:tc>
                <a:tc>
                  <a:txBody>
                    <a:bodyPr/>
                    <a:lstStyle/>
                    <a:p>
                      <a:r>
                        <a:rPr lang="es-MX" sz="2400" dirty="0" err="1"/>
                        <a:t>Wi</a:t>
                      </a:r>
                      <a:r>
                        <a:rPr lang="es-MX" sz="2400" dirty="0"/>
                        <a:t>-Fi o Ethernet centralizado</a:t>
                      </a:r>
                    </a:p>
                  </a:txBody>
                  <a:tcPr marL="182880" marR="182880" marT="91440" marB="91440" anchor="ctr"/>
                </a:tc>
                <a:extLst>
                  <a:ext uri="{0D108BD9-81ED-4DB2-BD59-A6C34878D82A}">
                    <a16:rowId xmlns:a16="http://schemas.microsoft.com/office/drawing/2014/main" val="1447873978"/>
                  </a:ext>
                </a:extLst>
              </a:tr>
            </a:tbl>
          </a:graphicData>
        </a:graphic>
      </p:graphicFrame>
      <p:sp>
        <p:nvSpPr>
          <p:cNvPr id="9" name="TextBox 8">
            <a:extLst>
              <a:ext uri="{FF2B5EF4-FFF2-40B4-BE49-F238E27FC236}">
                <a16:creationId xmlns:a16="http://schemas.microsoft.com/office/drawing/2014/main" id="{A6CD32EC-4A85-4CB6-ADAB-1B593B05BA0C}"/>
              </a:ext>
            </a:extLst>
          </p:cNvPr>
          <p:cNvSpPr txBox="1"/>
          <p:nvPr/>
        </p:nvSpPr>
        <p:spPr>
          <a:xfrm>
            <a:off x="493829" y="3340156"/>
            <a:ext cx="13393822" cy="1648940"/>
          </a:xfrm>
          <a:prstGeom prst="rect">
            <a:avLst/>
          </a:prstGeom>
          <a:ln w="12700">
            <a:miter lim="400000"/>
          </a:ln>
        </p:spPr>
        <p:txBody>
          <a:bodyPr lIns="50800" tIns="50800" rIns="50800" bIns="50800">
            <a:normAutofit fontScale="97500"/>
          </a:bodyPr>
          <a:lstStyle>
            <a:lvl1pPr algn="l">
              <a:lnSpc>
                <a:spcPct val="80000"/>
              </a:lnSpc>
              <a:defRPr sz="8500" b="1" spc="-170">
                <a:solidFill>
                  <a:srgbClr val="000000"/>
                </a:solidFill>
              </a:defRPr>
            </a:lvl1pPr>
            <a:lvl2pPr algn="l">
              <a:lnSpc>
                <a:spcPct val="80000"/>
              </a:lnSpc>
              <a:defRPr sz="8500" b="1" spc="-170">
                <a:solidFill>
                  <a:srgbClr val="000000"/>
                </a:solidFill>
              </a:defRPr>
            </a:lvl2pPr>
            <a:lvl3pPr algn="l">
              <a:lnSpc>
                <a:spcPct val="80000"/>
              </a:lnSpc>
              <a:defRPr sz="8500" b="1" spc="-170">
                <a:solidFill>
                  <a:srgbClr val="000000"/>
                </a:solidFill>
              </a:defRPr>
            </a:lvl3pPr>
            <a:lvl4pPr algn="l">
              <a:lnSpc>
                <a:spcPct val="80000"/>
              </a:lnSpc>
              <a:defRPr sz="8500" b="1" spc="-170">
                <a:solidFill>
                  <a:srgbClr val="000000"/>
                </a:solidFill>
              </a:defRPr>
            </a:lvl4pPr>
            <a:lvl5pPr algn="l">
              <a:lnSpc>
                <a:spcPct val="80000"/>
              </a:lnSpc>
              <a:defRPr sz="8500" b="1" spc="-170">
                <a:solidFill>
                  <a:srgbClr val="000000"/>
                </a:solidFill>
              </a:defRPr>
            </a:lvl5pPr>
            <a:lvl6pPr algn="l">
              <a:lnSpc>
                <a:spcPct val="80000"/>
              </a:lnSpc>
              <a:defRPr sz="8500" b="1" spc="-170">
                <a:solidFill>
                  <a:srgbClr val="000000"/>
                </a:solidFill>
              </a:defRPr>
            </a:lvl6pPr>
            <a:lvl7pPr algn="l">
              <a:lnSpc>
                <a:spcPct val="80000"/>
              </a:lnSpc>
              <a:defRPr sz="8500" b="1" spc="-170">
                <a:solidFill>
                  <a:srgbClr val="000000"/>
                </a:solidFill>
              </a:defRPr>
            </a:lvl7pPr>
            <a:lvl8pPr algn="l">
              <a:lnSpc>
                <a:spcPct val="80000"/>
              </a:lnSpc>
              <a:defRPr sz="8500" b="1" spc="-170">
                <a:solidFill>
                  <a:srgbClr val="000000"/>
                </a:solidFill>
              </a:defRPr>
            </a:lvl8pPr>
            <a:lvl9pPr algn="l">
              <a:lnSpc>
                <a:spcPct val="80000"/>
              </a:lnSpc>
              <a:defRPr sz="8500" b="1" spc="-170">
                <a:solidFill>
                  <a:srgbClr val="000000"/>
                </a:solidFill>
              </a:defRPr>
            </a:lvl9pPr>
          </a:lstStyle>
          <a:p>
            <a:pPr algn="ctr"/>
            <a:r>
              <a:rPr lang="es-MX" sz="6000" dirty="0"/>
              <a:t>Comparativa Beam vs </a:t>
            </a:r>
          </a:p>
          <a:p>
            <a:pPr algn="ctr"/>
            <a:r>
              <a:rPr lang="es-MX" sz="6000" dirty="0"/>
              <a:t>Aspiración a 12 m</a:t>
            </a:r>
          </a:p>
        </p:txBody>
      </p:sp>
    </p:spTree>
    <p:extLst>
      <p:ext uri="{BB962C8B-B14F-4D97-AF65-F5344CB8AC3E}">
        <p14:creationId xmlns:p14="http://schemas.microsoft.com/office/powerpoint/2010/main" val="399507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96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F9D0-D9AA-486E-910E-96907B95935F}"/>
              </a:ext>
            </a:extLst>
          </p:cNvPr>
          <p:cNvSpPr>
            <a:spLocks noGrp="1"/>
          </p:cNvSpPr>
          <p:nvPr>
            <p:ph type="title"/>
          </p:nvPr>
        </p:nvSpPr>
        <p:spPr/>
        <p:txBody>
          <a:bodyPr/>
          <a:lstStyle/>
          <a:p>
            <a:r>
              <a:rPr lang="es-MX" dirty="0"/>
              <a:t>Almacenes</a:t>
            </a:r>
          </a:p>
        </p:txBody>
      </p:sp>
      <p:pic>
        <p:nvPicPr>
          <p:cNvPr id="4" name="Picture 18" descr="DSC00770">
            <a:hlinkClick r:id="rId2" action="ppaction://hlinkfile"/>
            <a:extLst>
              <a:ext uri="{FF2B5EF4-FFF2-40B4-BE49-F238E27FC236}">
                <a16:creationId xmlns:a16="http://schemas.microsoft.com/office/drawing/2014/main" id="{582C776A-53E4-40B5-A3A5-43693F7E96D9}"/>
              </a:ext>
            </a:extLst>
          </p:cNvPr>
          <p:cNvPicPr>
            <a:picLocks noChangeAspect="1" noChangeArrowheads="1"/>
          </p:cNvPicPr>
          <p:nvPr/>
        </p:nvPicPr>
        <p:blipFill>
          <a:blip r:embed="rId3" cstate="print"/>
          <a:srcRect/>
          <a:stretch>
            <a:fillRect/>
          </a:stretch>
        </p:blipFill>
        <p:spPr bwMode="auto">
          <a:xfrm>
            <a:off x="4449505" y="3870548"/>
            <a:ext cx="15009569" cy="9474790"/>
          </a:xfrm>
          <a:prstGeom prst="rect">
            <a:avLst/>
          </a:prstGeom>
          <a:noFill/>
          <a:ln>
            <a:miter lim="800000"/>
            <a:headEnd/>
            <a:tailEnd/>
          </a:ln>
        </p:spPr>
      </p:pic>
    </p:spTree>
    <p:extLst>
      <p:ext uri="{BB962C8B-B14F-4D97-AF65-F5344CB8AC3E}">
        <p14:creationId xmlns:p14="http://schemas.microsoft.com/office/powerpoint/2010/main" val="295787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2977A82-A083-4198-9C21-E7809856B9D6}"/>
              </a:ext>
            </a:extLst>
          </p:cNvPr>
          <p:cNvPicPr>
            <a:picLocks noChangeAspect="1"/>
          </p:cNvPicPr>
          <p:nvPr/>
        </p:nvPicPr>
        <p:blipFill>
          <a:blip r:embed="rId2"/>
          <a:stretch>
            <a:fillRect/>
          </a:stretch>
        </p:blipFill>
        <p:spPr>
          <a:xfrm>
            <a:off x="1669571" y="2613942"/>
            <a:ext cx="8690140" cy="7036548"/>
          </a:xfrm>
          <a:prstGeom prst="rect">
            <a:avLst/>
          </a:prstGeom>
        </p:spPr>
      </p:pic>
      <p:sp>
        <p:nvSpPr>
          <p:cNvPr id="2" name="Title 1">
            <a:extLst>
              <a:ext uri="{FF2B5EF4-FFF2-40B4-BE49-F238E27FC236}">
                <a16:creationId xmlns:a16="http://schemas.microsoft.com/office/drawing/2014/main" id="{5A43FA27-BAED-4BE2-9967-430EF476B9AB}"/>
              </a:ext>
            </a:extLst>
          </p:cNvPr>
          <p:cNvSpPr>
            <a:spLocks noGrp="1"/>
          </p:cNvSpPr>
          <p:nvPr>
            <p:ph type="title"/>
          </p:nvPr>
        </p:nvSpPr>
        <p:spPr>
          <a:xfrm>
            <a:off x="10820620" y="1896578"/>
            <a:ext cx="4168142" cy="1078444"/>
          </a:xfrm>
        </p:spPr>
        <p:txBody>
          <a:bodyPr>
            <a:normAutofit fontScale="90000"/>
          </a:bodyPr>
          <a:lstStyle/>
          <a:p>
            <a:pPr algn="r"/>
            <a:r>
              <a:rPr lang="es-MX" dirty="0" err="1"/>
              <a:t>In-rack</a:t>
            </a:r>
            <a:endParaRPr lang="es-MX" dirty="0"/>
          </a:p>
        </p:txBody>
      </p:sp>
      <p:pic>
        <p:nvPicPr>
          <p:cNvPr id="4" name="Picture 22">
            <a:extLst>
              <a:ext uri="{FF2B5EF4-FFF2-40B4-BE49-F238E27FC236}">
                <a16:creationId xmlns:a16="http://schemas.microsoft.com/office/drawing/2014/main" id="{3ABAA125-47D9-40B4-95AB-F27621A892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740" y="7053729"/>
            <a:ext cx="5060702" cy="6268077"/>
          </a:xfrm>
          <a:prstGeom prst="rect">
            <a:avLst/>
          </a:prstGeom>
          <a:noFill/>
          <a:ln>
            <a:noFill/>
          </a:ln>
          <a:effectLst/>
          <a:extLst>
            <a:ext uri="{909E8E84-426E-40DD-AFC4-6F175D3DCCD1}">
              <a14:hiddenFill xmlns:a14="http://schemas.microsoft.com/office/drawing/2010/main">
                <a:solidFill>
                  <a:srgbClr val="00A2E7">
                    <a:alpha val="5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C:\Documents and Settings\koskanif\My Documents\My Pictures\Iphone\Iphone 052.jpg">
            <a:extLst>
              <a:ext uri="{FF2B5EF4-FFF2-40B4-BE49-F238E27FC236}">
                <a16:creationId xmlns:a16="http://schemas.microsoft.com/office/drawing/2014/main" id="{2D5C6758-431E-4EAF-86A2-BC70DE72E5B4}"/>
              </a:ext>
            </a:extLst>
          </p:cNvPr>
          <p:cNvPicPr>
            <a:picLocks noChangeAspect="1" noChangeArrowheads="1"/>
          </p:cNvPicPr>
          <p:nvPr/>
        </p:nvPicPr>
        <p:blipFill rotWithShape="1">
          <a:blip r:embed="rId4" cstate="print"/>
          <a:srcRect l="5096" r="11358"/>
          <a:stretch/>
        </p:blipFill>
        <p:spPr bwMode="auto">
          <a:xfrm>
            <a:off x="10820620" y="3432482"/>
            <a:ext cx="13121640" cy="9689580"/>
          </a:xfrm>
          <a:prstGeom prst="rect">
            <a:avLst/>
          </a:prstGeom>
          <a:noFill/>
        </p:spPr>
      </p:pic>
    </p:spTree>
    <p:extLst>
      <p:ext uri="{BB962C8B-B14F-4D97-AF65-F5344CB8AC3E}">
        <p14:creationId xmlns:p14="http://schemas.microsoft.com/office/powerpoint/2010/main" val="740425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CB91F09-BB4B-4BEF-A145-7DC9A7AA438C}"/>
              </a:ext>
            </a:extLst>
          </p:cNvPr>
          <p:cNvSpPr>
            <a:spLocks noGrp="1"/>
          </p:cNvSpPr>
          <p:nvPr>
            <p:ph type="title"/>
          </p:nvPr>
        </p:nvSpPr>
        <p:spPr>
          <a:xfrm>
            <a:off x="6325838" y="2458704"/>
            <a:ext cx="8810400" cy="838200"/>
          </a:xfrm>
        </p:spPr>
        <p:txBody>
          <a:bodyPr>
            <a:normAutofit fontScale="90000"/>
          </a:bodyPr>
          <a:lstStyle/>
          <a:p>
            <a:pPr algn="ctr"/>
            <a:r>
              <a:rPr lang="es-MX" dirty="0"/>
              <a:t>Ambientes sucios</a:t>
            </a:r>
          </a:p>
        </p:txBody>
      </p:sp>
      <p:pic>
        <p:nvPicPr>
          <p:cNvPr id="8" name="Picture 7">
            <a:extLst>
              <a:ext uri="{FF2B5EF4-FFF2-40B4-BE49-F238E27FC236}">
                <a16:creationId xmlns:a16="http://schemas.microsoft.com/office/drawing/2014/main" id="{C4F02942-56A4-460A-933A-142856FDE729}"/>
              </a:ext>
            </a:extLst>
          </p:cNvPr>
          <p:cNvPicPr>
            <a:picLocks noChangeAspect="1"/>
          </p:cNvPicPr>
          <p:nvPr/>
        </p:nvPicPr>
        <p:blipFill>
          <a:blip r:embed="rId2"/>
          <a:stretch>
            <a:fillRect/>
          </a:stretch>
        </p:blipFill>
        <p:spPr>
          <a:xfrm>
            <a:off x="15450210" y="2553264"/>
            <a:ext cx="8401938" cy="10747412"/>
          </a:xfrm>
          <a:prstGeom prst="rect">
            <a:avLst/>
          </a:prstGeom>
        </p:spPr>
      </p:pic>
      <p:pic>
        <p:nvPicPr>
          <p:cNvPr id="10" name="Picture 9">
            <a:extLst>
              <a:ext uri="{FF2B5EF4-FFF2-40B4-BE49-F238E27FC236}">
                <a16:creationId xmlns:a16="http://schemas.microsoft.com/office/drawing/2014/main" id="{8700D6CD-83C5-407D-A293-7563BF92C941}"/>
              </a:ext>
            </a:extLst>
          </p:cNvPr>
          <p:cNvPicPr>
            <a:picLocks noChangeAspect="1"/>
          </p:cNvPicPr>
          <p:nvPr/>
        </p:nvPicPr>
        <p:blipFill rotWithShape="1">
          <a:blip r:embed="rId3"/>
          <a:srcRect b="22176"/>
          <a:stretch/>
        </p:blipFill>
        <p:spPr>
          <a:xfrm>
            <a:off x="759689" y="8111777"/>
            <a:ext cx="4991100" cy="5188899"/>
          </a:xfrm>
          <a:prstGeom prst="rect">
            <a:avLst/>
          </a:prstGeom>
        </p:spPr>
      </p:pic>
      <p:pic>
        <p:nvPicPr>
          <p:cNvPr id="11" name="Picture 10">
            <a:extLst>
              <a:ext uri="{FF2B5EF4-FFF2-40B4-BE49-F238E27FC236}">
                <a16:creationId xmlns:a16="http://schemas.microsoft.com/office/drawing/2014/main" id="{F4F9CA63-1C85-4364-8DE0-D25A233A1BBB}"/>
              </a:ext>
            </a:extLst>
          </p:cNvPr>
          <p:cNvPicPr>
            <a:picLocks noChangeAspect="1"/>
          </p:cNvPicPr>
          <p:nvPr/>
        </p:nvPicPr>
        <p:blipFill>
          <a:blip r:embed="rId4"/>
          <a:stretch>
            <a:fillRect/>
          </a:stretch>
        </p:blipFill>
        <p:spPr>
          <a:xfrm>
            <a:off x="8559413" y="9633611"/>
            <a:ext cx="4133850" cy="3543300"/>
          </a:xfrm>
          <a:prstGeom prst="rect">
            <a:avLst/>
          </a:prstGeom>
        </p:spPr>
      </p:pic>
      <p:sp>
        <p:nvSpPr>
          <p:cNvPr id="14" name="Rectangle: Rounded Corners 13">
            <a:extLst>
              <a:ext uri="{FF2B5EF4-FFF2-40B4-BE49-F238E27FC236}">
                <a16:creationId xmlns:a16="http://schemas.microsoft.com/office/drawing/2014/main" id="{5743DC49-44CD-42D9-97D5-693387E7EDAD}"/>
              </a:ext>
            </a:extLst>
          </p:cNvPr>
          <p:cNvSpPr/>
          <p:nvPr/>
        </p:nvSpPr>
        <p:spPr>
          <a:xfrm>
            <a:off x="7074710" y="4183934"/>
            <a:ext cx="2874977" cy="511297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4800" dirty="0" err="1">
              <a:solidFill>
                <a:schemeClr val="tx1"/>
              </a:solidFill>
            </a:endParaRPr>
          </a:p>
        </p:txBody>
      </p:sp>
      <p:pic>
        <p:nvPicPr>
          <p:cNvPr id="15" name="Picture 4" descr="Xtralis In-Line Filter | Xtralis">
            <a:extLst>
              <a:ext uri="{FF2B5EF4-FFF2-40B4-BE49-F238E27FC236}">
                <a16:creationId xmlns:a16="http://schemas.microsoft.com/office/drawing/2014/main" id="{449357D6-487A-496B-88B5-857B389E33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3027023">
            <a:off x="7258442" y="4745533"/>
            <a:ext cx="2507513" cy="250751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32">
            <a:extLst>
              <a:ext uri="{FF2B5EF4-FFF2-40B4-BE49-F238E27FC236}">
                <a16:creationId xmlns:a16="http://schemas.microsoft.com/office/drawing/2014/main" id="{1596D91D-F60A-44FC-8898-17C63607D6E8}"/>
              </a:ext>
            </a:extLst>
          </p:cNvPr>
          <p:cNvSpPr>
            <a:spLocks noChangeArrowheads="1"/>
          </p:cNvSpPr>
          <p:nvPr/>
        </p:nvSpPr>
        <p:spPr bwMode="auto">
          <a:xfrm>
            <a:off x="7222379" y="7764353"/>
            <a:ext cx="27273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fontAlgn="base">
              <a:spcBef>
                <a:spcPct val="20000"/>
              </a:spcBef>
              <a:spcAft>
                <a:spcPct val="0"/>
              </a:spcAft>
              <a:buClr>
                <a:srgbClr val="E31836"/>
              </a:buClr>
              <a:buSzPct val="130000"/>
              <a:defRPr/>
            </a:pPr>
            <a:r>
              <a:rPr lang="en-AU" altLang="en-US" sz="2000" b="1" dirty="0"/>
              <a:t>VSP-850-G</a:t>
            </a:r>
          </a:p>
          <a:p>
            <a:pPr algn="ctr" fontAlgn="base">
              <a:spcBef>
                <a:spcPct val="20000"/>
              </a:spcBef>
              <a:spcAft>
                <a:spcPct val="0"/>
              </a:spcAft>
              <a:buClr>
                <a:srgbClr val="E31836"/>
              </a:buClr>
              <a:buSzPct val="130000"/>
              <a:defRPr/>
            </a:pPr>
            <a:r>
              <a:rPr lang="en-AU" altLang="en-US" sz="2000" b="1" dirty="0" err="1"/>
              <a:t>Filtro</a:t>
            </a:r>
            <a:r>
              <a:rPr lang="en-AU" altLang="en-US" sz="2000" b="1" dirty="0"/>
              <a:t> de </a:t>
            </a:r>
            <a:r>
              <a:rPr lang="en-AU" altLang="en-US" sz="2000" b="1" dirty="0" err="1"/>
              <a:t>línea</a:t>
            </a:r>
            <a:endParaRPr lang="en-AU" altLang="en-US" sz="2000" b="1" dirty="0"/>
          </a:p>
        </p:txBody>
      </p:sp>
      <p:pic>
        <p:nvPicPr>
          <p:cNvPr id="12" name="Picture 11">
            <a:extLst>
              <a:ext uri="{FF2B5EF4-FFF2-40B4-BE49-F238E27FC236}">
                <a16:creationId xmlns:a16="http://schemas.microsoft.com/office/drawing/2014/main" id="{E6CB3CE3-4C62-4694-BFE3-1E71F2E74AC1}"/>
              </a:ext>
            </a:extLst>
          </p:cNvPr>
          <p:cNvPicPr>
            <a:picLocks noChangeAspect="1"/>
          </p:cNvPicPr>
          <p:nvPr/>
        </p:nvPicPr>
        <p:blipFill>
          <a:blip r:embed="rId6"/>
          <a:stretch>
            <a:fillRect/>
          </a:stretch>
        </p:blipFill>
        <p:spPr>
          <a:xfrm>
            <a:off x="10626338" y="4234226"/>
            <a:ext cx="3894092" cy="5112974"/>
          </a:xfrm>
          <a:prstGeom prst="rect">
            <a:avLst/>
          </a:prstGeom>
        </p:spPr>
      </p:pic>
      <p:pic>
        <p:nvPicPr>
          <p:cNvPr id="18" name="Picture 17" descr="Kaltex 009.jpg">
            <a:extLst>
              <a:ext uri="{FF2B5EF4-FFF2-40B4-BE49-F238E27FC236}">
                <a16:creationId xmlns:a16="http://schemas.microsoft.com/office/drawing/2014/main" id="{CF938EC4-7E2A-4872-B776-6165A2ABB2F1}"/>
              </a:ext>
            </a:extLst>
          </p:cNvPr>
          <p:cNvPicPr>
            <a:picLocks noChangeAspect="1"/>
          </p:cNvPicPr>
          <p:nvPr/>
        </p:nvPicPr>
        <p:blipFill>
          <a:blip r:embed="rId7" cstate="print"/>
          <a:stretch>
            <a:fillRect/>
          </a:stretch>
        </p:blipFill>
        <p:spPr>
          <a:xfrm>
            <a:off x="753711" y="2553264"/>
            <a:ext cx="4991100" cy="5402134"/>
          </a:xfrm>
          <a:prstGeom prst="rect">
            <a:avLst/>
          </a:prstGeom>
        </p:spPr>
      </p:pic>
    </p:spTree>
    <p:extLst>
      <p:ext uri="{BB962C8B-B14F-4D97-AF65-F5344CB8AC3E}">
        <p14:creationId xmlns:p14="http://schemas.microsoft.com/office/powerpoint/2010/main" val="1538594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9EEBE-EFF7-468A-AECE-D2D1AB735167}"/>
              </a:ext>
            </a:extLst>
          </p:cNvPr>
          <p:cNvSpPr>
            <a:spLocks noGrp="1"/>
          </p:cNvSpPr>
          <p:nvPr>
            <p:ph type="title"/>
          </p:nvPr>
        </p:nvSpPr>
        <p:spPr>
          <a:xfrm>
            <a:off x="1206500" y="2780732"/>
            <a:ext cx="21971000" cy="1433164"/>
          </a:xfrm>
        </p:spPr>
        <p:txBody>
          <a:bodyPr>
            <a:normAutofit fontScale="90000"/>
          </a:bodyPr>
          <a:lstStyle/>
          <a:p>
            <a:r>
              <a:rPr lang="en-US" dirty="0" err="1"/>
              <a:t>Gabinetes</a:t>
            </a:r>
            <a:r>
              <a:rPr lang="en-US" dirty="0"/>
              <a:t> </a:t>
            </a:r>
            <a:r>
              <a:rPr lang="en-US" dirty="0" err="1"/>
              <a:t>eléctricos</a:t>
            </a:r>
            <a:br>
              <a:rPr lang="en-US" dirty="0"/>
            </a:br>
            <a:endParaRPr lang="es-MX" dirty="0"/>
          </a:p>
        </p:txBody>
      </p:sp>
      <p:pic>
        <p:nvPicPr>
          <p:cNvPr id="8" name="Imagem 5">
            <a:extLst>
              <a:ext uri="{FF2B5EF4-FFF2-40B4-BE49-F238E27FC236}">
                <a16:creationId xmlns:a16="http://schemas.microsoft.com/office/drawing/2014/main" id="{0FAE9ED3-D003-4575-BD25-E0C8970B646D}"/>
              </a:ext>
            </a:extLst>
          </p:cNvPr>
          <p:cNvPicPr>
            <a:picLocks noChangeAspect="1"/>
          </p:cNvPicPr>
          <p:nvPr/>
        </p:nvPicPr>
        <p:blipFill>
          <a:blip r:embed="rId2"/>
          <a:stretch>
            <a:fillRect/>
          </a:stretch>
        </p:blipFill>
        <p:spPr>
          <a:xfrm>
            <a:off x="337619" y="3845383"/>
            <a:ext cx="17697450" cy="9277350"/>
          </a:xfrm>
          <a:prstGeom prst="rect">
            <a:avLst/>
          </a:prstGeom>
        </p:spPr>
      </p:pic>
      <p:pic>
        <p:nvPicPr>
          <p:cNvPr id="9" name="Picture 8">
            <a:extLst>
              <a:ext uri="{FF2B5EF4-FFF2-40B4-BE49-F238E27FC236}">
                <a16:creationId xmlns:a16="http://schemas.microsoft.com/office/drawing/2014/main" id="{E09F97C0-E3C1-4893-800F-F923192447D4}"/>
              </a:ext>
            </a:extLst>
          </p:cNvPr>
          <p:cNvPicPr>
            <a:picLocks noChangeAspect="1"/>
          </p:cNvPicPr>
          <p:nvPr/>
        </p:nvPicPr>
        <p:blipFill>
          <a:blip r:embed="rId3"/>
          <a:stretch>
            <a:fillRect/>
          </a:stretch>
        </p:blipFill>
        <p:spPr>
          <a:xfrm>
            <a:off x="18035069" y="4399980"/>
            <a:ext cx="6011314" cy="4204116"/>
          </a:xfrm>
          <a:prstGeom prst="rect">
            <a:avLst/>
          </a:prstGeom>
        </p:spPr>
      </p:pic>
    </p:spTree>
    <p:extLst>
      <p:ext uri="{BB962C8B-B14F-4D97-AF65-F5344CB8AC3E}">
        <p14:creationId xmlns:p14="http://schemas.microsoft.com/office/powerpoint/2010/main" val="290226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hidden="1">
            <a:extLst>
              <a:ext uri="{FF2B5EF4-FFF2-40B4-BE49-F238E27FC236}">
                <a16:creationId xmlns:a16="http://schemas.microsoft.com/office/drawing/2014/main" id="{52BC4C0F-3202-4D0C-ADA0-502662EEFB30}"/>
              </a:ext>
            </a:extLst>
          </p:cNvPr>
          <p:cNvGraphicFramePr>
            <a:graphicFrameLocks noChangeAspect="1"/>
          </p:cNvGraphicFramePr>
          <p:nvPr>
            <p:custDataLst>
              <p:tags r:id="rId1"/>
            </p:custDataLst>
          </p:nvPr>
        </p:nvGraphicFramePr>
        <p:xfrm>
          <a:off x="3051176" y="3176"/>
          <a:ext cx="3176" cy="3176"/>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6" name="Object 15" hidden="1">
                        <a:extLst>
                          <a:ext uri="{FF2B5EF4-FFF2-40B4-BE49-F238E27FC236}">
                            <a16:creationId xmlns:a16="http://schemas.microsoft.com/office/drawing/2014/main" id="{52BC4C0F-3202-4D0C-ADA0-502662EEFB30}"/>
                          </a:ext>
                        </a:extLst>
                      </p:cNvPr>
                      <p:cNvPicPr/>
                      <p:nvPr/>
                    </p:nvPicPr>
                    <p:blipFill>
                      <a:blip r:embed="rId5"/>
                      <a:stretch>
                        <a:fillRect/>
                      </a:stretch>
                    </p:blipFill>
                    <p:spPr>
                      <a:xfrm>
                        <a:off x="3051176" y="3176"/>
                        <a:ext cx="3176" cy="3176"/>
                      </a:xfrm>
                      <a:prstGeom prst="rect">
                        <a:avLst/>
                      </a:prstGeom>
                    </p:spPr>
                  </p:pic>
                </p:oleObj>
              </mc:Fallback>
            </mc:AlternateContent>
          </a:graphicData>
        </a:graphic>
      </p:graphicFrame>
      <p:sp>
        <p:nvSpPr>
          <p:cNvPr id="17" name="Rectangle 16" hidden="1">
            <a:extLst>
              <a:ext uri="{FF2B5EF4-FFF2-40B4-BE49-F238E27FC236}">
                <a16:creationId xmlns:a16="http://schemas.microsoft.com/office/drawing/2014/main" id="{56E5CF56-3BA2-44FA-8B58-93E69D8FF3BE}"/>
              </a:ext>
            </a:extLst>
          </p:cNvPr>
          <p:cNvSpPr/>
          <p:nvPr>
            <p:custDataLst>
              <p:tags r:id="rId2"/>
            </p:custDataLst>
          </p:nvPr>
        </p:nvSpPr>
        <p:spPr>
          <a:xfrm>
            <a:off x="3048000" y="0"/>
            <a:ext cx="317500" cy="317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5600" dirty="0" err="1">
              <a:solidFill>
                <a:schemeClr val="tx1"/>
              </a:solidFill>
              <a:latin typeface="Arial Black" panose="020B0A04020102020204" pitchFamily="34" charset="0"/>
              <a:ea typeface="+mj-ea"/>
              <a:cs typeface="+mj-cs"/>
              <a:sym typeface="Arial Black" panose="020B0A04020102020204" pitchFamily="34" charset="0"/>
            </a:endParaRPr>
          </a:p>
        </p:txBody>
      </p:sp>
      <p:sp>
        <p:nvSpPr>
          <p:cNvPr id="7" name="Title 13">
            <a:extLst>
              <a:ext uri="{FF2B5EF4-FFF2-40B4-BE49-F238E27FC236}">
                <a16:creationId xmlns:a16="http://schemas.microsoft.com/office/drawing/2014/main" id="{D39F1BCC-E011-45AE-9238-C9DB5C190467}"/>
              </a:ext>
            </a:extLst>
          </p:cNvPr>
          <p:cNvSpPr txBox="1">
            <a:spLocks/>
          </p:cNvSpPr>
          <p:nvPr/>
        </p:nvSpPr>
        <p:spPr>
          <a:xfrm>
            <a:off x="-273992" y="2677313"/>
            <a:ext cx="9846009" cy="2886908"/>
          </a:xfrm>
          <a:prstGeom prst="rect">
            <a:avLst/>
          </a:prstGeom>
          <a:ln w="12700">
            <a:miter lim="400000"/>
          </a:ln>
        </p:spPr>
        <p:txBody>
          <a:bodyPr lIns="50800" tIns="50800" rIns="50800" bIns="50800">
            <a:normAutofit fontScale="97500"/>
          </a:bodyPr>
          <a:lstStyle>
            <a:lvl1pPr>
              <a:lnSpc>
                <a:spcPct val="80000"/>
              </a:lnSpc>
              <a:defRPr sz="8500" b="1" spc="-170">
                <a:solidFill>
                  <a:srgbClr val="000000"/>
                </a:solidFill>
              </a:defRPr>
            </a:lvl1pPr>
            <a:lvl2pPr algn="l">
              <a:lnSpc>
                <a:spcPct val="80000"/>
              </a:lnSpc>
              <a:defRPr sz="8500" b="1" spc="-170">
                <a:solidFill>
                  <a:srgbClr val="000000"/>
                </a:solidFill>
              </a:defRPr>
            </a:lvl2pPr>
            <a:lvl3pPr algn="l">
              <a:lnSpc>
                <a:spcPct val="80000"/>
              </a:lnSpc>
              <a:defRPr sz="8500" b="1" spc="-170">
                <a:solidFill>
                  <a:srgbClr val="000000"/>
                </a:solidFill>
              </a:defRPr>
            </a:lvl3pPr>
            <a:lvl4pPr algn="l">
              <a:lnSpc>
                <a:spcPct val="80000"/>
              </a:lnSpc>
              <a:defRPr sz="8500" b="1" spc="-170">
                <a:solidFill>
                  <a:srgbClr val="000000"/>
                </a:solidFill>
              </a:defRPr>
            </a:lvl4pPr>
            <a:lvl5pPr algn="l">
              <a:lnSpc>
                <a:spcPct val="80000"/>
              </a:lnSpc>
              <a:defRPr sz="8500" b="1" spc="-170">
                <a:solidFill>
                  <a:srgbClr val="000000"/>
                </a:solidFill>
              </a:defRPr>
            </a:lvl5pPr>
            <a:lvl6pPr algn="l">
              <a:lnSpc>
                <a:spcPct val="80000"/>
              </a:lnSpc>
              <a:defRPr sz="8500" b="1" spc="-170">
                <a:solidFill>
                  <a:srgbClr val="000000"/>
                </a:solidFill>
              </a:defRPr>
            </a:lvl6pPr>
            <a:lvl7pPr algn="l">
              <a:lnSpc>
                <a:spcPct val="80000"/>
              </a:lnSpc>
              <a:defRPr sz="8500" b="1" spc="-170">
                <a:solidFill>
                  <a:srgbClr val="000000"/>
                </a:solidFill>
              </a:defRPr>
            </a:lvl7pPr>
            <a:lvl8pPr algn="l">
              <a:lnSpc>
                <a:spcPct val="80000"/>
              </a:lnSpc>
              <a:defRPr sz="8500" b="1" spc="-170">
                <a:solidFill>
                  <a:srgbClr val="000000"/>
                </a:solidFill>
              </a:defRPr>
            </a:lvl8pPr>
            <a:lvl9pPr algn="l">
              <a:lnSpc>
                <a:spcPct val="80000"/>
              </a:lnSpc>
              <a:defRPr sz="8500" b="1" spc="-170">
                <a:solidFill>
                  <a:srgbClr val="000000"/>
                </a:solidFill>
              </a:defRPr>
            </a:lvl9pPr>
          </a:lstStyle>
          <a:p>
            <a:r>
              <a:rPr lang="en-US" dirty="0"/>
              <a:t>Ambientes con </a:t>
            </a:r>
          </a:p>
          <a:p>
            <a:r>
              <a:rPr lang="en-US" dirty="0" err="1"/>
              <a:t>alta</a:t>
            </a:r>
            <a:r>
              <a:rPr lang="en-US" dirty="0"/>
              <a:t> </a:t>
            </a:r>
            <a:r>
              <a:rPr lang="en-US" dirty="0" err="1"/>
              <a:t>humedad</a:t>
            </a:r>
            <a:endParaRPr lang="en-US" dirty="0"/>
          </a:p>
        </p:txBody>
      </p:sp>
      <p:pic>
        <p:nvPicPr>
          <p:cNvPr id="13" name="Picture 2" descr="C:\Users\koskanif\Documents\2016\Mexico\Segman\Kaltex\Arreglo sifon VLI.jpg">
            <a:extLst>
              <a:ext uri="{FF2B5EF4-FFF2-40B4-BE49-F238E27FC236}">
                <a16:creationId xmlns:a16="http://schemas.microsoft.com/office/drawing/2014/main" id="{F1145431-2D41-4267-A506-B5BB12F2C23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11843755" y="2404290"/>
            <a:ext cx="6297123" cy="3959069"/>
          </a:xfrm>
          <a:prstGeom prst="rect">
            <a:avLst/>
          </a:prstGeom>
          <a:extLst>
            <a:ext uri="{909E8E84-426E-40DD-AFC4-6F175D3DCCD1}">
              <a14:hiddenFill xmlns:a14="http://schemas.microsoft.com/office/drawing/2010/main">
                <a:solidFill>
                  <a:srgbClr val="FFFFFF"/>
                </a:solidFill>
              </a14:hiddenFill>
            </a:ext>
          </a:extLst>
        </p:spPr>
      </p:pic>
      <p:pic>
        <p:nvPicPr>
          <p:cNvPr id="21" name="Picture 20" descr="DSC01762">
            <a:extLst>
              <a:ext uri="{FF2B5EF4-FFF2-40B4-BE49-F238E27FC236}">
                <a16:creationId xmlns:a16="http://schemas.microsoft.com/office/drawing/2014/main" id="{43F6771C-F242-41EE-9647-429EABBBBCC6}"/>
              </a:ext>
            </a:extLst>
          </p:cNvPr>
          <p:cNvPicPr>
            <a:picLocks noChangeAspect="1" noChangeArrowheads="1"/>
          </p:cNvPicPr>
          <p:nvPr/>
        </p:nvPicPr>
        <p:blipFill>
          <a:blip r:embed="rId7" cstate="print"/>
          <a:srcRect/>
          <a:stretch>
            <a:fillRect/>
          </a:stretch>
        </p:blipFill>
        <p:spPr>
          <a:xfrm>
            <a:off x="6243122" y="6577369"/>
            <a:ext cx="11897756" cy="6516340"/>
          </a:xfrm>
          <a:prstGeom prst="rect">
            <a:avLst/>
          </a:prstGeom>
        </p:spPr>
      </p:pic>
      <p:pic>
        <p:nvPicPr>
          <p:cNvPr id="22" name="Picture 11">
            <a:extLst>
              <a:ext uri="{FF2B5EF4-FFF2-40B4-BE49-F238E27FC236}">
                <a16:creationId xmlns:a16="http://schemas.microsoft.com/office/drawing/2014/main" id="{2F305C6F-7DFA-4E18-B914-C1EEEE707DBE}"/>
              </a:ext>
            </a:extLst>
          </p:cNvPr>
          <p:cNvPicPr>
            <a:picLocks noChangeAspect="1" noChangeArrowheads="1"/>
          </p:cNvPicPr>
          <p:nvPr/>
        </p:nvPicPr>
        <p:blipFill>
          <a:blip r:embed="rId8" cstate="print"/>
          <a:srcRect/>
          <a:stretch>
            <a:fillRect/>
          </a:stretch>
        </p:blipFill>
        <p:spPr bwMode="auto">
          <a:xfrm>
            <a:off x="18686393" y="3758342"/>
            <a:ext cx="5357930" cy="5638054"/>
          </a:xfrm>
          <a:prstGeom prst="rect">
            <a:avLst/>
          </a:prstGeom>
          <a:noFill/>
          <a:ln w="9525">
            <a:noFill/>
            <a:miter lim="800000"/>
            <a:headEnd/>
            <a:tailEnd/>
          </a:ln>
        </p:spPr>
      </p:pic>
      <p:pic>
        <p:nvPicPr>
          <p:cNvPr id="6" name="Picture 5">
            <a:extLst>
              <a:ext uri="{FF2B5EF4-FFF2-40B4-BE49-F238E27FC236}">
                <a16:creationId xmlns:a16="http://schemas.microsoft.com/office/drawing/2014/main" id="{2C04B0CB-AAFF-4D41-84B6-BC7822953D27}"/>
              </a:ext>
            </a:extLst>
          </p:cNvPr>
          <p:cNvPicPr>
            <a:picLocks noChangeAspect="1"/>
          </p:cNvPicPr>
          <p:nvPr/>
        </p:nvPicPr>
        <p:blipFill>
          <a:blip r:embed="rId9"/>
          <a:stretch>
            <a:fillRect/>
          </a:stretch>
        </p:blipFill>
        <p:spPr>
          <a:xfrm>
            <a:off x="837220" y="6577369"/>
            <a:ext cx="5210294" cy="6516340"/>
          </a:xfrm>
          <a:prstGeom prst="rect">
            <a:avLst/>
          </a:prstGeom>
        </p:spPr>
      </p:pic>
    </p:spTree>
    <p:extLst>
      <p:ext uri="{BB962C8B-B14F-4D97-AF65-F5344CB8AC3E}">
        <p14:creationId xmlns:p14="http://schemas.microsoft.com/office/powerpoint/2010/main" val="11964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C01D-48DA-4AEC-BFA8-B8395DE5112A}"/>
              </a:ext>
            </a:extLst>
          </p:cNvPr>
          <p:cNvSpPr>
            <a:spLocks noGrp="1"/>
          </p:cNvSpPr>
          <p:nvPr>
            <p:ph type="title"/>
          </p:nvPr>
        </p:nvSpPr>
        <p:spPr>
          <a:xfrm>
            <a:off x="773132" y="3429000"/>
            <a:ext cx="7137401" cy="956658"/>
          </a:xfrm>
        </p:spPr>
        <p:txBody>
          <a:bodyPr>
            <a:normAutofit fontScale="90000"/>
          </a:bodyPr>
          <a:lstStyle/>
          <a:p>
            <a:r>
              <a:rPr lang="es-MX" dirty="0"/>
              <a:t>Túneles</a:t>
            </a:r>
          </a:p>
        </p:txBody>
      </p:sp>
      <p:pic>
        <p:nvPicPr>
          <p:cNvPr id="7" name="Picture 2">
            <a:extLst>
              <a:ext uri="{FF2B5EF4-FFF2-40B4-BE49-F238E27FC236}">
                <a16:creationId xmlns:a16="http://schemas.microsoft.com/office/drawing/2014/main" id="{430F3EC2-DDB0-4F87-BEF7-F7C5DC5C8E30}"/>
              </a:ext>
              <a:ext uri="{C183D7F6-B498-43B3-948B-1728B52AA6E4}">
                <adec:decorative xmlns:adec="http://schemas.microsoft.com/office/drawing/2017/decorative" val="0"/>
              </a:ext>
            </a:extLst>
          </p:cNvPr>
          <p:cNvPicPr>
            <a:picLocks noChangeAspect="1" noChangeArrowheads="1"/>
          </p:cNvPicPr>
          <p:nvPr/>
        </p:nvPicPr>
        <p:blipFill rotWithShape="1">
          <a:blip r:embed="rId2" cstate="print"/>
          <a:srcRect l="31432"/>
          <a:stretch/>
        </p:blipFill>
        <p:spPr bwMode="auto">
          <a:xfrm>
            <a:off x="773132" y="5830595"/>
            <a:ext cx="7451002" cy="7107334"/>
          </a:xfrm>
          <a:prstGeom prst="rect">
            <a:avLst/>
          </a:prstGeom>
        </p:spPr>
      </p:pic>
      <p:pic>
        <p:nvPicPr>
          <p:cNvPr id="8" name="Picture 7">
            <a:extLst>
              <a:ext uri="{FF2B5EF4-FFF2-40B4-BE49-F238E27FC236}">
                <a16:creationId xmlns:a16="http://schemas.microsoft.com/office/drawing/2014/main" id="{BB5A7DE0-B8FD-4B50-BBB7-F0605702565D}"/>
              </a:ext>
            </a:extLst>
          </p:cNvPr>
          <p:cNvPicPr>
            <a:picLocks noChangeAspect="1"/>
          </p:cNvPicPr>
          <p:nvPr/>
        </p:nvPicPr>
        <p:blipFill rotWithShape="1">
          <a:blip r:embed="rId3"/>
          <a:srcRect l="3914" t="46" r="71711" b="11852"/>
          <a:stretch/>
        </p:blipFill>
        <p:spPr>
          <a:xfrm>
            <a:off x="11553631" y="8688779"/>
            <a:ext cx="2089966" cy="4249150"/>
          </a:xfrm>
          <a:prstGeom prst="rect">
            <a:avLst/>
          </a:prstGeom>
        </p:spPr>
      </p:pic>
      <p:pic>
        <p:nvPicPr>
          <p:cNvPr id="12292" name="Picture 4" descr="Conveyor belt - Diverter - Cassioli.com">
            <a:extLst>
              <a:ext uri="{FF2B5EF4-FFF2-40B4-BE49-F238E27FC236}">
                <a16:creationId xmlns:a16="http://schemas.microsoft.com/office/drawing/2014/main" id="{6389DD26-FC37-4B10-A74A-78778B2463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67282" y="1002285"/>
            <a:ext cx="11150600" cy="743373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50D366B-168D-452A-AFD7-59DF982FA10D}"/>
              </a:ext>
            </a:extLst>
          </p:cNvPr>
          <p:cNvSpPr/>
          <p:nvPr/>
        </p:nvSpPr>
        <p:spPr>
          <a:xfrm>
            <a:off x="14011978" y="11686378"/>
            <a:ext cx="4443844" cy="1077218"/>
          </a:xfrm>
          <a:prstGeom prst="rect">
            <a:avLst/>
          </a:prstGeom>
        </p:spPr>
        <p:txBody>
          <a:bodyPr wrap="none">
            <a:spAutoFit/>
          </a:bodyPr>
          <a:lstStyle/>
          <a:p>
            <a:r>
              <a:rPr lang="en-US" sz="3200" dirty="0" err="1"/>
              <a:t>Sensibilidad</a:t>
            </a:r>
            <a:endParaRPr lang="en-US" sz="3200" dirty="0"/>
          </a:p>
          <a:p>
            <a:r>
              <a:rPr lang="en-US" sz="3200" dirty="0"/>
              <a:t>0.0015% - 6.25% </a:t>
            </a:r>
            <a:r>
              <a:rPr lang="en-US" sz="3200" dirty="0" err="1"/>
              <a:t>obs</a:t>
            </a:r>
            <a:r>
              <a:rPr lang="en-US" sz="3200" dirty="0"/>
              <a:t>/ft</a:t>
            </a:r>
            <a:endParaRPr lang="es-MX" sz="3200" dirty="0"/>
          </a:p>
        </p:txBody>
      </p:sp>
      <p:sp>
        <p:nvSpPr>
          <p:cNvPr id="10" name="Rectangle 9">
            <a:extLst>
              <a:ext uri="{FF2B5EF4-FFF2-40B4-BE49-F238E27FC236}">
                <a16:creationId xmlns:a16="http://schemas.microsoft.com/office/drawing/2014/main" id="{F71D323B-B5DF-4D84-8391-4652A9FAD7B7}"/>
              </a:ext>
            </a:extLst>
          </p:cNvPr>
          <p:cNvSpPr/>
          <p:nvPr/>
        </p:nvSpPr>
        <p:spPr>
          <a:xfrm>
            <a:off x="18443847" y="1009790"/>
            <a:ext cx="2888282" cy="7426228"/>
          </a:xfrm>
          <a:prstGeom prst="rect">
            <a:avLst/>
          </a:prstGeom>
          <a:solidFill>
            <a:schemeClr val="tx1">
              <a:lumMod val="50000"/>
              <a:lumOff val="5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4800" dirty="0" err="1">
              <a:solidFill>
                <a:schemeClr val="tx1"/>
              </a:solidFill>
            </a:endParaRPr>
          </a:p>
        </p:txBody>
      </p:sp>
      <p:sp>
        <p:nvSpPr>
          <p:cNvPr id="13" name="Rectangle 12">
            <a:extLst>
              <a:ext uri="{FF2B5EF4-FFF2-40B4-BE49-F238E27FC236}">
                <a16:creationId xmlns:a16="http://schemas.microsoft.com/office/drawing/2014/main" id="{31238F04-19F0-4761-B78C-8BF5A288CD85}"/>
              </a:ext>
            </a:extLst>
          </p:cNvPr>
          <p:cNvSpPr/>
          <p:nvPr/>
        </p:nvSpPr>
        <p:spPr>
          <a:xfrm>
            <a:off x="15555565" y="1009790"/>
            <a:ext cx="2888282" cy="7426228"/>
          </a:xfrm>
          <a:prstGeom prst="rect">
            <a:avLst/>
          </a:prstGeom>
          <a:solidFill>
            <a:schemeClr val="tx1">
              <a:lumMod val="50000"/>
              <a:lumOff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4800" dirty="0" err="1">
              <a:solidFill>
                <a:schemeClr val="tx1"/>
              </a:solidFill>
            </a:endParaRPr>
          </a:p>
        </p:txBody>
      </p:sp>
      <p:sp>
        <p:nvSpPr>
          <p:cNvPr id="14" name="Rectangle 13">
            <a:extLst>
              <a:ext uri="{FF2B5EF4-FFF2-40B4-BE49-F238E27FC236}">
                <a16:creationId xmlns:a16="http://schemas.microsoft.com/office/drawing/2014/main" id="{861A69E5-9806-476B-8FB8-887CA9B09AA1}"/>
              </a:ext>
            </a:extLst>
          </p:cNvPr>
          <p:cNvSpPr/>
          <p:nvPr/>
        </p:nvSpPr>
        <p:spPr>
          <a:xfrm>
            <a:off x="12667283" y="1009790"/>
            <a:ext cx="2888282" cy="7426228"/>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4800" dirty="0" err="1">
              <a:solidFill>
                <a:schemeClr val="tx1"/>
              </a:solidFill>
            </a:endParaRPr>
          </a:p>
        </p:txBody>
      </p:sp>
      <p:sp>
        <p:nvSpPr>
          <p:cNvPr id="20" name="Rectangle 19">
            <a:extLst>
              <a:ext uri="{FF2B5EF4-FFF2-40B4-BE49-F238E27FC236}">
                <a16:creationId xmlns:a16="http://schemas.microsoft.com/office/drawing/2014/main" id="{AEC599B2-6F8C-4243-A8F9-5E58C92A0DE4}"/>
              </a:ext>
            </a:extLst>
          </p:cNvPr>
          <p:cNvSpPr/>
          <p:nvPr/>
        </p:nvSpPr>
        <p:spPr>
          <a:xfrm>
            <a:off x="9636459" y="10815333"/>
            <a:ext cx="1440138" cy="677108"/>
          </a:xfrm>
          <a:prstGeom prst="rect">
            <a:avLst/>
          </a:prstGeom>
          <a:noFill/>
        </p:spPr>
        <p:txBody>
          <a:bodyPr wrap="none" lIns="182880" tIns="91440" rIns="182880" bIns="91440">
            <a:spAutoFit/>
          </a:bodyPr>
          <a:lstStyle/>
          <a:p>
            <a:pPr algn="ctr"/>
            <a:r>
              <a:rPr lang="en-US" sz="3200" dirty="0" err="1">
                <a:ln w="0"/>
                <a:solidFill>
                  <a:schemeClr val="tx1"/>
                </a:solidFill>
                <a:effectLst>
                  <a:outerShdw blurRad="38100" dist="25400" dir="5400000" algn="ctr" rotWithShape="0">
                    <a:srgbClr val="6E747A">
                      <a:alpha val="43000"/>
                    </a:srgbClr>
                  </a:outerShdw>
                </a:effectLst>
              </a:rPr>
              <a:t>Alerta</a:t>
            </a:r>
            <a:endParaRPr lang="en-US" sz="3200" dirty="0">
              <a:ln w="0"/>
              <a:solidFill>
                <a:schemeClr val="tx1"/>
              </a:solidFill>
              <a:effectLst>
                <a:outerShdw blurRad="38100" dist="25400" dir="5400000" algn="ctr" rotWithShape="0">
                  <a:srgbClr val="6E747A">
                    <a:alpha val="43000"/>
                  </a:srgbClr>
                </a:outerShdw>
              </a:effectLst>
            </a:endParaRPr>
          </a:p>
        </p:txBody>
      </p:sp>
      <p:sp>
        <p:nvSpPr>
          <p:cNvPr id="23" name="Rectangle 22">
            <a:extLst>
              <a:ext uri="{FF2B5EF4-FFF2-40B4-BE49-F238E27FC236}">
                <a16:creationId xmlns:a16="http://schemas.microsoft.com/office/drawing/2014/main" id="{5C5FDD9A-6874-4F7E-9601-2958277AC745}"/>
              </a:ext>
            </a:extLst>
          </p:cNvPr>
          <p:cNvSpPr/>
          <p:nvPr/>
        </p:nvSpPr>
        <p:spPr>
          <a:xfrm>
            <a:off x="9649979" y="10076347"/>
            <a:ext cx="1600438" cy="677108"/>
          </a:xfrm>
          <a:prstGeom prst="rect">
            <a:avLst/>
          </a:prstGeom>
          <a:noFill/>
        </p:spPr>
        <p:txBody>
          <a:bodyPr wrap="none" lIns="182880" tIns="91440" rIns="182880" bIns="91440">
            <a:spAutoFit/>
          </a:bodyPr>
          <a:lstStyle/>
          <a:p>
            <a:pPr algn="ctr"/>
            <a:r>
              <a:rPr lang="en-US" sz="3200" dirty="0" err="1">
                <a:ln w="0"/>
                <a:solidFill>
                  <a:schemeClr val="tx1"/>
                </a:solidFill>
                <a:effectLst>
                  <a:outerShdw blurRad="38100" dist="25400" dir="5400000" algn="ctr" rotWithShape="0">
                    <a:srgbClr val="6E747A">
                      <a:alpha val="43000"/>
                    </a:srgbClr>
                  </a:outerShdw>
                </a:effectLst>
              </a:rPr>
              <a:t>Acción</a:t>
            </a:r>
            <a:endParaRPr lang="en-US" sz="3200" dirty="0">
              <a:ln w="0"/>
              <a:solidFill>
                <a:schemeClr val="tx1"/>
              </a:solidFill>
              <a:effectLst>
                <a:outerShdw blurRad="38100" dist="25400" dir="5400000" algn="ctr" rotWithShape="0">
                  <a:srgbClr val="6E747A">
                    <a:alpha val="43000"/>
                  </a:srgbClr>
                </a:outerShdw>
              </a:effectLst>
            </a:endParaRPr>
          </a:p>
        </p:txBody>
      </p:sp>
      <p:sp>
        <p:nvSpPr>
          <p:cNvPr id="24" name="Rectangle 23">
            <a:extLst>
              <a:ext uri="{FF2B5EF4-FFF2-40B4-BE49-F238E27FC236}">
                <a16:creationId xmlns:a16="http://schemas.microsoft.com/office/drawing/2014/main" id="{606BC5B5-E8C1-4F6C-834A-3257EF079017}"/>
              </a:ext>
            </a:extLst>
          </p:cNvPr>
          <p:cNvSpPr/>
          <p:nvPr/>
        </p:nvSpPr>
        <p:spPr>
          <a:xfrm>
            <a:off x="9637261" y="9431217"/>
            <a:ext cx="1871346" cy="677108"/>
          </a:xfrm>
          <a:prstGeom prst="rect">
            <a:avLst/>
          </a:prstGeom>
          <a:noFill/>
        </p:spPr>
        <p:txBody>
          <a:bodyPr wrap="none" lIns="182880" tIns="91440" rIns="182880" bIns="91440">
            <a:spAutoFit/>
          </a:bodyPr>
          <a:lstStyle/>
          <a:p>
            <a:pPr algn="ctr"/>
            <a:r>
              <a:rPr lang="en-US" sz="3200" dirty="0">
                <a:ln w="0"/>
                <a:solidFill>
                  <a:schemeClr val="tx1"/>
                </a:solidFill>
                <a:effectLst>
                  <a:outerShdw blurRad="38100" dist="25400" dir="5400000" algn="ctr" rotWithShape="0">
                    <a:srgbClr val="6E747A">
                      <a:alpha val="43000"/>
                    </a:srgbClr>
                  </a:outerShdw>
                </a:effectLst>
              </a:rPr>
              <a:t>Fuego 1</a:t>
            </a:r>
          </a:p>
        </p:txBody>
      </p:sp>
      <p:sp>
        <p:nvSpPr>
          <p:cNvPr id="25" name="Rectangle 24">
            <a:extLst>
              <a:ext uri="{FF2B5EF4-FFF2-40B4-BE49-F238E27FC236}">
                <a16:creationId xmlns:a16="http://schemas.microsoft.com/office/drawing/2014/main" id="{F92FCEF7-355D-4689-A702-7AAA80193A35}"/>
              </a:ext>
            </a:extLst>
          </p:cNvPr>
          <p:cNvSpPr/>
          <p:nvPr/>
        </p:nvSpPr>
        <p:spPr>
          <a:xfrm>
            <a:off x="9637259" y="8688779"/>
            <a:ext cx="1871346" cy="677108"/>
          </a:xfrm>
          <a:prstGeom prst="rect">
            <a:avLst/>
          </a:prstGeom>
          <a:noFill/>
        </p:spPr>
        <p:txBody>
          <a:bodyPr wrap="none" lIns="182880" tIns="91440" rIns="182880" bIns="91440">
            <a:spAutoFit/>
          </a:bodyPr>
          <a:lstStyle/>
          <a:p>
            <a:pPr algn="ctr"/>
            <a:r>
              <a:rPr lang="en-US" sz="3200" dirty="0">
                <a:ln w="0"/>
                <a:solidFill>
                  <a:schemeClr val="tx1"/>
                </a:solidFill>
                <a:effectLst>
                  <a:outerShdw blurRad="38100" dist="25400" dir="5400000" algn="ctr" rotWithShape="0">
                    <a:srgbClr val="6E747A">
                      <a:alpha val="43000"/>
                    </a:srgbClr>
                  </a:outerShdw>
                </a:effectLst>
              </a:rPr>
              <a:t>Fuego 2</a:t>
            </a:r>
          </a:p>
        </p:txBody>
      </p:sp>
      <p:cxnSp>
        <p:nvCxnSpPr>
          <p:cNvPr id="27" name="Straight Connector 26">
            <a:extLst>
              <a:ext uri="{FF2B5EF4-FFF2-40B4-BE49-F238E27FC236}">
                <a16:creationId xmlns:a16="http://schemas.microsoft.com/office/drawing/2014/main" id="{C4894856-0467-4E7D-A6B0-3669BAE8ADE3}"/>
              </a:ext>
            </a:extLst>
          </p:cNvPr>
          <p:cNvCxnSpPr>
            <a:cxnSpLocks/>
          </p:cNvCxnSpPr>
          <p:nvPr/>
        </p:nvCxnSpPr>
        <p:spPr>
          <a:xfrm>
            <a:off x="12983813" y="11178748"/>
            <a:ext cx="690417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614EC61-503E-4B42-9733-035C512F56E6}"/>
              </a:ext>
            </a:extLst>
          </p:cNvPr>
          <p:cNvCxnSpPr>
            <a:endCxn id="10" idx="2"/>
          </p:cNvCxnSpPr>
          <p:nvPr/>
        </p:nvCxnSpPr>
        <p:spPr>
          <a:xfrm flipV="1">
            <a:off x="19887987" y="8436019"/>
            <a:ext cx="2" cy="2742730"/>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A17F749-E0BD-4E6E-8119-CD605E43984B}"/>
              </a:ext>
            </a:extLst>
          </p:cNvPr>
          <p:cNvCxnSpPr>
            <a:cxnSpLocks/>
          </p:cNvCxnSpPr>
          <p:nvPr/>
        </p:nvCxnSpPr>
        <p:spPr>
          <a:xfrm flipV="1">
            <a:off x="12906377" y="10446234"/>
            <a:ext cx="4111626" cy="454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ECCFAC2-7A42-4AF4-A6C7-AE4800D3B723}"/>
              </a:ext>
            </a:extLst>
          </p:cNvPr>
          <p:cNvCxnSpPr>
            <a:cxnSpLocks/>
            <a:endCxn id="13" idx="2"/>
          </p:cNvCxnSpPr>
          <p:nvPr/>
        </p:nvCxnSpPr>
        <p:spPr>
          <a:xfrm flipH="1" flipV="1">
            <a:off x="16999706" y="8436018"/>
            <a:ext cx="18296" cy="2010216"/>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88C598E-84BD-4DBF-BF73-27CF3030C331}"/>
              </a:ext>
            </a:extLst>
          </p:cNvPr>
          <p:cNvCxnSpPr>
            <a:cxnSpLocks/>
          </p:cNvCxnSpPr>
          <p:nvPr/>
        </p:nvCxnSpPr>
        <p:spPr>
          <a:xfrm>
            <a:off x="12710748" y="9368826"/>
            <a:ext cx="164347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14BEC369-4239-4CFA-A1B5-2610ADB75FDB}"/>
              </a:ext>
            </a:extLst>
          </p:cNvPr>
          <p:cNvCxnSpPr>
            <a:cxnSpLocks/>
          </p:cNvCxnSpPr>
          <p:nvPr/>
        </p:nvCxnSpPr>
        <p:spPr>
          <a:xfrm flipV="1">
            <a:off x="14354221" y="8436020"/>
            <a:ext cx="2" cy="932808"/>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9869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D8498B-7DC2-BEAD-D27B-2CAE700E5965}"/>
              </a:ext>
            </a:extLst>
          </p:cNvPr>
          <p:cNvSpPr>
            <a:spLocks noGrp="1"/>
          </p:cNvSpPr>
          <p:nvPr>
            <p:ph type="title"/>
          </p:nvPr>
        </p:nvSpPr>
        <p:spPr>
          <a:xfrm>
            <a:off x="757841" y="2777828"/>
            <a:ext cx="22550027" cy="1463040"/>
          </a:xfrm>
          <a:ln w="12700">
            <a:miter lim="400000"/>
          </a:ln>
        </p:spPr>
        <p:txBody>
          <a:bodyPr lIns="50800" tIns="50800" rIns="50800" bIns="50800">
            <a:normAutofit/>
          </a:bodyPr>
          <a:lstStyle/>
          <a:p>
            <a:r>
              <a:rPr lang="es-MX" dirty="0">
                <a:solidFill>
                  <a:srgbClr val="000000"/>
                </a:solidFill>
              </a:rPr>
              <a:t>Detección en baterías de litio</a:t>
            </a:r>
            <a:endParaRPr lang="en-US" dirty="0">
              <a:solidFill>
                <a:srgbClr val="000000"/>
              </a:solidFill>
            </a:endParaRPr>
          </a:p>
        </p:txBody>
      </p:sp>
      <p:pic>
        <p:nvPicPr>
          <p:cNvPr id="2" name="Imagen 1">
            <a:extLst>
              <a:ext uri="{FF2B5EF4-FFF2-40B4-BE49-F238E27FC236}">
                <a16:creationId xmlns:a16="http://schemas.microsoft.com/office/drawing/2014/main" id="{11491C4E-DB26-C9F8-EFF5-5E00E18AE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841" y="4240868"/>
            <a:ext cx="6761528" cy="9017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2">
            <a:extLst>
              <a:ext uri="{FF2B5EF4-FFF2-40B4-BE49-F238E27FC236}">
                <a16:creationId xmlns:a16="http://schemas.microsoft.com/office/drawing/2014/main" id="{49D774CD-2DD0-45DC-C6A1-4BA51FCB0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646" y="4240868"/>
            <a:ext cx="6756396" cy="901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7BFF9D7E-2211-6625-28BC-849B747EFD6C}"/>
              </a:ext>
            </a:extLst>
          </p:cNvPr>
          <p:cNvPicPr>
            <a:picLocks noChangeAspect="1"/>
          </p:cNvPicPr>
          <p:nvPr/>
        </p:nvPicPr>
        <p:blipFill rotWithShape="1">
          <a:blip r:embed="rId4"/>
          <a:srcRect r="3926"/>
          <a:stretch/>
        </p:blipFill>
        <p:spPr>
          <a:xfrm>
            <a:off x="15208319" y="4240868"/>
            <a:ext cx="8566081" cy="9017718"/>
          </a:xfrm>
          <a:prstGeom prst="rect">
            <a:avLst/>
          </a:prstGeom>
        </p:spPr>
      </p:pic>
    </p:spTree>
    <p:extLst>
      <p:ext uri="{BB962C8B-B14F-4D97-AF65-F5344CB8AC3E}">
        <p14:creationId xmlns:p14="http://schemas.microsoft.com/office/powerpoint/2010/main" val="1501983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2FECCB4-89F6-836B-669C-A69AB3D02689}"/>
              </a:ext>
            </a:extLst>
          </p:cNvPr>
          <p:cNvGrpSpPr/>
          <p:nvPr/>
        </p:nvGrpSpPr>
        <p:grpSpPr>
          <a:xfrm>
            <a:off x="461272" y="2290761"/>
            <a:ext cx="11515568" cy="8025138"/>
            <a:chOff x="439247" y="1229305"/>
            <a:chExt cx="3581767" cy="5499246"/>
          </a:xfrm>
        </p:grpSpPr>
        <p:sp>
          <p:nvSpPr>
            <p:cNvPr id="7" name="Speech Bubble: Rectangle with Corners Rounded 6">
              <a:extLst>
                <a:ext uri="{FF2B5EF4-FFF2-40B4-BE49-F238E27FC236}">
                  <a16:creationId xmlns:a16="http://schemas.microsoft.com/office/drawing/2014/main" id="{13BB3C3C-AD72-51FB-3216-60A539868D31}"/>
                </a:ext>
              </a:extLst>
            </p:cNvPr>
            <p:cNvSpPr/>
            <p:nvPr/>
          </p:nvSpPr>
          <p:spPr>
            <a:xfrm>
              <a:off x="439247" y="1229305"/>
              <a:ext cx="3581767" cy="5499246"/>
            </a:xfrm>
            <a:prstGeom prst="wedgeRoundRectCallout">
              <a:avLst>
                <a:gd name="adj1" fmla="val -22668"/>
                <a:gd name="adj2" fmla="val 58654"/>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sz="2800" dirty="0" err="1">
                <a:solidFill>
                  <a:schemeClr val="tx1"/>
                </a:solidFill>
              </a:endParaRPr>
            </a:p>
          </p:txBody>
        </p:sp>
        <p:sp>
          <p:nvSpPr>
            <p:cNvPr id="8" name="Rectangle 7">
              <a:extLst>
                <a:ext uri="{FF2B5EF4-FFF2-40B4-BE49-F238E27FC236}">
                  <a16:creationId xmlns:a16="http://schemas.microsoft.com/office/drawing/2014/main" id="{09BC1BB6-32E6-2C1D-962E-A815EBD71954}"/>
                </a:ext>
              </a:extLst>
            </p:cNvPr>
            <p:cNvSpPr/>
            <p:nvPr/>
          </p:nvSpPr>
          <p:spPr>
            <a:xfrm>
              <a:off x="594342" y="1544258"/>
              <a:ext cx="3233160" cy="4760206"/>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ct val="107000"/>
                </a:lnSpc>
                <a:spcAft>
                  <a:spcPts val="600"/>
                </a:spcAft>
              </a:pPr>
              <a:r>
                <a:rPr lang="es-ES" b="1" dirty="0">
                  <a:solidFill>
                    <a:schemeClr val="tx1"/>
                  </a:solidFill>
                  <a:latin typeface="Calibri (Body)"/>
                </a:rPr>
                <a:t>6.10.8.3.1 Sistemas de baterías de iones de litio.</a:t>
              </a:r>
            </a:p>
            <a:p>
              <a:pPr algn="just">
                <a:lnSpc>
                  <a:spcPct val="107000"/>
                </a:lnSpc>
                <a:spcAft>
                  <a:spcPts val="600"/>
                </a:spcAft>
              </a:pPr>
              <a:endParaRPr lang="en-US" dirty="0">
                <a:solidFill>
                  <a:schemeClr val="tx1"/>
                </a:solidFill>
                <a:latin typeface="Calibri (Body)"/>
              </a:endParaRPr>
            </a:p>
            <a:p>
              <a:pPr algn="just">
                <a:lnSpc>
                  <a:spcPct val="107000"/>
                </a:lnSpc>
              </a:pPr>
              <a:r>
                <a:rPr lang="es-ES" b="1" dirty="0">
                  <a:solidFill>
                    <a:schemeClr val="tx1"/>
                  </a:solidFill>
                  <a:latin typeface="Calibri (Body)"/>
                </a:rPr>
                <a:t>6.10.8.3.1.1 </a:t>
              </a:r>
              <a:r>
                <a:rPr lang="es-ES" dirty="0">
                  <a:solidFill>
                    <a:schemeClr val="tx1"/>
                  </a:solidFill>
                  <a:latin typeface="Calibri (Body)"/>
                </a:rPr>
                <a:t>
Para las áreas del sistema de energía con sistemas de baterías con una capacidad agregada de 20 kWh o más, separadas por menos de 3 pies (0.9 m), </a:t>
              </a:r>
              <a:r>
                <a:rPr lang="es-ES" dirty="0">
                  <a:solidFill>
                    <a:schemeClr val="tx1"/>
                  </a:solidFill>
                  <a:highlight>
                    <a:srgbClr val="FFFF00"/>
                  </a:highlight>
                  <a:latin typeface="Calibri (Body)"/>
                </a:rPr>
                <a:t>se debe proporcionar un sistema listado o aprobado para monitorear la liberación de vapor de electrolito antes de la fuga térmica.</a:t>
              </a:r>
            </a:p>
            <a:p>
              <a:pPr algn="just">
                <a:lnSpc>
                  <a:spcPct val="107000"/>
                </a:lnSpc>
              </a:pPr>
              <a:r>
                <a:rPr lang="es-ES" dirty="0">
                  <a:solidFill>
                    <a:schemeClr val="tx1"/>
                  </a:solidFill>
                  <a:latin typeface="Calibri (Body)"/>
                </a:rPr>
                <a:t>
</a:t>
              </a:r>
              <a:r>
                <a:rPr lang="es-ES" b="1" dirty="0">
                  <a:solidFill>
                    <a:schemeClr val="tx1"/>
                  </a:solidFill>
                  <a:latin typeface="Calibri (Body)"/>
                </a:rPr>
                <a:t>6.10.8.3.1.2 </a:t>
              </a:r>
              <a:r>
                <a:rPr lang="es-ES" dirty="0">
                  <a:solidFill>
                    <a:schemeClr val="tx1"/>
                  </a:solidFill>
                  <a:latin typeface="Calibri (Body)"/>
                </a:rPr>
                <a:t>
</a:t>
              </a:r>
              <a:r>
                <a:rPr lang="es-ES" dirty="0">
                  <a:solidFill>
                    <a:schemeClr val="tx1"/>
                  </a:solidFill>
                  <a:highlight>
                    <a:srgbClr val="FFFF00"/>
                  </a:highlight>
                  <a:latin typeface="Calibri (Body)"/>
                </a:rPr>
                <a:t>Tras la detección </a:t>
              </a:r>
              <a:r>
                <a:rPr lang="es-ES" dirty="0">
                  <a:solidFill>
                    <a:schemeClr val="tx1"/>
                  </a:solidFill>
                  <a:latin typeface="Calibri (Body)"/>
                </a:rPr>
                <a:t>de vapores electrolíticos, debe ocurrir todo lo siguiente:
</a:t>
              </a:r>
              <a:r>
                <a:rPr lang="es-ES" dirty="0">
                  <a:solidFill>
                    <a:schemeClr val="tx1"/>
                  </a:solidFill>
                  <a:highlight>
                    <a:srgbClr val="FFFF00"/>
                  </a:highlight>
                  <a:latin typeface="Calibri (Body)"/>
                </a:rPr>
                <a:t>(1) La(s) batería(s) afectada(s) dejará(n) de cargarse.</a:t>
              </a:r>
              <a:r>
                <a:rPr lang="es-ES" dirty="0">
                  <a:solidFill>
                    <a:schemeClr val="tx1"/>
                  </a:solidFill>
                  <a:latin typeface="Calibri (Body)"/>
                </a:rPr>
                <a:t>
(2) La(s) batería(s) afectada(s) se desconectará(n) de su carga.
(3) Enviar una señal de supervisión a una ubicación monitoreada.</a:t>
              </a:r>
            </a:p>
            <a:p>
              <a:pPr algn="just">
                <a:lnSpc>
                  <a:spcPct val="107000"/>
                </a:lnSpc>
              </a:pPr>
              <a:r>
                <a:rPr lang="es-ES" dirty="0">
                  <a:solidFill>
                    <a:schemeClr val="tx1"/>
                  </a:solidFill>
                  <a:latin typeface="Calibri (Body)"/>
                </a:rPr>
                <a:t>
</a:t>
              </a:r>
              <a:r>
                <a:rPr lang="es-ES" b="1" dirty="0">
                  <a:solidFill>
                    <a:schemeClr val="tx1"/>
                  </a:solidFill>
                  <a:latin typeface="Calibri (Body)"/>
                </a:rPr>
                <a:t>6.10.8.3.1.3* </a:t>
              </a:r>
              <a:r>
                <a:rPr lang="es-ES" dirty="0">
                  <a:solidFill>
                    <a:schemeClr val="tx1"/>
                  </a:solidFill>
                  <a:latin typeface="Calibri (Body)"/>
                </a:rPr>
                <a:t>
Los sistemas de monitoreo de vapor de electrolito se instalarán </a:t>
              </a:r>
              <a:r>
                <a:rPr lang="es-ES" dirty="0">
                  <a:solidFill>
                    <a:schemeClr val="tx1"/>
                  </a:solidFill>
                  <a:highlight>
                    <a:srgbClr val="FFFF00"/>
                  </a:highlight>
                  <a:latin typeface="Calibri (Body)"/>
                </a:rPr>
                <a:t>de acuerdo con las instrucciones publicadas por el fabricante.</a:t>
              </a:r>
              <a:endParaRPr lang="es-MX" dirty="0">
                <a:solidFill>
                  <a:schemeClr val="tx1"/>
                </a:solidFill>
                <a:highlight>
                  <a:srgbClr val="FFFF00"/>
                </a:highlight>
                <a:latin typeface="Calibri (Body)"/>
              </a:endParaRPr>
            </a:p>
          </p:txBody>
        </p:sp>
      </p:grpSp>
      <p:pic>
        <p:nvPicPr>
          <p:cNvPr id="1026" name="Picture 2">
            <a:extLst>
              <a:ext uri="{FF2B5EF4-FFF2-40B4-BE49-F238E27FC236}">
                <a16:creationId xmlns:a16="http://schemas.microsoft.com/office/drawing/2014/main" id="{79984EBC-55CF-8196-E0C7-E7EB63060F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5683" y="11159869"/>
            <a:ext cx="1913498" cy="223052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C79FAF17-3197-611B-03CE-7FD46512C9B6}"/>
              </a:ext>
            </a:extLst>
          </p:cNvPr>
          <p:cNvSpPr txBox="1"/>
          <p:nvPr/>
        </p:nvSpPr>
        <p:spPr>
          <a:xfrm>
            <a:off x="4759179" y="11485230"/>
            <a:ext cx="4249353" cy="1569660"/>
          </a:xfrm>
          <a:prstGeom prst="rect">
            <a:avLst/>
          </a:prstGeom>
          <a:noFill/>
        </p:spPr>
        <p:txBody>
          <a:bodyPr wrap="square">
            <a:spAutoFit/>
          </a:bodyPr>
          <a:lstStyle/>
          <a:p>
            <a:r>
              <a:rPr lang="es-ES" b="1" dirty="0">
                <a:solidFill>
                  <a:srgbClr val="000000"/>
                </a:solidFill>
                <a:latin typeface="Roboto" panose="02000000000000000000" pitchFamily="2" charset="0"/>
              </a:rPr>
              <a:t>Norma para la Protección contra Incendios de Instalaciones de Telecomunicaciones (2024)</a:t>
            </a:r>
          </a:p>
        </p:txBody>
      </p:sp>
      <p:sp>
        <p:nvSpPr>
          <p:cNvPr id="25" name="TextBox 24">
            <a:extLst>
              <a:ext uri="{FF2B5EF4-FFF2-40B4-BE49-F238E27FC236}">
                <a16:creationId xmlns:a16="http://schemas.microsoft.com/office/drawing/2014/main" id="{CFF152E7-0A7E-7860-13E9-5B74F08CBABF}"/>
              </a:ext>
            </a:extLst>
          </p:cNvPr>
          <p:cNvSpPr txBox="1"/>
          <p:nvPr/>
        </p:nvSpPr>
        <p:spPr>
          <a:xfrm>
            <a:off x="16619984" y="11026653"/>
            <a:ext cx="3226556" cy="2308324"/>
          </a:xfrm>
          <a:prstGeom prst="rect">
            <a:avLst/>
          </a:prstGeom>
          <a:noFill/>
        </p:spPr>
        <p:txBody>
          <a:bodyPr wrap="square">
            <a:spAutoFit/>
          </a:bodyPr>
          <a:lstStyle/>
          <a:p>
            <a:r>
              <a:rPr lang="es-ES" b="1" dirty="0">
                <a:solidFill>
                  <a:srgbClr val="000000"/>
                </a:solidFill>
                <a:latin typeface="Roboto" panose="02000000000000000000" pitchFamily="2" charset="0"/>
              </a:rPr>
              <a:t>Norma para la protección de equipos electrónicos procesadores de datos por computadora (2024)</a:t>
            </a:r>
          </a:p>
        </p:txBody>
      </p:sp>
      <p:grpSp>
        <p:nvGrpSpPr>
          <p:cNvPr id="28" name="Group 27">
            <a:extLst>
              <a:ext uri="{FF2B5EF4-FFF2-40B4-BE49-F238E27FC236}">
                <a16:creationId xmlns:a16="http://schemas.microsoft.com/office/drawing/2014/main" id="{AE39A803-DAAE-4145-837E-27ADEC77CB49}"/>
              </a:ext>
            </a:extLst>
          </p:cNvPr>
          <p:cNvGrpSpPr/>
          <p:nvPr/>
        </p:nvGrpSpPr>
        <p:grpSpPr>
          <a:xfrm>
            <a:off x="12475478" y="2290761"/>
            <a:ext cx="11515568" cy="8025138"/>
            <a:chOff x="439247" y="1229305"/>
            <a:chExt cx="3581767" cy="5499246"/>
          </a:xfrm>
        </p:grpSpPr>
        <p:sp>
          <p:nvSpPr>
            <p:cNvPr id="29" name="Speech Bubble: Rectangle with Corners Rounded 28">
              <a:extLst>
                <a:ext uri="{FF2B5EF4-FFF2-40B4-BE49-F238E27FC236}">
                  <a16:creationId xmlns:a16="http://schemas.microsoft.com/office/drawing/2014/main" id="{0E1AB9AE-4222-C34C-F198-96C1865E831A}"/>
                </a:ext>
              </a:extLst>
            </p:cNvPr>
            <p:cNvSpPr/>
            <p:nvPr/>
          </p:nvSpPr>
          <p:spPr>
            <a:xfrm>
              <a:off x="439247" y="1229305"/>
              <a:ext cx="3581767" cy="5499246"/>
            </a:xfrm>
            <a:prstGeom prst="wedgeRoundRectCallout">
              <a:avLst>
                <a:gd name="adj1" fmla="val -22668"/>
                <a:gd name="adj2" fmla="val 58654"/>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sz="2800" dirty="0" err="1">
                <a:solidFill>
                  <a:schemeClr val="tx1"/>
                </a:solidFill>
              </a:endParaRPr>
            </a:p>
          </p:txBody>
        </p:sp>
        <p:sp>
          <p:nvSpPr>
            <p:cNvPr id="30" name="Rectangle 29">
              <a:extLst>
                <a:ext uri="{FF2B5EF4-FFF2-40B4-BE49-F238E27FC236}">
                  <a16:creationId xmlns:a16="http://schemas.microsoft.com/office/drawing/2014/main" id="{29591629-CE6D-5EA3-1317-AA107351AD5A}"/>
                </a:ext>
              </a:extLst>
            </p:cNvPr>
            <p:cNvSpPr/>
            <p:nvPr/>
          </p:nvSpPr>
          <p:spPr>
            <a:xfrm>
              <a:off x="594342" y="1788507"/>
              <a:ext cx="3233160" cy="4264185"/>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ct val="107000"/>
                </a:lnSpc>
                <a:spcAft>
                  <a:spcPts val="600"/>
                </a:spcAft>
              </a:pPr>
              <a:r>
                <a:rPr lang="es-ES" b="1" dirty="0">
                  <a:solidFill>
                    <a:schemeClr val="tx1"/>
                  </a:solidFill>
                  <a:latin typeface="Calibri (Body)"/>
                </a:rPr>
                <a:t>11.5.4* Otros tipos de baterías.</a:t>
              </a:r>
              <a:r>
                <a:rPr lang="es-ES" dirty="0">
                  <a:solidFill>
                    <a:schemeClr val="tx1"/>
                  </a:solidFill>
                  <a:latin typeface="Calibri (Body)"/>
                </a:rPr>
                <a:t>
Los tipos de baterías que no sean los mencionados en 11.5.3 deberán cumplir con el Capítulo 52 de NFPA 1.
11.5.4.1* Baterías de iones de litio.
Cuando estén instalados, los sistemas de detección de gases residuales que </a:t>
              </a:r>
              <a:r>
                <a:rPr lang="es-ES" dirty="0">
                  <a:solidFill>
                    <a:schemeClr val="tx1"/>
                  </a:solidFill>
                  <a:highlight>
                    <a:srgbClr val="FFFF00"/>
                  </a:highlight>
                  <a:latin typeface="Calibri (Body)"/>
                </a:rPr>
                <a:t>monitoreen el vapor de electrolito liberado antes de la fuga térmica</a:t>
              </a:r>
              <a:r>
                <a:rPr lang="es-ES" dirty="0">
                  <a:solidFill>
                    <a:schemeClr val="tx1"/>
                  </a:solidFill>
                  <a:latin typeface="Calibri (Body)"/>
                </a:rPr>
                <a:t> deben enumerarse o aprobarse, e instalarse de acuerdo con las instrucciones publicadas por el fabricante.
11.5.4.2
Cuando las baterías de iones de litio de un UPS se sustituyen por baterías nuevas, las baterías de repuesto deben estar de acuerdo con la lista del UPS.</a:t>
              </a:r>
              <a:endParaRPr lang="es-MX" dirty="0">
                <a:solidFill>
                  <a:schemeClr val="tx1"/>
                </a:solidFill>
                <a:latin typeface="Calibri (Body)"/>
              </a:endParaRPr>
            </a:p>
          </p:txBody>
        </p:sp>
      </p:grpSp>
      <p:pic>
        <p:nvPicPr>
          <p:cNvPr id="1028" name="Picture 4">
            <a:extLst>
              <a:ext uri="{FF2B5EF4-FFF2-40B4-BE49-F238E27FC236}">
                <a16:creationId xmlns:a16="http://schemas.microsoft.com/office/drawing/2014/main" id="{E30A52BD-C95F-E6DE-8A99-91CDAAD30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035" y="11074799"/>
            <a:ext cx="1913498" cy="2230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345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28"/>
                                        </p:tgtEl>
                                        <p:attrNameLst>
                                          <p:attrName>style.visibility</p:attrName>
                                        </p:attrNameLst>
                                      </p:cBhvr>
                                      <p:to>
                                        <p:strVal val="visible"/>
                                      </p:to>
                                    </p:set>
                                    <p:animEffect transition="in" filter="fade">
                                      <p:cBhvr>
                                        <p:cTn id="34" dur="1000"/>
                                        <p:tgtEl>
                                          <p:spTgt spid="1028"/>
                                        </p:tgtEl>
                                      </p:cBhvr>
                                    </p:animEffect>
                                    <p:anim calcmode="lin" valueType="num">
                                      <p:cBhvr>
                                        <p:cTn id="35" dur="1000" fill="hold"/>
                                        <p:tgtEl>
                                          <p:spTgt spid="1028"/>
                                        </p:tgtEl>
                                        <p:attrNameLst>
                                          <p:attrName>ppt_x</p:attrName>
                                        </p:attrNameLst>
                                      </p:cBhvr>
                                      <p:tavLst>
                                        <p:tav tm="0">
                                          <p:val>
                                            <p:strVal val="#ppt_x"/>
                                          </p:val>
                                        </p:tav>
                                        <p:tav tm="100000">
                                          <p:val>
                                            <p:strVal val="#ppt_x"/>
                                          </p:val>
                                        </p:tav>
                                      </p:tavLst>
                                    </p:anim>
                                    <p:anim calcmode="lin" valueType="num">
                                      <p:cBhvr>
                                        <p:cTn id="3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5334A9-11DA-F6DC-4A19-7D255C4920E5}"/>
              </a:ext>
            </a:extLst>
          </p:cNvPr>
          <p:cNvSpPr>
            <a:spLocks noGrp="1"/>
          </p:cNvSpPr>
          <p:nvPr>
            <p:ph type="sldNum" sz="quarter" idx="12"/>
          </p:nvPr>
        </p:nvSpPr>
        <p:spPr>
          <a:xfrm>
            <a:off x="12070335" y="13076008"/>
            <a:ext cx="230832" cy="379591"/>
          </a:xfrm>
        </p:spPr>
        <p:txBody>
          <a:bodyPr/>
          <a:lstStyle/>
          <a:p>
            <a:fld id="{7B94EC18-1D2B-4535-B738-0E53AFE26620}" type="slidenum">
              <a:rPr lang="en-US" smtClean="0"/>
              <a:t>14</a:t>
            </a:fld>
            <a:endParaRPr lang="en-US"/>
          </a:p>
        </p:txBody>
      </p:sp>
      <p:pic>
        <p:nvPicPr>
          <p:cNvPr id="26" name="Afbeelding 3">
            <a:extLst>
              <a:ext uri="{FF2B5EF4-FFF2-40B4-BE49-F238E27FC236}">
                <a16:creationId xmlns:a16="http://schemas.microsoft.com/office/drawing/2014/main" id="{593A5BFF-7DDD-0B44-54FA-710FAC4459DC}"/>
              </a:ext>
            </a:extLst>
          </p:cNvPr>
          <p:cNvPicPr>
            <a:picLocks noChangeAspect="1"/>
          </p:cNvPicPr>
          <p:nvPr/>
        </p:nvPicPr>
        <p:blipFill>
          <a:blip r:embed="rId2"/>
          <a:stretch>
            <a:fillRect/>
          </a:stretch>
        </p:blipFill>
        <p:spPr>
          <a:xfrm>
            <a:off x="12779615" y="8710736"/>
            <a:ext cx="11401298" cy="4662134"/>
          </a:xfrm>
          <a:prstGeom prst="rect">
            <a:avLst/>
          </a:prstGeom>
        </p:spPr>
      </p:pic>
      <p:grpSp>
        <p:nvGrpSpPr>
          <p:cNvPr id="27" name="Group 26">
            <a:extLst>
              <a:ext uri="{FF2B5EF4-FFF2-40B4-BE49-F238E27FC236}">
                <a16:creationId xmlns:a16="http://schemas.microsoft.com/office/drawing/2014/main" id="{ED637A40-C0B7-E802-EC1E-FA35268639A8}"/>
              </a:ext>
            </a:extLst>
          </p:cNvPr>
          <p:cNvGrpSpPr/>
          <p:nvPr/>
        </p:nvGrpSpPr>
        <p:grpSpPr>
          <a:xfrm>
            <a:off x="12807399" y="2389919"/>
            <a:ext cx="11373514" cy="5090908"/>
            <a:chOff x="6309360" y="1058865"/>
            <a:chExt cx="5715000" cy="2558096"/>
          </a:xfrm>
        </p:grpSpPr>
        <p:pic>
          <p:nvPicPr>
            <p:cNvPr id="28" name="Picture 6" descr="Best in Class, ROIC and InGaAs sensor for VIS-SWIR applications. | Raptor  Photonics">
              <a:extLst>
                <a:ext uri="{FF2B5EF4-FFF2-40B4-BE49-F238E27FC236}">
                  <a16:creationId xmlns:a16="http://schemas.microsoft.com/office/drawing/2014/main" id="{385B51E4-A9EB-0405-B3A5-CE2EAB1D50B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309360" y="1058865"/>
              <a:ext cx="5715000" cy="255809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36D86052-6B89-B070-381A-0F8ED7B6AA46}"/>
                </a:ext>
              </a:extLst>
            </p:cNvPr>
            <p:cNvPicPr>
              <a:picLocks noChangeAspect="1"/>
            </p:cNvPicPr>
            <p:nvPr/>
          </p:nvPicPr>
          <p:blipFill>
            <a:blip r:embed="rId4"/>
            <a:stretch>
              <a:fillRect/>
            </a:stretch>
          </p:blipFill>
          <p:spPr>
            <a:xfrm>
              <a:off x="10735787" y="3446502"/>
              <a:ext cx="167164" cy="125373"/>
            </a:xfrm>
            <a:prstGeom prst="rect">
              <a:avLst/>
            </a:prstGeom>
          </p:spPr>
        </p:pic>
      </p:grpSp>
      <p:grpSp>
        <p:nvGrpSpPr>
          <p:cNvPr id="3" name="Group 2">
            <a:extLst>
              <a:ext uri="{FF2B5EF4-FFF2-40B4-BE49-F238E27FC236}">
                <a16:creationId xmlns:a16="http://schemas.microsoft.com/office/drawing/2014/main" id="{404C85F4-32FD-A43B-82F1-AADF4B85586C}"/>
              </a:ext>
            </a:extLst>
          </p:cNvPr>
          <p:cNvGrpSpPr/>
          <p:nvPr/>
        </p:nvGrpSpPr>
        <p:grpSpPr>
          <a:xfrm>
            <a:off x="13794745" y="6892682"/>
            <a:ext cx="7652722" cy="5563246"/>
            <a:chOff x="6897372" y="2796638"/>
            <a:chExt cx="3826361" cy="2781623"/>
          </a:xfrm>
        </p:grpSpPr>
        <p:cxnSp>
          <p:nvCxnSpPr>
            <p:cNvPr id="52" name="Straight Connector 51">
              <a:extLst>
                <a:ext uri="{FF2B5EF4-FFF2-40B4-BE49-F238E27FC236}">
                  <a16:creationId xmlns:a16="http://schemas.microsoft.com/office/drawing/2014/main" id="{93359929-798F-4B73-FBE9-4C491E1C8CD9}"/>
                </a:ext>
              </a:extLst>
            </p:cNvPr>
            <p:cNvCxnSpPr/>
            <p:nvPr/>
          </p:nvCxnSpPr>
          <p:spPr>
            <a:xfrm flipV="1">
              <a:off x="6959600" y="3705665"/>
              <a:ext cx="0" cy="181036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F2C1301-ADDD-EF46-7284-86E64E42DAB0}"/>
                </a:ext>
              </a:extLst>
            </p:cNvPr>
            <p:cNvCxnSpPr/>
            <p:nvPr/>
          </p:nvCxnSpPr>
          <p:spPr>
            <a:xfrm>
              <a:off x="6959600" y="3705665"/>
              <a:ext cx="369993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41BC53B-C466-79DA-7DD5-4232D677C5CB}"/>
                </a:ext>
              </a:extLst>
            </p:cNvPr>
            <p:cNvCxnSpPr/>
            <p:nvPr/>
          </p:nvCxnSpPr>
          <p:spPr>
            <a:xfrm flipV="1">
              <a:off x="10659533" y="2823633"/>
              <a:ext cx="0" cy="88203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5BDD2C81-1B87-31A7-A1FA-7149CAB2E24F}"/>
                </a:ext>
              </a:extLst>
            </p:cNvPr>
            <p:cNvSpPr/>
            <p:nvPr/>
          </p:nvSpPr>
          <p:spPr>
            <a:xfrm>
              <a:off x="6897372" y="5453805"/>
              <a:ext cx="124456" cy="12445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err="1">
                <a:solidFill>
                  <a:schemeClr val="tx1"/>
                </a:solidFill>
              </a:endParaRPr>
            </a:p>
          </p:txBody>
        </p:sp>
        <p:sp>
          <p:nvSpPr>
            <p:cNvPr id="58" name="Oval 57">
              <a:extLst>
                <a:ext uri="{FF2B5EF4-FFF2-40B4-BE49-F238E27FC236}">
                  <a16:creationId xmlns:a16="http://schemas.microsoft.com/office/drawing/2014/main" id="{ACEF4580-68B5-7DEA-D938-C77DF0F49878}"/>
                </a:ext>
              </a:extLst>
            </p:cNvPr>
            <p:cNvSpPr/>
            <p:nvPr/>
          </p:nvSpPr>
          <p:spPr>
            <a:xfrm>
              <a:off x="10599277" y="2796638"/>
              <a:ext cx="124456" cy="12445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err="1">
                <a:solidFill>
                  <a:schemeClr val="tx1"/>
                </a:solidFill>
              </a:endParaRPr>
            </a:p>
          </p:txBody>
        </p:sp>
      </p:grpSp>
      <p:pic>
        <p:nvPicPr>
          <p:cNvPr id="25" name="Picture 24">
            <a:extLst>
              <a:ext uri="{FF2B5EF4-FFF2-40B4-BE49-F238E27FC236}">
                <a16:creationId xmlns:a16="http://schemas.microsoft.com/office/drawing/2014/main" id="{8EDB2F3A-119E-5EA7-8FF1-EB78028A5621}"/>
              </a:ext>
            </a:extLst>
          </p:cNvPr>
          <p:cNvPicPr>
            <a:picLocks noChangeAspect="1"/>
          </p:cNvPicPr>
          <p:nvPr/>
        </p:nvPicPr>
        <p:blipFill>
          <a:blip r:embed="rId5"/>
          <a:srcRect t="4067" b="4067"/>
          <a:stretch/>
        </p:blipFill>
        <p:spPr>
          <a:xfrm>
            <a:off x="7003696" y="3153080"/>
            <a:ext cx="5455407" cy="3988514"/>
          </a:xfrm>
          <a:prstGeom prst="rect">
            <a:avLst/>
          </a:prstGeom>
        </p:spPr>
      </p:pic>
      <p:sp>
        <p:nvSpPr>
          <p:cNvPr id="24" name="TextBox 23">
            <a:extLst>
              <a:ext uri="{FF2B5EF4-FFF2-40B4-BE49-F238E27FC236}">
                <a16:creationId xmlns:a16="http://schemas.microsoft.com/office/drawing/2014/main" id="{4FBC67BF-C83B-7862-EC01-6EEA673DD4F7}"/>
              </a:ext>
            </a:extLst>
          </p:cNvPr>
          <p:cNvSpPr txBox="1"/>
          <p:nvPr/>
        </p:nvSpPr>
        <p:spPr>
          <a:xfrm>
            <a:off x="496134" y="11793334"/>
            <a:ext cx="2898022" cy="461665"/>
          </a:xfrm>
          <a:prstGeom prst="rect">
            <a:avLst/>
          </a:prstGeom>
          <a:noFill/>
        </p:spPr>
        <p:txBody>
          <a:bodyPr wrap="square" rtlCol="0">
            <a:spAutoFit/>
          </a:bodyPr>
          <a:lstStyle/>
          <a:p>
            <a:pPr algn="ctr"/>
            <a:r>
              <a:rPr lang="en-US" dirty="0"/>
              <a:t>Heat source</a:t>
            </a:r>
          </a:p>
        </p:txBody>
      </p:sp>
      <p:sp>
        <p:nvSpPr>
          <p:cNvPr id="4" name="Cube 3">
            <a:extLst>
              <a:ext uri="{FF2B5EF4-FFF2-40B4-BE49-F238E27FC236}">
                <a16:creationId xmlns:a16="http://schemas.microsoft.com/office/drawing/2014/main" id="{DDB3BF8A-BB60-1D28-0EC5-7ED46A8AB56E}"/>
              </a:ext>
            </a:extLst>
          </p:cNvPr>
          <p:cNvSpPr/>
          <p:nvPr/>
        </p:nvSpPr>
        <p:spPr>
          <a:xfrm>
            <a:off x="3368368" y="8821474"/>
            <a:ext cx="2051283" cy="3773694"/>
          </a:xfrm>
          <a:prstGeom prst="cub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sp>
        <p:nvSpPr>
          <p:cNvPr id="5" name="Arrow: Right 4">
            <a:extLst>
              <a:ext uri="{FF2B5EF4-FFF2-40B4-BE49-F238E27FC236}">
                <a16:creationId xmlns:a16="http://schemas.microsoft.com/office/drawing/2014/main" id="{8BE9B97A-883A-18A2-9DF2-80004584CAC5}"/>
              </a:ext>
            </a:extLst>
          </p:cNvPr>
          <p:cNvSpPr/>
          <p:nvPr/>
        </p:nvSpPr>
        <p:spPr>
          <a:xfrm>
            <a:off x="5178577" y="11168133"/>
            <a:ext cx="4333181" cy="297003"/>
          </a:xfrm>
          <a:prstGeom prst="rightArrow">
            <a:avLst/>
          </a:prstGeom>
          <a:solidFill>
            <a:srgbClr val="E41B13"/>
          </a:solidFill>
          <a:ln>
            <a:solidFill>
              <a:srgbClr val="E41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4800"/>
          </a:p>
        </p:txBody>
      </p:sp>
      <p:sp>
        <p:nvSpPr>
          <p:cNvPr id="6" name="Arrow: Right 5">
            <a:extLst>
              <a:ext uri="{FF2B5EF4-FFF2-40B4-BE49-F238E27FC236}">
                <a16:creationId xmlns:a16="http://schemas.microsoft.com/office/drawing/2014/main" id="{E81279A0-CC34-1462-975D-D1CF2802E42B}"/>
              </a:ext>
            </a:extLst>
          </p:cNvPr>
          <p:cNvSpPr/>
          <p:nvPr/>
        </p:nvSpPr>
        <p:spPr>
          <a:xfrm>
            <a:off x="5178577" y="10378982"/>
            <a:ext cx="4343437" cy="302123"/>
          </a:xfrm>
          <a:prstGeom prst="rightArrow">
            <a:avLst/>
          </a:prstGeom>
          <a:solidFill>
            <a:srgbClr val="E41B13"/>
          </a:solidFill>
          <a:ln>
            <a:solidFill>
              <a:srgbClr val="E41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4800"/>
          </a:p>
        </p:txBody>
      </p:sp>
      <p:sp>
        <p:nvSpPr>
          <p:cNvPr id="7" name="Arrow: Right 6">
            <a:extLst>
              <a:ext uri="{FF2B5EF4-FFF2-40B4-BE49-F238E27FC236}">
                <a16:creationId xmlns:a16="http://schemas.microsoft.com/office/drawing/2014/main" id="{6AC11B84-667C-C905-0CDF-22278CA7A59E}"/>
              </a:ext>
            </a:extLst>
          </p:cNvPr>
          <p:cNvSpPr/>
          <p:nvPr/>
        </p:nvSpPr>
        <p:spPr>
          <a:xfrm>
            <a:off x="5178577" y="9610824"/>
            <a:ext cx="4289545" cy="290027"/>
          </a:xfrm>
          <a:prstGeom prst="rightArrow">
            <a:avLst/>
          </a:prstGeom>
          <a:solidFill>
            <a:srgbClr val="E41B13"/>
          </a:solidFill>
          <a:ln>
            <a:solidFill>
              <a:srgbClr val="E41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4800"/>
          </a:p>
        </p:txBody>
      </p:sp>
      <p:sp>
        <p:nvSpPr>
          <p:cNvPr id="8" name="Rectangle 7">
            <a:extLst>
              <a:ext uri="{FF2B5EF4-FFF2-40B4-BE49-F238E27FC236}">
                <a16:creationId xmlns:a16="http://schemas.microsoft.com/office/drawing/2014/main" id="{69A16E3D-3676-9957-9F65-29C58998CA34}"/>
              </a:ext>
            </a:extLst>
          </p:cNvPr>
          <p:cNvSpPr/>
          <p:nvPr/>
        </p:nvSpPr>
        <p:spPr>
          <a:xfrm rot="19079400">
            <a:off x="4947595" y="8890960"/>
            <a:ext cx="2287083" cy="187895"/>
          </a:xfrm>
          <a:prstGeom prst="rect">
            <a:avLst/>
          </a:prstGeom>
          <a:solidFill>
            <a:srgbClr val="E41B13"/>
          </a:solidFill>
          <a:ln>
            <a:solidFill>
              <a:srgbClr val="E41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sp>
        <p:nvSpPr>
          <p:cNvPr id="9" name="TextBox 8">
            <a:extLst>
              <a:ext uri="{FF2B5EF4-FFF2-40B4-BE49-F238E27FC236}">
                <a16:creationId xmlns:a16="http://schemas.microsoft.com/office/drawing/2014/main" id="{13AF93EE-7AD4-8425-4328-5E041DE6AD15}"/>
              </a:ext>
            </a:extLst>
          </p:cNvPr>
          <p:cNvSpPr txBox="1"/>
          <p:nvPr/>
        </p:nvSpPr>
        <p:spPr>
          <a:xfrm>
            <a:off x="7726289" y="9285675"/>
            <a:ext cx="1785469" cy="401264"/>
          </a:xfrm>
          <a:prstGeom prst="rect">
            <a:avLst/>
          </a:prstGeom>
          <a:noFill/>
        </p:spPr>
        <p:txBody>
          <a:bodyPr wrap="square" rtlCol="0">
            <a:spAutoFit/>
          </a:bodyPr>
          <a:lstStyle/>
          <a:p>
            <a:pPr algn="ctr"/>
            <a:r>
              <a:rPr lang="en-US" dirty="0"/>
              <a:t>Reflected</a:t>
            </a:r>
          </a:p>
        </p:txBody>
      </p:sp>
      <p:sp>
        <p:nvSpPr>
          <p:cNvPr id="10" name="TextBox 9">
            <a:extLst>
              <a:ext uri="{FF2B5EF4-FFF2-40B4-BE49-F238E27FC236}">
                <a16:creationId xmlns:a16="http://schemas.microsoft.com/office/drawing/2014/main" id="{A96A976F-54AD-F5EB-1D4A-A0BB203EBFFC}"/>
              </a:ext>
            </a:extLst>
          </p:cNvPr>
          <p:cNvSpPr txBox="1"/>
          <p:nvPr/>
        </p:nvSpPr>
        <p:spPr>
          <a:xfrm>
            <a:off x="6703604" y="9990056"/>
            <a:ext cx="2862764" cy="401264"/>
          </a:xfrm>
          <a:prstGeom prst="rect">
            <a:avLst/>
          </a:prstGeom>
          <a:noFill/>
        </p:spPr>
        <p:txBody>
          <a:bodyPr wrap="square" rtlCol="0">
            <a:spAutoFit/>
          </a:bodyPr>
          <a:lstStyle/>
          <a:p>
            <a:pPr algn="ctr"/>
            <a:r>
              <a:rPr lang="en-US" b="1" dirty="0"/>
              <a:t>Emitted (Desired)</a:t>
            </a:r>
          </a:p>
        </p:txBody>
      </p:sp>
      <p:sp>
        <p:nvSpPr>
          <p:cNvPr id="11" name="TextBox 10">
            <a:extLst>
              <a:ext uri="{FF2B5EF4-FFF2-40B4-BE49-F238E27FC236}">
                <a16:creationId xmlns:a16="http://schemas.microsoft.com/office/drawing/2014/main" id="{B48B4893-50DB-0906-43BB-4F2C5EB7E529}"/>
              </a:ext>
            </a:extLst>
          </p:cNvPr>
          <p:cNvSpPr txBox="1"/>
          <p:nvPr/>
        </p:nvSpPr>
        <p:spPr>
          <a:xfrm>
            <a:off x="7538600" y="10815934"/>
            <a:ext cx="1962273" cy="401264"/>
          </a:xfrm>
          <a:prstGeom prst="rect">
            <a:avLst/>
          </a:prstGeom>
          <a:noFill/>
        </p:spPr>
        <p:txBody>
          <a:bodyPr wrap="square" rtlCol="0">
            <a:spAutoFit/>
          </a:bodyPr>
          <a:lstStyle/>
          <a:p>
            <a:pPr algn="ctr"/>
            <a:r>
              <a:rPr lang="en-US" dirty="0"/>
              <a:t>Transmitted</a:t>
            </a:r>
          </a:p>
        </p:txBody>
      </p:sp>
      <p:sp>
        <p:nvSpPr>
          <p:cNvPr id="12" name="Oval 11">
            <a:extLst>
              <a:ext uri="{FF2B5EF4-FFF2-40B4-BE49-F238E27FC236}">
                <a16:creationId xmlns:a16="http://schemas.microsoft.com/office/drawing/2014/main" id="{A25023F6-0A58-69EF-BAC3-DC49C69E8768}"/>
              </a:ext>
            </a:extLst>
          </p:cNvPr>
          <p:cNvSpPr/>
          <p:nvPr/>
        </p:nvSpPr>
        <p:spPr>
          <a:xfrm>
            <a:off x="5847987" y="9907680"/>
            <a:ext cx="712300" cy="1128507"/>
          </a:xfrm>
          <a:prstGeom prst="ellipse">
            <a:avLst/>
          </a:prstGeom>
          <a:noFill/>
          <a:ln w="571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en-US" sz="4800" dirty="0">
              <a:solidFill>
                <a:schemeClr val="accent3"/>
              </a:solidFill>
            </a:endParaRPr>
          </a:p>
        </p:txBody>
      </p:sp>
      <p:sp>
        <p:nvSpPr>
          <p:cNvPr id="14" name="Rectangle 13">
            <a:extLst>
              <a:ext uri="{FF2B5EF4-FFF2-40B4-BE49-F238E27FC236}">
                <a16:creationId xmlns:a16="http://schemas.microsoft.com/office/drawing/2014/main" id="{CFA858AF-9816-C9A4-1959-5F6311345905}"/>
              </a:ext>
            </a:extLst>
          </p:cNvPr>
          <p:cNvSpPr/>
          <p:nvPr/>
        </p:nvSpPr>
        <p:spPr>
          <a:xfrm>
            <a:off x="2396407" y="11243404"/>
            <a:ext cx="974258" cy="146456"/>
          </a:xfrm>
          <a:prstGeom prst="rect">
            <a:avLst/>
          </a:prstGeom>
          <a:solidFill>
            <a:srgbClr val="E41B13"/>
          </a:solidFill>
          <a:ln>
            <a:solidFill>
              <a:srgbClr val="E41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4800"/>
          </a:p>
        </p:txBody>
      </p:sp>
      <p:sp>
        <p:nvSpPr>
          <p:cNvPr id="16" name="TextBox 15">
            <a:extLst>
              <a:ext uri="{FF2B5EF4-FFF2-40B4-BE49-F238E27FC236}">
                <a16:creationId xmlns:a16="http://schemas.microsoft.com/office/drawing/2014/main" id="{A6E531D7-9A5B-10D4-3724-F335396981F6}"/>
              </a:ext>
            </a:extLst>
          </p:cNvPr>
          <p:cNvSpPr txBox="1"/>
          <p:nvPr/>
        </p:nvSpPr>
        <p:spPr>
          <a:xfrm>
            <a:off x="4285051" y="12873595"/>
            <a:ext cx="2518865" cy="401264"/>
          </a:xfrm>
          <a:prstGeom prst="rect">
            <a:avLst/>
          </a:prstGeom>
          <a:noFill/>
        </p:spPr>
        <p:txBody>
          <a:bodyPr wrap="square" rtlCol="0">
            <a:spAutoFit/>
          </a:bodyPr>
          <a:lstStyle/>
          <a:p>
            <a:pPr algn="ctr"/>
            <a:r>
              <a:rPr lang="en-US" dirty="0"/>
              <a:t>IR radiation</a:t>
            </a:r>
          </a:p>
        </p:txBody>
      </p:sp>
      <p:sp>
        <p:nvSpPr>
          <p:cNvPr id="17" name="TextBox 16">
            <a:extLst>
              <a:ext uri="{FF2B5EF4-FFF2-40B4-BE49-F238E27FC236}">
                <a16:creationId xmlns:a16="http://schemas.microsoft.com/office/drawing/2014/main" id="{1303974F-D554-C294-E490-AB67A696C7EA}"/>
              </a:ext>
            </a:extLst>
          </p:cNvPr>
          <p:cNvSpPr txBox="1"/>
          <p:nvPr/>
        </p:nvSpPr>
        <p:spPr>
          <a:xfrm>
            <a:off x="6832789" y="12032823"/>
            <a:ext cx="2357527" cy="720714"/>
          </a:xfrm>
          <a:prstGeom prst="rect">
            <a:avLst/>
          </a:prstGeom>
          <a:noFill/>
        </p:spPr>
        <p:txBody>
          <a:bodyPr wrap="square" rtlCol="0">
            <a:spAutoFit/>
          </a:bodyPr>
          <a:lstStyle/>
          <a:p>
            <a:pPr algn="ctr"/>
            <a:r>
              <a:rPr lang="en-US" sz="2394" dirty="0"/>
              <a:t>Atmospheric</a:t>
            </a:r>
          </a:p>
          <a:p>
            <a:pPr algn="ctr"/>
            <a:r>
              <a:rPr lang="en-US" sz="2394" dirty="0"/>
              <a:t> Absorption</a:t>
            </a:r>
            <a:endParaRPr lang="en-US" sz="2794" dirty="0"/>
          </a:p>
        </p:txBody>
      </p:sp>
      <p:cxnSp>
        <p:nvCxnSpPr>
          <p:cNvPr id="18" name="Straight Arrow Connector 17">
            <a:extLst>
              <a:ext uri="{FF2B5EF4-FFF2-40B4-BE49-F238E27FC236}">
                <a16:creationId xmlns:a16="http://schemas.microsoft.com/office/drawing/2014/main" id="{D9903A31-1A62-8680-350E-597570901D90}"/>
              </a:ext>
            </a:extLst>
          </p:cNvPr>
          <p:cNvCxnSpPr>
            <a:cxnSpLocks/>
          </p:cNvCxnSpPr>
          <p:nvPr/>
        </p:nvCxnSpPr>
        <p:spPr>
          <a:xfrm flipV="1">
            <a:off x="5659518" y="11716040"/>
            <a:ext cx="626430" cy="11047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B640C251-9A28-B495-57A0-0E135AA97937}"/>
              </a:ext>
            </a:extLst>
          </p:cNvPr>
          <p:cNvGrpSpPr/>
          <p:nvPr/>
        </p:nvGrpSpPr>
        <p:grpSpPr>
          <a:xfrm>
            <a:off x="7085147" y="11741340"/>
            <a:ext cx="2103018" cy="1258853"/>
            <a:chOff x="4101496" y="4536212"/>
            <a:chExt cx="1209789" cy="724172"/>
          </a:xfrm>
          <a:solidFill>
            <a:srgbClr val="E41B13"/>
          </a:solidFill>
        </p:grpSpPr>
        <p:sp>
          <p:nvSpPr>
            <p:cNvPr id="20" name="Arrow: Circular 19">
              <a:extLst>
                <a:ext uri="{FF2B5EF4-FFF2-40B4-BE49-F238E27FC236}">
                  <a16:creationId xmlns:a16="http://schemas.microsoft.com/office/drawing/2014/main" id="{5E913981-9E39-4C04-2809-736CD36099FA}"/>
                </a:ext>
              </a:extLst>
            </p:cNvPr>
            <p:cNvSpPr/>
            <p:nvPr/>
          </p:nvSpPr>
          <p:spPr>
            <a:xfrm rot="5400000">
              <a:off x="4580139" y="4529238"/>
              <a:ext cx="724172" cy="738120"/>
            </a:xfrm>
            <a:prstGeom prst="circularArrow">
              <a:avLst>
                <a:gd name="adj1" fmla="val 12500"/>
                <a:gd name="adj2" fmla="val 1142319"/>
                <a:gd name="adj3" fmla="val 20457681"/>
                <a:gd name="adj4" fmla="val 10746504"/>
                <a:gd name="adj5" fmla="val 12500"/>
              </a:avLst>
            </a:prstGeom>
            <a:grpFill/>
            <a:ln w="15875">
              <a:solidFill>
                <a:srgbClr val="E41B13"/>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82428" tIns="91214" rIns="182428" bIns="91214" numCol="1" spcCol="0" rtlCol="0" fromWordArt="0" anchor="ctr" anchorCtr="0" forceAA="0" compatLnSpc="1">
              <a:prstTxWarp prst="textNoShape">
                <a:avLst/>
              </a:prstTxWarp>
              <a:spAutoFit/>
            </a:bodyPr>
            <a:lstStyle/>
            <a:p>
              <a:pPr algn="ctr"/>
              <a:endParaRPr lang="en-US" sz="4800" dirty="0">
                <a:solidFill>
                  <a:schemeClr val="accent3"/>
                </a:solidFill>
              </a:endParaRPr>
            </a:p>
          </p:txBody>
        </p:sp>
        <p:sp>
          <p:nvSpPr>
            <p:cNvPr id="21" name="Rectangle 20">
              <a:extLst>
                <a:ext uri="{FF2B5EF4-FFF2-40B4-BE49-F238E27FC236}">
                  <a16:creationId xmlns:a16="http://schemas.microsoft.com/office/drawing/2014/main" id="{3BD9ED7A-BA60-96E2-7C01-E0120A01C490}"/>
                </a:ext>
              </a:extLst>
            </p:cNvPr>
            <p:cNvSpPr/>
            <p:nvPr/>
          </p:nvSpPr>
          <p:spPr>
            <a:xfrm>
              <a:off x="4101496" y="4593383"/>
              <a:ext cx="861863" cy="72370"/>
            </a:xfrm>
            <a:prstGeom prst="rect">
              <a:avLst/>
            </a:prstGeom>
            <a:grpFill/>
            <a:ln w="12700">
              <a:solidFill>
                <a:srgbClr val="E41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p>
          </p:txBody>
        </p:sp>
      </p:grpSp>
      <p:pic>
        <p:nvPicPr>
          <p:cNvPr id="23" name="Graphic 22" descr="Dim (Smaller Sun) with solid fill">
            <a:extLst>
              <a:ext uri="{FF2B5EF4-FFF2-40B4-BE49-F238E27FC236}">
                <a16:creationId xmlns:a16="http://schemas.microsoft.com/office/drawing/2014/main" id="{6B10B61C-F5B2-963B-8FB2-79F494180B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0362" y="6801681"/>
            <a:ext cx="1825119" cy="1825119"/>
          </a:xfrm>
          <a:prstGeom prst="rect">
            <a:avLst/>
          </a:prstGeom>
        </p:spPr>
      </p:pic>
      <p:sp>
        <p:nvSpPr>
          <p:cNvPr id="1042" name="Explosion: 8 Points 1041">
            <a:extLst>
              <a:ext uri="{FF2B5EF4-FFF2-40B4-BE49-F238E27FC236}">
                <a16:creationId xmlns:a16="http://schemas.microsoft.com/office/drawing/2014/main" id="{44E202B3-A629-073A-1290-F93E7B42E3F0}"/>
              </a:ext>
            </a:extLst>
          </p:cNvPr>
          <p:cNvSpPr/>
          <p:nvPr/>
        </p:nvSpPr>
        <p:spPr>
          <a:xfrm>
            <a:off x="1228346" y="10767571"/>
            <a:ext cx="988504" cy="988504"/>
          </a:xfrm>
          <a:prstGeom prst="irregularSeal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err="1">
              <a:solidFill>
                <a:schemeClr val="tx1"/>
              </a:solidFill>
            </a:endParaRPr>
          </a:p>
        </p:txBody>
      </p:sp>
      <p:pic>
        <p:nvPicPr>
          <p:cNvPr id="1043" name="Picture 1042">
            <a:extLst>
              <a:ext uri="{FF2B5EF4-FFF2-40B4-BE49-F238E27FC236}">
                <a16:creationId xmlns:a16="http://schemas.microsoft.com/office/drawing/2014/main" id="{141BC586-899D-AD97-F4E8-A2FEEA926A2B}"/>
              </a:ext>
            </a:extLst>
          </p:cNvPr>
          <p:cNvPicPr>
            <a:picLocks noChangeAspect="1"/>
          </p:cNvPicPr>
          <p:nvPr/>
        </p:nvPicPr>
        <p:blipFill rotWithShape="1">
          <a:blip r:embed="rId8"/>
          <a:srcRect l="2165" t="23022" r="52319" b="15980"/>
          <a:stretch/>
        </p:blipFill>
        <p:spPr>
          <a:xfrm>
            <a:off x="799433" y="2862612"/>
            <a:ext cx="5681893" cy="4063827"/>
          </a:xfrm>
          <a:prstGeom prst="rect">
            <a:avLst/>
          </a:prstGeom>
          <a:ln>
            <a:solidFill>
              <a:schemeClr val="tx1"/>
            </a:solidFill>
          </a:ln>
        </p:spPr>
      </p:pic>
    </p:spTree>
    <p:extLst>
      <p:ext uri="{BB962C8B-B14F-4D97-AF65-F5344CB8AC3E}">
        <p14:creationId xmlns:p14="http://schemas.microsoft.com/office/powerpoint/2010/main" val="387644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 grpId="0" animBg="1"/>
      <p:bldP spid="5" grpId="0" animBg="1"/>
      <p:bldP spid="6" grpId="0" animBg="1"/>
      <p:bldP spid="7" grpId="0" animBg="1"/>
      <p:bldP spid="8" grpId="0" animBg="1"/>
      <p:bldP spid="9" grpId="0"/>
      <p:bldP spid="10" grpId="0"/>
      <p:bldP spid="11" grpId="0"/>
      <p:bldP spid="12" grpId="0" animBg="1"/>
      <p:bldP spid="14" grpId="0" animBg="1"/>
      <p:bldP spid="16" grpId="0"/>
      <p:bldP spid="17" grpId="0"/>
      <p:bldP spid="104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2F96962-56F1-4860-89EB-113EC7A87113}"/>
              </a:ext>
            </a:extLst>
          </p:cNvPr>
          <p:cNvSpPr>
            <a:spLocks noGrp="1"/>
          </p:cNvSpPr>
          <p:nvPr>
            <p:ph type="title"/>
          </p:nvPr>
        </p:nvSpPr>
        <p:spPr>
          <a:xfrm>
            <a:off x="672853" y="2807671"/>
            <a:ext cx="22550027" cy="1463040"/>
          </a:xfrm>
        </p:spPr>
        <p:txBody>
          <a:bodyPr>
            <a:normAutofit/>
          </a:bodyPr>
          <a:lstStyle/>
          <a:p>
            <a:r>
              <a:rPr lang="en-US" sz="7200" dirty="0"/>
              <a:t>XTRALIS VIS-IR | </a:t>
            </a:r>
            <a:r>
              <a:rPr lang="en-US" sz="7200" dirty="0" err="1"/>
              <a:t>Conectividad</a:t>
            </a:r>
            <a:endParaRPr lang="en-US" sz="7200" dirty="0"/>
          </a:p>
        </p:txBody>
      </p:sp>
      <p:sp>
        <p:nvSpPr>
          <p:cNvPr id="6" name="Slide Number Placeholder 5">
            <a:extLst>
              <a:ext uri="{FF2B5EF4-FFF2-40B4-BE49-F238E27FC236}">
                <a16:creationId xmlns:a16="http://schemas.microsoft.com/office/drawing/2014/main" id="{6B6FB991-4971-45E2-B9D3-E65E85B9B917}"/>
              </a:ext>
            </a:extLst>
          </p:cNvPr>
          <p:cNvSpPr>
            <a:spLocks noGrp="1"/>
          </p:cNvSpPr>
          <p:nvPr>
            <p:ph type="sldNum" sz="quarter" idx="4"/>
          </p:nvPr>
        </p:nvSpPr>
        <p:spPr>
          <a:xfrm>
            <a:off x="1861551" y="26078158"/>
            <a:ext cx="285335" cy="307777"/>
          </a:xfrm>
        </p:spPr>
        <p:txBody>
          <a:bodyPr/>
          <a:lstStyle/>
          <a:p>
            <a:pPr defTabSz="914400" eaLnBrk="0" fontAlgn="base">
              <a:spcBef>
                <a:spcPct val="0"/>
              </a:spcBef>
              <a:spcAft>
                <a:spcPct val="0"/>
              </a:spcAft>
              <a:defRPr/>
            </a:pPr>
            <a:fld id="{21E59BD2-0FCD-4559-82D5-CD69F77F5760}" type="slidenum">
              <a:rPr lang="en-US" kern="1200">
                <a:solidFill>
                  <a:srgbClr val="000000"/>
                </a:solidFill>
                <a:latin typeface="Arial" panose="020B0604020202020204" pitchFamily="34" charset="0"/>
              </a:rPr>
              <a:pPr defTabSz="914400" eaLnBrk="0" fontAlgn="base">
                <a:spcBef>
                  <a:spcPct val="0"/>
                </a:spcBef>
                <a:spcAft>
                  <a:spcPct val="0"/>
                </a:spcAft>
                <a:defRPr/>
              </a:pPr>
              <a:t>15</a:t>
            </a:fld>
            <a:endParaRPr lang="en-US" kern="1200" dirty="0">
              <a:solidFill>
                <a:srgbClr val="000000"/>
              </a:solidFill>
              <a:latin typeface="Arial" panose="020B0604020202020204" pitchFamily="34" charset="0"/>
            </a:endParaRPr>
          </a:p>
        </p:txBody>
      </p:sp>
      <p:pic>
        <p:nvPicPr>
          <p:cNvPr id="33" name="Picture 32">
            <a:extLst>
              <a:ext uri="{FF2B5EF4-FFF2-40B4-BE49-F238E27FC236}">
                <a16:creationId xmlns:a16="http://schemas.microsoft.com/office/drawing/2014/main" id="{E5A5214F-5969-41D5-B319-30B08EA450FC}"/>
              </a:ext>
            </a:extLst>
          </p:cNvPr>
          <p:cNvPicPr>
            <a:picLocks/>
          </p:cNvPicPr>
          <p:nvPr/>
        </p:nvPicPr>
        <p:blipFill>
          <a:blip r:embed="rId2"/>
          <a:srcRect t="1515" b="1515"/>
          <a:stretch/>
        </p:blipFill>
        <p:spPr>
          <a:xfrm>
            <a:off x="11048907" y="10813515"/>
            <a:ext cx="2369762" cy="1828800"/>
          </a:xfrm>
          <a:prstGeom prst="rect">
            <a:avLst/>
          </a:prstGeom>
        </p:spPr>
      </p:pic>
      <p:pic>
        <p:nvPicPr>
          <p:cNvPr id="34" name="Picture 33">
            <a:extLst>
              <a:ext uri="{FF2B5EF4-FFF2-40B4-BE49-F238E27FC236}">
                <a16:creationId xmlns:a16="http://schemas.microsoft.com/office/drawing/2014/main" id="{67F8316E-EFBF-4451-BED6-226A8F5A22AC}"/>
              </a:ext>
            </a:extLst>
          </p:cNvPr>
          <p:cNvPicPr>
            <a:picLocks/>
          </p:cNvPicPr>
          <p:nvPr/>
        </p:nvPicPr>
        <p:blipFill>
          <a:blip r:embed="rId2"/>
          <a:srcRect t="1515" b="1515"/>
          <a:stretch/>
        </p:blipFill>
        <p:spPr>
          <a:xfrm>
            <a:off x="11096821" y="8255075"/>
            <a:ext cx="2369762" cy="1828800"/>
          </a:xfrm>
          <a:prstGeom prst="rect">
            <a:avLst/>
          </a:prstGeom>
        </p:spPr>
      </p:pic>
      <p:pic>
        <p:nvPicPr>
          <p:cNvPr id="35" name="Graphic 34" descr="Laptop with solid fill">
            <a:extLst>
              <a:ext uri="{FF2B5EF4-FFF2-40B4-BE49-F238E27FC236}">
                <a16:creationId xmlns:a16="http://schemas.microsoft.com/office/drawing/2014/main" id="{BB31A838-4161-4909-9EDE-C2F39D0EF3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7786" y="8496755"/>
            <a:ext cx="1828800" cy="1828800"/>
          </a:xfrm>
          <a:prstGeom prst="rect">
            <a:avLst/>
          </a:prstGeom>
        </p:spPr>
      </p:pic>
      <p:pic>
        <p:nvPicPr>
          <p:cNvPr id="36" name="Graphic 35" descr="Toggle with solid fill">
            <a:extLst>
              <a:ext uri="{FF2B5EF4-FFF2-40B4-BE49-F238E27FC236}">
                <a16:creationId xmlns:a16="http://schemas.microsoft.com/office/drawing/2014/main" id="{54329BC2-C148-4E6E-A569-773CA1E1BB1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41688" y="9183907"/>
            <a:ext cx="1425476" cy="1425476"/>
          </a:xfrm>
          <a:prstGeom prst="rect">
            <a:avLst/>
          </a:prstGeom>
        </p:spPr>
      </p:pic>
      <p:cxnSp>
        <p:nvCxnSpPr>
          <p:cNvPr id="37" name="Connector: Elbow 36">
            <a:extLst>
              <a:ext uri="{FF2B5EF4-FFF2-40B4-BE49-F238E27FC236}">
                <a16:creationId xmlns:a16="http://schemas.microsoft.com/office/drawing/2014/main" id="{57D923EB-1034-490D-9AD7-863C6B035BFB}"/>
              </a:ext>
            </a:extLst>
          </p:cNvPr>
          <p:cNvCxnSpPr>
            <a:cxnSpLocks/>
            <a:stCxn id="47" idx="2"/>
            <a:endCxn id="33" idx="1"/>
          </p:cNvCxnSpPr>
          <p:nvPr/>
        </p:nvCxnSpPr>
        <p:spPr>
          <a:xfrm rot="16200000" flipH="1">
            <a:off x="9459040" y="10138047"/>
            <a:ext cx="182673" cy="2997061"/>
          </a:xfrm>
          <a:prstGeom prst="bentConnector2">
            <a:avLst/>
          </a:prstGeom>
          <a:noFill/>
          <a:ln w="38100" cap="flat" cmpd="sng" algn="ctr">
            <a:solidFill>
              <a:srgbClr val="88B924"/>
            </a:solidFill>
            <a:prstDash val="solid"/>
            <a:headEnd type="triangle"/>
            <a:tailEnd type="triangle"/>
          </a:ln>
          <a:effectLst/>
        </p:spPr>
      </p:cxnSp>
      <p:cxnSp>
        <p:nvCxnSpPr>
          <p:cNvPr id="38" name="Connector: Elbow 37">
            <a:extLst>
              <a:ext uri="{FF2B5EF4-FFF2-40B4-BE49-F238E27FC236}">
                <a16:creationId xmlns:a16="http://schemas.microsoft.com/office/drawing/2014/main" id="{B9C4974E-9EBE-4E43-8CCF-BD282FB160CD}"/>
              </a:ext>
            </a:extLst>
          </p:cNvPr>
          <p:cNvCxnSpPr>
            <a:cxnSpLocks/>
            <a:stCxn id="36" idx="3"/>
            <a:endCxn id="34" idx="1"/>
          </p:cNvCxnSpPr>
          <p:nvPr/>
        </p:nvCxnSpPr>
        <p:spPr>
          <a:xfrm flipV="1">
            <a:off x="8467167" y="9169478"/>
            <a:ext cx="2629654" cy="727170"/>
          </a:xfrm>
          <a:prstGeom prst="bentConnector3">
            <a:avLst>
              <a:gd name="adj1" fmla="val 50000"/>
            </a:avLst>
          </a:prstGeom>
          <a:noFill/>
          <a:ln w="38100" cap="flat" cmpd="sng" algn="ctr">
            <a:solidFill>
              <a:srgbClr val="88B924"/>
            </a:solidFill>
            <a:prstDash val="solid"/>
            <a:headEnd type="triangle"/>
            <a:tailEnd type="triangle"/>
          </a:ln>
          <a:effectLst/>
        </p:spPr>
      </p:cxnSp>
      <p:cxnSp>
        <p:nvCxnSpPr>
          <p:cNvPr id="39" name="Connector: Elbow 38">
            <a:extLst>
              <a:ext uri="{FF2B5EF4-FFF2-40B4-BE49-F238E27FC236}">
                <a16:creationId xmlns:a16="http://schemas.microsoft.com/office/drawing/2014/main" id="{3A85DA2F-6E40-4B54-B7E9-C5EDB7C14FC6}"/>
              </a:ext>
            </a:extLst>
          </p:cNvPr>
          <p:cNvCxnSpPr>
            <a:cxnSpLocks/>
            <a:stCxn id="36" idx="0"/>
            <a:endCxn id="41" idx="2"/>
          </p:cNvCxnSpPr>
          <p:nvPr/>
        </p:nvCxnSpPr>
        <p:spPr>
          <a:xfrm rot="16200000" flipV="1">
            <a:off x="6038858" y="7468340"/>
            <a:ext cx="2245728" cy="1185410"/>
          </a:xfrm>
          <a:prstGeom prst="bentConnector3">
            <a:avLst/>
          </a:prstGeom>
          <a:noFill/>
          <a:ln w="38100" cap="flat" cmpd="sng" algn="ctr">
            <a:solidFill>
              <a:srgbClr val="88B924"/>
            </a:solidFill>
            <a:prstDash val="solid"/>
            <a:headEnd type="triangle"/>
            <a:tailEnd type="triangle"/>
          </a:ln>
          <a:effectLst/>
        </p:spPr>
      </p:cxnSp>
      <p:cxnSp>
        <p:nvCxnSpPr>
          <p:cNvPr id="40" name="Connector: Elbow 39">
            <a:extLst>
              <a:ext uri="{FF2B5EF4-FFF2-40B4-BE49-F238E27FC236}">
                <a16:creationId xmlns:a16="http://schemas.microsoft.com/office/drawing/2014/main" id="{3C1D6136-BD08-41A2-818B-FBDAAB0BA4D2}"/>
              </a:ext>
            </a:extLst>
          </p:cNvPr>
          <p:cNvCxnSpPr>
            <a:cxnSpLocks/>
            <a:stCxn id="36" idx="1"/>
            <a:endCxn id="35" idx="3"/>
          </p:cNvCxnSpPr>
          <p:nvPr/>
        </p:nvCxnSpPr>
        <p:spPr>
          <a:xfrm rot="10800000">
            <a:off x="5236591" y="9411160"/>
            <a:ext cx="1805102" cy="485490"/>
          </a:xfrm>
          <a:prstGeom prst="bentConnector3">
            <a:avLst/>
          </a:prstGeom>
          <a:noFill/>
          <a:ln w="38100" cap="flat" cmpd="sng" algn="ctr">
            <a:solidFill>
              <a:srgbClr val="88B924"/>
            </a:solidFill>
            <a:prstDash val="solid"/>
            <a:headEnd type="triangle"/>
            <a:tailEnd type="triangle"/>
          </a:ln>
          <a:effectLst/>
        </p:spPr>
      </p:cxnSp>
      <p:pic>
        <p:nvPicPr>
          <p:cNvPr id="41" name="Graphic 40" descr="Wireless router with solid fill">
            <a:extLst>
              <a:ext uri="{FF2B5EF4-FFF2-40B4-BE49-F238E27FC236}">
                <a16:creationId xmlns:a16="http://schemas.microsoft.com/office/drawing/2014/main" id="{D6730FA1-AED9-4F80-89ED-8229EBA78E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54616" y="5109379"/>
            <a:ext cx="1828800" cy="1828800"/>
          </a:xfrm>
          <a:prstGeom prst="rect">
            <a:avLst/>
          </a:prstGeom>
        </p:spPr>
      </p:pic>
      <p:sp>
        <p:nvSpPr>
          <p:cNvPr id="42" name="TextBox 41">
            <a:extLst>
              <a:ext uri="{FF2B5EF4-FFF2-40B4-BE49-F238E27FC236}">
                <a16:creationId xmlns:a16="http://schemas.microsoft.com/office/drawing/2014/main" id="{9EBAE706-F32C-4863-8413-11036B50AD6B}"/>
              </a:ext>
            </a:extLst>
          </p:cNvPr>
          <p:cNvSpPr txBox="1"/>
          <p:nvPr/>
        </p:nvSpPr>
        <p:spPr>
          <a:xfrm>
            <a:off x="4281828" y="4060790"/>
            <a:ext cx="4715836" cy="1015663"/>
          </a:xfrm>
          <a:prstGeom prst="rect">
            <a:avLst/>
          </a:prstGeom>
          <a:noFill/>
        </p:spPr>
        <p:txBody>
          <a:bodyPr wrap="square">
            <a:spAutoFit/>
          </a:bodyPr>
          <a:lstStyle/>
          <a:p>
            <a:pPr defTabSz="914400" eaLnBrk="0" fontAlgn="base">
              <a:spcBef>
                <a:spcPct val="0"/>
              </a:spcBef>
              <a:spcAft>
                <a:spcPct val="0"/>
              </a:spcAft>
              <a:defRPr/>
            </a:pPr>
            <a:r>
              <a:rPr lang="en-US" sz="3600" kern="1200" dirty="0">
                <a:solidFill>
                  <a:srgbClr val="000000"/>
                </a:solidFill>
                <a:latin typeface="Arial" panose="020B0604020202020204" pitchFamily="34" charset="0"/>
                <a:cs typeface="Arial" pitchFamily="34" charset="0"/>
              </a:rPr>
              <a:t>Router</a:t>
            </a:r>
          </a:p>
          <a:p>
            <a:pPr defTabSz="914400" eaLnBrk="0" fontAlgn="base">
              <a:spcBef>
                <a:spcPct val="0"/>
              </a:spcBef>
              <a:spcAft>
                <a:spcPct val="0"/>
              </a:spcAft>
              <a:defRPr/>
            </a:pPr>
            <a:r>
              <a:rPr lang="en-US" dirty="0">
                <a:solidFill>
                  <a:srgbClr val="000000"/>
                </a:solidFill>
                <a:cs typeface="Arial" pitchFamily="34" charset="0"/>
              </a:rPr>
              <a:t>(required)</a:t>
            </a:r>
            <a:endParaRPr lang="en-US" sz="3600" kern="1200" dirty="0">
              <a:solidFill>
                <a:srgbClr val="000000"/>
              </a:solidFill>
              <a:latin typeface="Arial" panose="020B0604020202020204" pitchFamily="34" charset="0"/>
              <a:cs typeface="Arial" pitchFamily="34" charset="0"/>
            </a:endParaRPr>
          </a:p>
        </p:txBody>
      </p:sp>
      <p:cxnSp>
        <p:nvCxnSpPr>
          <p:cNvPr id="45" name="Straight Arrow Connector 44">
            <a:extLst>
              <a:ext uri="{FF2B5EF4-FFF2-40B4-BE49-F238E27FC236}">
                <a16:creationId xmlns:a16="http://schemas.microsoft.com/office/drawing/2014/main" id="{0CAA960B-FD9E-4F8F-93F4-9235842FA299}"/>
              </a:ext>
            </a:extLst>
          </p:cNvPr>
          <p:cNvCxnSpPr/>
          <p:nvPr/>
        </p:nvCxnSpPr>
        <p:spPr>
          <a:xfrm>
            <a:off x="15414917" y="4945843"/>
            <a:ext cx="1520578" cy="0"/>
          </a:xfrm>
          <a:prstGeom prst="straightConnector1">
            <a:avLst/>
          </a:prstGeom>
          <a:noFill/>
          <a:ln w="28575" cap="flat" cmpd="sng" algn="ctr">
            <a:solidFill>
              <a:srgbClr val="88B924"/>
            </a:solidFill>
            <a:prstDash val="solid"/>
            <a:headEnd type="triangle"/>
            <a:tailEnd type="triangle"/>
          </a:ln>
          <a:effectLst/>
        </p:spPr>
      </p:cxnSp>
      <p:sp>
        <p:nvSpPr>
          <p:cNvPr id="46" name="TextBox 45">
            <a:extLst>
              <a:ext uri="{FF2B5EF4-FFF2-40B4-BE49-F238E27FC236}">
                <a16:creationId xmlns:a16="http://schemas.microsoft.com/office/drawing/2014/main" id="{1D1B2C48-629B-400A-9436-EE99D38AACD6}"/>
              </a:ext>
            </a:extLst>
          </p:cNvPr>
          <p:cNvSpPr txBox="1"/>
          <p:nvPr/>
        </p:nvSpPr>
        <p:spPr>
          <a:xfrm>
            <a:off x="17065499" y="4658167"/>
            <a:ext cx="1842646" cy="575352"/>
          </a:xfrm>
          <a:prstGeom prst="rect">
            <a:avLst/>
          </a:prstGeom>
          <a:noFill/>
        </p:spPr>
        <p:txBody>
          <a:bodyPr wrap="square" lIns="0" tIns="0" rIns="0" bIns="0" rtlCol="0">
            <a:noAutofit/>
          </a:bodyPr>
          <a:lstStyle/>
          <a:p>
            <a:pPr algn="l" defTabSz="914400" eaLnBrk="0" fontAlgn="base">
              <a:spcBef>
                <a:spcPct val="0"/>
              </a:spcBef>
              <a:spcAft>
                <a:spcPct val="0"/>
              </a:spcAft>
              <a:defRPr/>
            </a:pPr>
            <a:r>
              <a:rPr lang="en-US" sz="3600" kern="1200" dirty="0">
                <a:solidFill>
                  <a:srgbClr val="000000"/>
                </a:solidFill>
                <a:latin typeface="Arial" panose="020B0604020202020204" pitchFamily="34" charset="0"/>
                <a:cs typeface="Arial" pitchFamily="34" charset="0"/>
              </a:rPr>
              <a:t>Ethernet</a:t>
            </a:r>
          </a:p>
        </p:txBody>
      </p:sp>
      <p:sp>
        <p:nvSpPr>
          <p:cNvPr id="47" name="TextBox 46">
            <a:extLst>
              <a:ext uri="{FF2B5EF4-FFF2-40B4-BE49-F238E27FC236}">
                <a16:creationId xmlns:a16="http://schemas.microsoft.com/office/drawing/2014/main" id="{2531EB50-C9E6-4CE0-8CD4-1180A7833869}"/>
              </a:ext>
            </a:extLst>
          </p:cNvPr>
          <p:cNvSpPr txBox="1"/>
          <p:nvPr/>
        </p:nvSpPr>
        <p:spPr>
          <a:xfrm>
            <a:off x="5693928" y="10529579"/>
            <a:ext cx="4715836" cy="1015663"/>
          </a:xfrm>
          <a:prstGeom prst="rect">
            <a:avLst/>
          </a:prstGeom>
          <a:noFill/>
        </p:spPr>
        <p:txBody>
          <a:bodyPr wrap="square">
            <a:spAutoFit/>
          </a:bodyPr>
          <a:lstStyle/>
          <a:p>
            <a:pPr defTabSz="914400" eaLnBrk="0" fontAlgn="base">
              <a:spcBef>
                <a:spcPct val="0"/>
              </a:spcBef>
              <a:spcAft>
                <a:spcPct val="0"/>
              </a:spcAft>
              <a:defRPr/>
            </a:pPr>
            <a:r>
              <a:rPr lang="en-US" sz="3600" kern="1200" dirty="0">
                <a:solidFill>
                  <a:srgbClr val="000000"/>
                </a:solidFill>
                <a:latin typeface="Arial" panose="020B0604020202020204" pitchFamily="34" charset="0"/>
                <a:cs typeface="Arial" pitchFamily="34" charset="0"/>
              </a:rPr>
              <a:t>Ethernet Switch </a:t>
            </a:r>
          </a:p>
          <a:p>
            <a:pPr defTabSz="914400" eaLnBrk="0" fontAlgn="base">
              <a:spcBef>
                <a:spcPct val="0"/>
              </a:spcBef>
              <a:spcAft>
                <a:spcPct val="0"/>
              </a:spcAft>
              <a:defRPr/>
            </a:pPr>
            <a:r>
              <a:rPr lang="en-US" kern="1200" dirty="0">
                <a:solidFill>
                  <a:srgbClr val="000000"/>
                </a:solidFill>
                <a:latin typeface="Arial" panose="020B0604020202020204" pitchFamily="34" charset="0"/>
                <a:cs typeface="Arial" pitchFamily="34" charset="0"/>
              </a:rPr>
              <a:t>(if required)</a:t>
            </a:r>
            <a:endParaRPr lang="en-US" sz="3600" kern="1200" dirty="0">
              <a:solidFill>
                <a:srgbClr val="000000"/>
              </a:solidFill>
              <a:latin typeface="Arial" panose="020B0604020202020204" pitchFamily="34" charset="0"/>
              <a:cs typeface="Arial" pitchFamily="34" charset="0"/>
            </a:endParaRPr>
          </a:p>
        </p:txBody>
      </p:sp>
      <p:sp>
        <p:nvSpPr>
          <p:cNvPr id="48" name="TextBox 47">
            <a:extLst>
              <a:ext uri="{FF2B5EF4-FFF2-40B4-BE49-F238E27FC236}">
                <a16:creationId xmlns:a16="http://schemas.microsoft.com/office/drawing/2014/main" id="{35EEE017-0ED8-422E-87D9-054F7A34F005}"/>
              </a:ext>
            </a:extLst>
          </p:cNvPr>
          <p:cNvSpPr txBox="1"/>
          <p:nvPr/>
        </p:nvSpPr>
        <p:spPr>
          <a:xfrm>
            <a:off x="2106637" y="10145999"/>
            <a:ext cx="4177530" cy="1508105"/>
          </a:xfrm>
          <a:prstGeom prst="rect">
            <a:avLst/>
          </a:prstGeom>
          <a:noFill/>
        </p:spPr>
        <p:txBody>
          <a:bodyPr wrap="square">
            <a:spAutoFit/>
          </a:bodyPr>
          <a:lstStyle/>
          <a:p>
            <a:pPr defTabSz="914400" eaLnBrk="0" fontAlgn="base">
              <a:spcBef>
                <a:spcPct val="0"/>
              </a:spcBef>
              <a:spcAft>
                <a:spcPct val="0"/>
              </a:spcAft>
              <a:defRPr/>
            </a:pPr>
            <a:r>
              <a:rPr lang="en-US" sz="3600" kern="1200" dirty="0">
                <a:solidFill>
                  <a:srgbClr val="000000"/>
                </a:solidFill>
                <a:latin typeface="Arial" panose="020B0604020202020204" pitchFamily="34" charset="0"/>
                <a:cs typeface="Arial" pitchFamily="34" charset="0"/>
              </a:rPr>
              <a:t>LAPTOP</a:t>
            </a:r>
          </a:p>
          <a:p>
            <a:pPr defTabSz="914400" eaLnBrk="0" fontAlgn="base">
              <a:spcBef>
                <a:spcPct val="0"/>
              </a:spcBef>
              <a:spcAft>
                <a:spcPct val="0"/>
              </a:spcAft>
              <a:defRPr/>
            </a:pPr>
            <a:r>
              <a:rPr lang="en-US" sz="2800" kern="1200" dirty="0">
                <a:solidFill>
                  <a:srgbClr val="000000"/>
                </a:solidFill>
                <a:latin typeface="Arial" panose="020B0604020202020204" pitchFamily="34" charset="0"/>
                <a:cs typeface="Arial" pitchFamily="34" charset="0"/>
              </a:rPr>
              <a:t>(*optional – 8 detectors supported over 1 SW)</a:t>
            </a:r>
            <a:endParaRPr lang="en-US" sz="3600" kern="1200" dirty="0">
              <a:solidFill>
                <a:srgbClr val="000000"/>
              </a:solidFill>
              <a:latin typeface="Arial" panose="020B0604020202020204" pitchFamily="34" charset="0"/>
              <a:cs typeface="Arial" pitchFamily="34" charset="0"/>
            </a:endParaRPr>
          </a:p>
        </p:txBody>
      </p:sp>
      <p:cxnSp>
        <p:nvCxnSpPr>
          <p:cNvPr id="49" name="Straight Arrow Connector 48">
            <a:extLst>
              <a:ext uri="{FF2B5EF4-FFF2-40B4-BE49-F238E27FC236}">
                <a16:creationId xmlns:a16="http://schemas.microsoft.com/office/drawing/2014/main" id="{4EA6D3C5-C917-4872-AC2F-7ECF0A694C5E}"/>
              </a:ext>
            </a:extLst>
          </p:cNvPr>
          <p:cNvCxnSpPr/>
          <p:nvPr/>
        </p:nvCxnSpPr>
        <p:spPr>
          <a:xfrm>
            <a:off x="15414917" y="5536933"/>
            <a:ext cx="1520578" cy="0"/>
          </a:xfrm>
          <a:prstGeom prst="straightConnector1">
            <a:avLst/>
          </a:prstGeom>
          <a:noFill/>
          <a:ln w="28575" cap="flat" cmpd="sng" algn="ctr">
            <a:solidFill>
              <a:srgbClr val="E41B13"/>
            </a:solidFill>
            <a:prstDash val="solid"/>
            <a:headEnd type="triangle"/>
            <a:tailEnd type="triangle"/>
          </a:ln>
          <a:effectLst/>
        </p:spPr>
      </p:cxnSp>
      <p:sp>
        <p:nvSpPr>
          <p:cNvPr id="50" name="TextBox 49">
            <a:extLst>
              <a:ext uri="{FF2B5EF4-FFF2-40B4-BE49-F238E27FC236}">
                <a16:creationId xmlns:a16="http://schemas.microsoft.com/office/drawing/2014/main" id="{DAB8F1B8-7B73-4201-85A6-797BA81EB252}"/>
              </a:ext>
            </a:extLst>
          </p:cNvPr>
          <p:cNvSpPr txBox="1"/>
          <p:nvPr/>
        </p:nvSpPr>
        <p:spPr>
          <a:xfrm>
            <a:off x="17065499" y="5249257"/>
            <a:ext cx="2691830" cy="575324"/>
          </a:xfrm>
          <a:prstGeom prst="rect">
            <a:avLst/>
          </a:prstGeom>
          <a:noFill/>
        </p:spPr>
        <p:txBody>
          <a:bodyPr wrap="square" lIns="0" tIns="0" rIns="0" bIns="0" rtlCol="0">
            <a:noAutofit/>
          </a:bodyPr>
          <a:lstStyle/>
          <a:p>
            <a:pPr algn="l" defTabSz="914400" eaLnBrk="0" fontAlgn="base">
              <a:spcBef>
                <a:spcPct val="0"/>
              </a:spcBef>
              <a:spcAft>
                <a:spcPct val="0"/>
              </a:spcAft>
              <a:defRPr/>
            </a:pPr>
            <a:r>
              <a:rPr lang="en-US" sz="3600" kern="1200" dirty="0">
                <a:solidFill>
                  <a:srgbClr val="000000"/>
                </a:solidFill>
                <a:latin typeface="Arial" panose="020B0604020202020204" pitchFamily="34" charset="0"/>
                <a:cs typeface="Arial" pitchFamily="34" charset="0"/>
              </a:rPr>
              <a:t>FACP Wiring</a:t>
            </a:r>
          </a:p>
        </p:txBody>
      </p:sp>
      <p:cxnSp>
        <p:nvCxnSpPr>
          <p:cNvPr id="51" name="Connector: Elbow 50">
            <a:extLst>
              <a:ext uri="{FF2B5EF4-FFF2-40B4-BE49-F238E27FC236}">
                <a16:creationId xmlns:a16="http://schemas.microsoft.com/office/drawing/2014/main" id="{FBF51D4B-5E6C-4243-A2F3-51C4D63A2919}"/>
              </a:ext>
            </a:extLst>
          </p:cNvPr>
          <p:cNvCxnSpPr>
            <a:cxnSpLocks/>
          </p:cNvCxnSpPr>
          <p:nvPr/>
        </p:nvCxnSpPr>
        <p:spPr>
          <a:xfrm rot="10800000" flipV="1">
            <a:off x="13428487" y="7768405"/>
            <a:ext cx="3637790" cy="893688"/>
          </a:xfrm>
          <a:prstGeom prst="bentConnector3">
            <a:avLst/>
          </a:prstGeom>
          <a:noFill/>
          <a:ln w="38100" cap="flat" cmpd="sng" algn="ctr">
            <a:solidFill>
              <a:srgbClr val="E41B13"/>
            </a:solidFill>
            <a:prstDash val="solid"/>
            <a:headEnd type="triangle"/>
            <a:tailEnd type="triangle"/>
          </a:ln>
          <a:effectLst/>
        </p:spPr>
      </p:cxnSp>
      <p:cxnSp>
        <p:nvCxnSpPr>
          <p:cNvPr id="52" name="Connector: Elbow 51">
            <a:extLst>
              <a:ext uri="{FF2B5EF4-FFF2-40B4-BE49-F238E27FC236}">
                <a16:creationId xmlns:a16="http://schemas.microsoft.com/office/drawing/2014/main" id="{479F0184-3AA2-4C6E-A1DF-E10EB4B078A6}"/>
              </a:ext>
            </a:extLst>
          </p:cNvPr>
          <p:cNvCxnSpPr>
            <a:cxnSpLocks/>
            <a:stCxn id="53" idx="2"/>
          </p:cNvCxnSpPr>
          <p:nvPr/>
        </p:nvCxnSpPr>
        <p:spPr>
          <a:xfrm rot="5400000">
            <a:off x="15141094" y="7838357"/>
            <a:ext cx="1692976" cy="5137745"/>
          </a:xfrm>
          <a:prstGeom prst="bentConnector2">
            <a:avLst/>
          </a:prstGeom>
          <a:noFill/>
          <a:ln w="38100" cap="flat" cmpd="sng" algn="ctr">
            <a:solidFill>
              <a:srgbClr val="E41B13"/>
            </a:solidFill>
            <a:prstDash val="solid"/>
            <a:headEnd type="triangle"/>
            <a:tailEnd type="triangle"/>
          </a:ln>
          <a:effectLst/>
        </p:spPr>
      </p:cxnSp>
      <p:sp>
        <p:nvSpPr>
          <p:cNvPr id="53" name="TextBox 52">
            <a:extLst>
              <a:ext uri="{FF2B5EF4-FFF2-40B4-BE49-F238E27FC236}">
                <a16:creationId xmlns:a16="http://schemas.microsoft.com/office/drawing/2014/main" id="{2A16F0C7-B4BA-4D13-8CF2-C574D6FECB17}"/>
              </a:ext>
            </a:extLst>
          </p:cNvPr>
          <p:cNvSpPr txBox="1"/>
          <p:nvPr/>
        </p:nvSpPr>
        <p:spPr>
          <a:xfrm>
            <a:off x="16198536" y="8914410"/>
            <a:ext cx="4715836" cy="646331"/>
          </a:xfrm>
          <a:prstGeom prst="rect">
            <a:avLst/>
          </a:prstGeom>
          <a:noFill/>
        </p:spPr>
        <p:txBody>
          <a:bodyPr wrap="square">
            <a:spAutoFit/>
          </a:bodyPr>
          <a:lstStyle/>
          <a:p>
            <a:pPr defTabSz="914400" eaLnBrk="0" fontAlgn="base">
              <a:spcBef>
                <a:spcPct val="0"/>
              </a:spcBef>
              <a:spcAft>
                <a:spcPct val="0"/>
              </a:spcAft>
              <a:defRPr/>
            </a:pPr>
            <a:r>
              <a:rPr lang="en-US" sz="3600" kern="1200" dirty="0">
                <a:solidFill>
                  <a:srgbClr val="000000"/>
                </a:solidFill>
                <a:latin typeface="Arial" panose="020B0604020202020204" pitchFamily="34" charset="0"/>
                <a:cs typeface="Arial" pitchFamily="34" charset="0"/>
              </a:rPr>
              <a:t>FACP</a:t>
            </a:r>
          </a:p>
        </p:txBody>
      </p:sp>
      <p:sp>
        <p:nvSpPr>
          <p:cNvPr id="56" name="TextBox 55">
            <a:extLst>
              <a:ext uri="{FF2B5EF4-FFF2-40B4-BE49-F238E27FC236}">
                <a16:creationId xmlns:a16="http://schemas.microsoft.com/office/drawing/2014/main" id="{CD765899-74A4-4737-8D4D-2773860410BD}"/>
              </a:ext>
            </a:extLst>
          </p:cNvPr>
          <p:cNvSpPr txBox="1"/>
          <p:nvPr/>
        </p:nvSpPr>
        <p:spPr>
          <a:xfrm>
            <a:off x="14361470" y="6905451"/>
            <a:ext cx="3228004" cy="769441"/>
          </a:xfrm>
          <a:prstGeom prst="rect">
            <a:avLst/>
          </a:prstGeom>
          <a:noFill/>
        </p:spPr>
        <p:txBody>
          <a:bodyPr wrap="square" rtlCol="0">
            <a:spAutoFit/>
          </a:bodyPr>
          <a:lstStyle/>
          <a:p>
            <a:pPr algn="l" defTabSz="914400" eaLnBrk="0" fontAlgn="base">
              <a:spcBef>
                <a:spcPct val="0"/>
              </a:spcBef>
              <a:spcAft>
                <a:spcPct val="0"/>
              </a:spcAft>
              <a:defRPr/>
            </a:pPr>
            <a:r>
              <a:rPr lang="en-AU" sz="2200" b="1" kern="1200" dirty="0">
                <a:solidFill>
                  <a:srgbClr val="000000"/>
                </a:solidFill>
                <a:latin typeface="Arial" panose="020B0604020202020204" pitchFamily="34" charset="0"/>
              </a:rPr>
              <a:t>Pre-Alarm, Alarm, Fault Relay Output</a:t>
            </a:r>
            <a:endParaRPr lang="en-US" sz="2200" b="1" kern="1200" dirty="0">
              <a:solidFill>
                <a:srgbClr val="000000"/>
              </a:solidFill>
              <a:latin typeface="Arial" panose="020B0604020202020204" pitchFamily="34" charset="0"/>
            </a:endParaRPr>
          </a:p>
        </p:txBody>
      </p:sp>
      <p:pic>
        <p:nvPicPr>
          <p:cNvPr id="12" name="Picture 11" descr="A close up of a computer&#10;&#10;Description automatically generated">
            <a:extLst>
              <a:ext uri="{FF2B5EF4-FFF2-40B4-BE49-F238E27FC236}">
                <a16:creationId xmlns:a16="http://schemas.microsoft.com/office/drawing/2014/main" id="{F3B98E18-C008-7FF6-C702-C205922612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092856" y="6367886"/>
            <a:ext cx="2614016" cy="2614012"/>
          </a:xfrm>
          <a:prstGeom prst="rect">
            <a:avLst/>
          </a:prstGeom>
        </p:spPr>
      </p:pic>
    </p:spTree>
    <p:extLst>
      <p:ext uri="{BB962C8B-B14F-4D97-AF65-F5344CB8AC3E}">
        <p14:creationId xmlns:p14="http://schemas.microsoft.com/office/powerpoint/2010/main" val="32755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2">
            <a:extLst>
              <a:ext uri="{FF2B5EF4-FFF2-40B4-BE49-F238E27FC236}">
                <a16:creationId xmlns:a16="http://schemas.microsoft.com/office/drawing/2014/main" id="{C1DED3BB-0417-3FE4-A148-C25E1D0F847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8037742" y="2438201"/>
            <a:ext cx="5874168" cy="3192482"/>
          </a:xfrm>
          <a:prstGeom prst="rect">
            <a:avLst/>
          </a:prstGeom>
        </p:spPr>
      </p:pic>
      <p:pic>
        <p:nvPicPr>
          <p:cNvPr id="3074" name="Picture 2" descr="Industrial Fryers | Heat and Control">
            <a:extLst>
              <a:ext uri="{FF2B5EF4-FFF2-40B4-BE49-F238E27FC236}">
                <a16:creationId xmlns:a16="http://schemas.microsoft.com/office/drawing/2014/main" id="{C08C05F7-9DA4-B9CF-1798-084EBF4AB85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970" r="-2"/>
          <a:stretch/>
        </p:blipFill>
        <p:spPr bwMode="auto">
          <a:xfrm>
            <a:off x="18019270" y="5640059"/>
            <a:ext cx="5892980" cy="3995218"/>
          </a:xfrm>
          <a:prstGeom prst="rect">
            <a:avLst/>
          </a:prstGeom>
          <a:solidFill>
            <a:srgbClr val="202802"/>
          </a:solidFill>
        </p:spPr>
      </p:pic>
      <p:pic>
        <p:nvPicPr>
          <p:cNvPr id="7" name="Picture 7">
            <a:extLst>
              <a:ext uri="{FF2B5EF4-FFF2-40B4-BE49-F238E27FC236}">
                <a16:creationId xmlns:a16="http://schemas.microsoft.com/office/drawing/2014/main" id="{6A33957F-3063-823E-700A-CD85CDBBDAE5}"/>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2059038" y="2438199"/>
            <a:ext cx="5874168" cy="3192482"/>
          </a:xfrm>
          <a:prstGeom prst="rect">
            <a:avLst/>
          </a:prstGeom>
        </p:spPr>
      </p:pic>
      <p:pic>
        <p:nvPicPr>
          <p:cNvPr id="3076" name="Picture 4" descr="Economical Solution Prefabricated Steel Structure Warehouse Storage Shed -  China Warehouse, Steel Warehouse | Made-in-China.com">
            <a:extLst>
              <a:ext uri="{FF2B5EF4-FFF2-40B4-BE49-F238E27FC236}">
                <a16:creationId xmlns:a16="http://schemas.microsoft.com/office/drawing/2014/main" id="{526DF863-793F-4116-9611-993F3B4C992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071277" y="5710251"/>
            <a:ext cx="5859374" cy="3925026"/>
          </a:xfrm>
          <a:prstGeom prst="rect">
            <a:avLst/>
          </a:prstGeom>
          <a:solidFill>
            <a:srgbClr val="202802"/>
          </a:solidFill>
        </p:spPr>
      </p:pic>
      <p:pic>
        <p:nvPicPr>
          <p:cNvPr id="3080" name="Picture 8" descr="Tesla to Invest $3.6 Billion for Gigafactory Nevada's Phase Two, Semi  Production">
            <a:extLst>
              <a:ext uri="{FF2B5EF4-FFF2-40B4-BE49-F238E27FC236}">
                <a16:creationId xmlns:a16="http://schemas.microsoft.com/office/drawing/2014/main" id="{3018F06C-3C94-0A52-4C52-85DA57C5421B}"/>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203"/>
          <a:stretch/>
        </p:blipFill>
        <p:spPr bwMode="auto">
          <a:xfrm>
            <a:off x="12071278" y="9733317"/>
            <a:ext cx="11822160" cy="3235226"/>
          </a:xfrm>
          <a:prstGeom prst="rect">
            <a:avLst/>
          </a:prstGeom>
          <a:solidFill>
            <a:srgbClr val="202802"/>
          </a:solidFill>
        </p:spPr>
      </p:pic>
      <p:sp>
        <p:nvSpPr>
          <p:cNvPr id="9" name="TextBox 8">
            <a:extLst>
              <a:ext uri="{FF2B5EF4-FFF2-40B4-BE49-F238E27FC236}">
                <a16:creationId xmlns:a16="http://schemas.microsoft.com/office/drawing/2014/main" id="{06DE94CD-F8DE-5E4F-B9D4-41A79F03F99A}"/>
              </a:ext>
            </a:extLst>
          </p:cNvPr>
          <p:cNvSpPr txBox="1"/>
          <p:nvPr/>
        </p:nvSpPr>
        <p:spPr>
          <a:xfrm>
            <a:off x="16671202" y="5197947"/>
            <a:ext cx="1280800" cy="430887"/>
          </a:xfrm>
          <a:prstGeom prst="rect">
            <a:avLst/>
          </a:prstGeom>
          <a:solidFill>
            <a:srgbClr val="202802"/>
          </a:solidFill>
          <a:ln>
            <a:noFill/>
          </a:ln>
        </p:spPr>
        <p:style>
          <a:lnRef idx="0">
            <a:scrgbClr r="0" g="0" b="0"/>
          </a:lnRef>
          <a:fillRef idx="0">
            <a:scrgbClr r="0" g="0" b="0"/>
          </a:fillRef>
          <a:effectRef idx="0">
            <a:scrgbClr r="0" g="0" b="0"/>
          </a:effectRef>
          <a:fontRef idx="minor">
            <a:schemeClr val="lt1"/>
          </a:fontRef>
        </p:style>
        <p:txBody>
          <a:bodyPr wrap="none" lIns="0" tIns="0" rIns="0" bIns="0" rtlCol="0">
            <a:spAutoFit/>
          </a:bodyPr>
          <a:lstStyle/>
          <a:p>
            <a:pPr algn="l"/>
            <a:r>
              <a:rPr lang="es-MX" sz="2800" dirty="0" err="1"/>
              <a:t>Tunnels</a:t>
            </a:r>
            <a:endParaRPr lang="en-US" sz="2800" dirty="0" err="1"/>
          </a:p>
        </p:txBody>
      </p:sp>
      <p:sp>
        <p:nvSpPr>
          <p:cNvPr id="10" name="TextBox 9">
            <a:extLst>
              <a:ext uri="{FF2B5EF4-FFF2-40B4-BE49-F238E27FC236}">
                <a16:creationId xmlns:a16="http://schemas.microsoft.com/office/drawing/2014/main" id="{01DBD3BC-834E-556A-D7F1-95923328CF1F}"/>
              </a:ext>
            </a:extLst>
          </p:cNvPr>
          <p:cNvSpPr txBox="1"/>
          <p:nvPr/>
        </p:nvSpPr>
        <p:spPr>
          <a:xfrm>
            <a:off x="20630636" y="5197947"/>
            <a:ext cx="3318216" cy="430887"/>
          </a:xfrm>
          <a:prstGeom prst="rect">
            <a:avLst/>
          </a:prstGeom>
          <a:solidFill>
            <a:srgbClr val="202802"/>
          </a:solidFill>
          <a:ln>
            <a:noFill/>
          </a:ln>
        </p:spPr>
        <p:style>
          <a:lnRef idx="0">
            <a:scrgbClr r="0" g="0" b="0"/>
          </a:lnRef>
          <a:fillRef idx="0">
            <a:scrgbClr r="0" g="0" b="0"/>
          </a:fillRef>
          <a:effectRef idx="0">
            <a:scrgbClr r="0" g="0" b="0"/>
          </a:effectRef>
          <a:fontRef idx="minor">
            <a:schemeClr val="lt1"/>
          </a:fontRef>
        </p:style>
        <p:txBody>
          <a:bodyPr wrap="none" lIns="0" tIns="0" rIns="0" bIns="0" rtlCol="0">
            <a:spAutoFit/>
          </a:bodyPr>
          <a:lstStyle/>
          <a:p>
            <a:pPr algn="l"/>
            <a:r>
              <a:rPr lang="es-MX" sz="2800" dirty="0" err="1"/>
              <a:t>Waste</a:t>
            </a:r>
            <a:r>
              <a:rPr lang="es-MX" sz="2800" dirty="0"/>
              <a:t> </a:t>
            </a:r>
            <a:r>
              <a:rPr lang="es-MX" sz="2800" dirty="0" err="1"/>
              <a:t>management</a:t>
            </a:r>
            <a:r>
              <a:rPr lang="es-MX" sz="2800" dirty="0"/>
              <a:t> </a:t>
            </a:r>
            <a:endParaRPr lang="en-US" sz="2800" dirty="0" err="1"/>
          </a:p>
        </p:txBody>
      </p:sp>
      <p:sp>
        <p:nvSpPr>
          <p:cNvPr id="11" name="TextBox 10">
            <a:extLst>
              <a:ext uri="{FF2B5EF4-FFF2-40B4-BE49-F238E27FC236}">
                <a16:creationId xmlns:a16="http://schemas.microsoft.com/office/drawing/2014/main" id="{4CAED860-3414-BBC8-8E90-0CC4943538D5}"/>
              </a:ext>
            </a:extLst>
          </p:cNvPr>
          <p:cNvSpPr txBox="1"/>
          <p:nvPr/>
        </p:nvSpPr>
        <p:spPr>
          <a:xfrm>
            <a:off x="16061217" y="9204389"/>
            <a:ext cx="1880323" cy="430887"/>
          </a:xfrm>
          <a:prstGeom prst="rect">
            <a:avLst/>
          </a:prstGeom>
          <a:solidFill>
            <a:srgbClr val="202802"/>
          </a:solidFill>
          <a:ln>
            <a:noFill/>
          </a:ln>
        </p:spPr>
        <p:style>
          <a:lnRef idx="0">
            <a:scrgbClr r="0" g="0" b="0"/>
          </a:lnRef>
          <a:fillRef idx="0">
            <a:scrgbClr r="0" g="0" b="0"/>
          </a:fillRef>
          <a:effectRef idx="0">
            <a:scrgbClr r="0" g="0" b="0"/>
          </a:effectRef>
          <a:fontRef idx="minor">
            <a:schemeClr val="lt1"/>
          </a:fontRef>
        </p:style>
        <p:txBody>
          <a:bodyPr wrap="none" lIns="0" tIns="0" rIns="0" bIns="0" rtlCol="0">
            <a:spAutoFit/>
          </a:bodyPr>
          <a:lstStyle/>
          <a:p>
            <a:pPr algn="l"/>
            <a:r>
              <a:rPr lang="es-MX" sz="2800" dirty="0"/>
              <a:t>Open </a:t>
            </a:r>
            <a:r>
              <a:rPr lang="es-MX" sz="2800" dirty="0" err="1"/>
              <a:t>areas</a:t>
            </a:r>
            <a:endParaRPr lang="en-US" sz="2800" dirty="0" err="1"/>
          </a:p>
        </p:txBody>
      </p:sp>
      <p:sp>
        <p:nvSpPr>
          <p:cNvPr id="12" name="TextBox 11">
            <a:extLst>
              <a:ext uri="{FF2B5EF4-FFF2-40B4-BE49-F238E27FC236}">
                <a16:creationId xmlns:a16="http://schemas.microsoft.com/office/drawing/2014/main" id="{EC392214-7A73-5D9C-A341-270BB62BB7C2}"/>
              </a:ext>
            </a:extLst>
          </p:cNvPr>
          <p:cNvSpPr txBox="1"/>
          <p:nvPr/>
        </p:nvSpPr>
        <p:spPr>
          <a:xfrm>
            <a:off x="21738064" y="9204389"/>
            <a:ext cx="2180084" cy="430887"/>
          </a:xfrm>
          <a:prstGeom prst="rect">
            <a:avLst/>
          </a:prstGeom>
          <a:solidFill>
            <a:srgbClr val="202802"/>
          </a:solidFill>
          <a:ln>
            <a:noFill/>
          </a:ln>
        </p:spPr>
        <p:style>
          <a:lnRef idx="0">
            <a:scrgbClr r="0" g="0" b="0"/>
          </a:lnRef>
          <a:fillRef idx="0">
            <a:scrgbClr r="0" g="0" b="0"/>
          </a:fillRef>
          <a:effectRef idx="0">
            <a:scrgbClr r="0" g="0" b="0"/>
          </a:effectRef>
          <a:fontRef idx="minor">
            <a:schemeClr val="lt1"/>
          </a:fontRef>
        </p:style>
        <p:txBody>
          <a:bodyPr wrap="none" lIns="0" tIns="0" rIns="0" bIns="0" rtlCol="0">
            <a:spAutoFit/>
          </a:bodyPr>
          <a:lstStyle/>
          <a:p>
            <a:pPr algn="l"/>
            <a:r>
              <a:rPr lang="es-MX" sz="2800" dirty="0" err="1"/>
              <a:t>Food</a:t>
            </a:r>
            <a:r>
              <a:rPr lang="es-MX" sz="2800" dirty="0"/>
              <a:t> </a:t>
            </a:r>
            <a:r>
              <a:rPr lang="es-MX" sz="2800" dirty="0" err="1"/>
              <a:t>industry</a:t>
            </a:r>
            <a:endParaRPr lang="en-US" sz="2800" dirty="0" err="1"/>
          </a:p>
        </p:txBody>
      </p:sp>
      <p:sp>
        <p:nvSpPr>
          <p:cNvPr id="14" name="TextBox 13">
            <a:extLst>
              <a:ext uri="{FF2B5EF4-FFF2-40B4-BE49-F238E27FC236}">
                <a16:creationId xmlns:a16="http://schemas.microsoft.com/office/drawing/2014/main" id="{652455FE-F598-ED33-4373-FD1261E18B6A}"/>
              </a:ext>
            </a:extLst>
          </p:cNvPr>
          <p:cNvSpPr txBox="1"/>
          <p:nvPr/>
        </p:nvSpPr>
        <p:spPr>
          <a:xfrm>
            <a:off x="21173933" y="12534837"/>
            <a:ext cx="2696251" cy="430887"/>
          </a:xfrm>
          <a:prstGeom prst="rect">
            <a:avLst/>
          </a:prstGeom>
          <a:solidFill>
            <a:srgbClr val="202802"/>
          </a:solidFill>
          <a:ln>
            <a:noFill/>
          </a:ln>
        </p:spPr>
        <p:style>
          <a:lnRef idx="0">
            <a:scrgbClr r="0" g="0" b="0"/>
          </a:lnRef>
          <a:fillRef idx="0">
            <a:scrgbClr r="0" g="0" b="0"/>
          </a:fillRef>
          <a:effectRef idx="0">
            <a:scrgbClr r="0" g="0" b="0"/>
          </a:effectRef>
          <a:fontRef idx="minor">
            <a:schemeClr val="lt1"/>
          </a:fontRef>
        </p:style>
        <p:txBody>
          <a:bodyPr wrap="none" lIns="0" tIns="0" rIns="0" bIns="0" rtlCol="0">
            <a:spAutoFit/>
          </a:bodyPr>
          <a:lstStyle/>
          <a:p>
            <a:pPr algn="l"/>
            <a:r>
              <a:rPr lang="es-MX" sz="2800" dirty="0"/>
              <a:t>EV </a:t>
            </a:r>
            <a:r>
              <a:rPr lang="es-MX" sz="2800" dirty="0" err="1"/>
              <a:t>Gigafactories</a:t>
            </a:r>
            <a:endParaRPr lang="en-US" sz="2800" dirty="0" err="1"/>
          </a:p>
        </p:txBody>
      </p:sp>
      <p:grpSp>
        <p:nvGrpSpPr>
          <p:cNvPr id="55" name="Group 54">
            <a:extLst>
              <a:ext uri="{FF2B5EF4-FFF2-40B4-BE49-F238E27FC236}">
                <a16:creationId xmlns:a16="http://schemas.microsoft.com/office/drawing/2014/main" id="{9F0C1177-3E3F-2100-88D0-F8558DA0C824}"/>
              </a:ext>
            </a:extLst>
          </p:cNvPr>
          <p:cNvGrpSpPr/>
          <p:nvPr/>
        </p:nvGrpSpPr>
        <p:grpSpPr>
          <a:xfrm>
            <a:off x="921078" y="7164256"/>
            <a:ext cx="10234060" cy="5138122"/>
            <a:chOff x="2930889" y="2116071"/>
            <a:chExt cx="6477972" cy="3252337"/>
          </a:xfrm>
        </p:grpSpPr>
        <p:pic>
          <p:nvPicPr>
            <p:cNvPr id="56" name="Picture 2">
              <a:extLst>
                <a:ext uri="{FF2B5EF4-FFF2-40B4-BE49-F238E27FC236}">
                  <a16:creationId xmlns:a16="http://schemas.microsoft.com/office/drawing/2014/main" id="{4FA9B5CC-1F7A-5431-C3F5-6F2EE6FA93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0889" y="2116071"/>
              <a:ext cx="6477972" cy="325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24 Elipse">
              <a:extLst>
                <a:ext uri="{FF2B5EF4-FFF2-40B4-BE49-F238E27FC236}">
                  <a16:creationId xmlns:a16="http://schemas.microsoft.com/office/drawing/2014/main" id="{D79A8ED7-217E-EA61-64E5-CAFEEB649C40}"/>
                </a:ext>
              </a:extLst>
            </p:cNvPr>
            <p:cNvSpPr/>
            <p:nvPr/>
          </p:nvSpPr>
          <p:spPr>
            <a:xfrm>
              <a:off x="8377998" y="4798112"/>
              <a:ext cx="179555" cy="179555"/>
            </a:xfrm>
            <a:prstGeom prst="ellipse">
              <a:avLst/>
            </a:prstGeom>
            <a:noFill/>
            <a:ln>
              <a:solidFill>
                <a:srgbClr val="E41B1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4800">
                <a:noFill/>
              </a:endParaRPr>
            </a:p>
          </p:txBody>
        </p:sp>
        <p:sp>
          <p:nvSpPr>
            <p:cNvPr id="58" name="26 Elipse">
              <a:extLst>
                <a:ext uri="{FF2B5EF4-FFF2-40B4-BE49-F238E27FC236}">
                  <a16:creationId xmlns:a16="http://schemas.microsoft.com/office/drawing/2014/main" id="{28BD4831-DBA0-7AFD-E2D9-281B4C12A58C}"/>
                </a:ext>
              </a:extLst>
            </p:cNvPr>
            <p:cNvSpPr/>
            <p:nvPr/>
          </p:nvSpPr>
          <p:spPr>
            <a:xfrm>
              <a:off x="5417241" y="2755450"/>
              <a:ext cx="179555" cy="179555"/>
            </a:xfrm>
            <a:prstGeom prst="ellipse">
              <a:avLst/>
            </a:prstGeom>
            <a:noFill/>
            <a:ln>
              <a:solidFill>
                <a:srgbClr val="E41B1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4800">
                <a:noFill/>
              </a:endParaRPr>
            </a:p>
          </p:txBody>
        </p:sp>
        <p:sp>
          <p:nvSpPr>
            <p:cNvPr id="59" name="27 Elipse">
              <a:extLst>
                <a:ext uri="{FF2B5EF4-FFF2-40B4-BE49-F238E27FC236}">
                  <a16:creationId xmlns:a16="http://schemas.microsoft.com/office/drawing/2014/main" id="{B475C34C-88B1-B8B9-FB10-0A3CFB6F9FDB}"/>
                </a:ext>
              </a:extLst>
            </p:cNvPr>
            <p:cNvSpPr/>
            <p:nvPr/>
          </p:nvSpPr>
          <p:spPr>
            <a:xfrm rot="18000000">
              <a:off x="4582613" y="3499563"/>
              <a:ext cx="179555" cy="179555"/>
            </a:xfrm>
            <a:prstGeom prst="ellipse">
              <a:avLst/>
            </a:prstGeom>
            <a:noFill/>
            <a:ln>
              <a:solidFill>
                <a:srgbClr val="E41B1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4800">
                <a:noFill/>
              </a:endParaRPr>
            </a:p>
          </p:txBody>
        </p:sp>
        <p:cxnSp>
          <p:nvCxnSpPr>
            <p:cNvPr id="60" name="35 Conector recto">
              <a:extLst>
                <a:ext uri="{FF2B5EF4-FFF2-40B4-BE49-F238E27FC236}">
                  <a16:creationId xmlns:a16="http://schemas.microsoft.com/office/drawing/2014/main" id="{78711432-662D-8AB2-5E57-3F82C1FAF2B6}"/>
                </a:ext>
              </a:extLst>
            </p:cNvPr>
            <p:cNvCxnSpPr/>
            <p:nvPr/>
          </p:nvCxnSpPr>
          <p:spPr>
            <a:xfrm>
              <a:off x="4114122" y="3222345"/>
              <a:ext cx="538355" cy="357245"/>
            </a:xfrm>
            <a:prstGeom prst="line">
              <a:avLst/>
            </a:prstGeom>
            <a:ln w="28575">
              <a:solidFill>
                <a:srgbClr val="E41B13"/>
              </a:solidFill>
            </a:ln>
          </p:spPr>
          <p:style>
            <a:lnRef idx="1">
              <a:schemeClr val="accent1"/>
            </a:lnRef>
            <a:fillRef idx="0">
              <a:schemeClr val="accent1"/>
            </a:fillRef>
            <a:effectRef idx="0">
              <a:schemeClr val="accent1"/>
            </a:effectRef>
            <a:fontRef idx="minor">
              <a:schemeClr val="tx1"/>
            </a:fontRef>
          </p:style>
        </p:cxnSp>
        <p:cxnSp>
          <p:nvCxnSpPr>
            <p:cNvPr id="61" name="36 Conector recto">
              <a:extLst>
                <a:ext uri="{FF2B5EF4-FFF2-40B4-BE49-F238E27FC236}">
                  <a16:creationId xmlns:a16="http://schemas.microsoft.com/office/drawing/2014/main" id="{7DF27795-DBF1-0005-C636-82B0D03CD4B7}"/>
                </a:ext>
              </a:extLst>
            </p:cNvPr>
            <p:cNvCxnSpPr/>
            <p:nvPr/>
          </p:nvCxnSpPr>
          <p:spPr>
            <a:xfrm flipV="1">
              <a:off x="4235267" y="3583400"/>
              <a:ext cx="432315" cy="612843"/>
            </a:xfrm>
            <a:prstGeom prst="line">
              <a:avLst/>
            </a:prstGeom>
            <a:ln w="28575">
              <a:solidFill>
                <a:srgbClr val="E41B13"/>
              </a:solidFill>
            </a:ln>
          </p:spPr>
          <p:style>
            <a:lnRef idx="1">
              <a:schemeClr val="accent1"/>
            </a:lnRef>
            <a:fillRef idx="0">
              <a:schemeClr val="accent1"/>
            </a:fillRef>
            <a:effectRef idx="0">
              <a:schemeClr val="accent1"/>
            </a:effectRef>
            <a:fontRef idx="minor">
              <a:schemeClr val="tx1"/>
            </a:fontRef>
          </p:style>
        </p:cxnSp>
        <p:cxnSp>
          <p:nvCxnSpPr>
            <p:cNvPr id="62" name="40 Conector recto">
              <a:extLst>
                <a:ext uri="{FF2B5EF4-FFF2-40B4-BE49-F238E27FC236}">
                  <a16:creationId xmlns:a16="http://schemas.microsoft.com/office/drawing/2014/main" id="{1EB08C2D-3315-E1BF-28C2-C09AE25481CB}"/>
                </a:ext>
              </a:extLst>
            </p:cNvPr>
            <p:cNvCxnSpPr/>
            <p:nvPr/>
          </p:nvCxnSpPr>
          <p:spPr>
            <a:xfrm flipV="1">
              <a:off x="4926495" y="2854166"/>
              <a:ext cx="581963" cy="2083188"/>
            </a:xfrm>
            <a:prstGeom prst="line">
              <a:avLst/>
            </a:prstGeom>
            <a:ln w="28575">
              <a:solidFill>
                <a:srgbClr val="E41B13"/>
              </a:solidFill>
            </a:ln>
          </p:spPr>
          <p:style>
            <a:lnRef idx="1">
              <a:schemeClr val="accent1"/>
            </a:lnRef>
            <a:fillRef idx="0">
              <a:schemeClr val="accent1"/>
            </a:fillRef>
            <a:effectRef idx="0">
              <a:schemeClr val="accent1"/>
            </a:effectRef>
            <a:fontRef idx="minor">
              <a:schemeClr val="tx1"/>
            </a:fontRef>
          </p:style>
        </p:cxnSp>
        <p:cxnSp>
          <p:nvCxnSpPr>
            <p:cNvPr id="63" name="43 Conector recto">
              <a:extLst>
                <a:ext uri="{FF2B5EF4-FFF2-40B4-BE49-F238E27FC236}">
                  <a16:creationId xmlns:a16="http://schemas.microsoft.com/office/drawing/2014/main" id="{2747A1DE-6720-12E2-C55F-664E021C2945}"/>
                </a:ext>
              </a:extLst>
            </p:cNvPr>
            <p:cNvCxnSpPr/>
            <p:nvPr/>
          </p:nvCxnSpPr>
          <p:spPr>
            <a:xfrm>
              <a:off x="5515585" y="2849412"/>
              <a:ext cx="3092717" cy="983399"/>
            </a:xfrm>
            <a:prstGeom prst="line">
              <a:avLst/>
            </a:prstGeom>
            <a:ln w="28575">
              <a:solidFill>
                <a:srgbClr val="E41B13"/>
              </a:solidFill>
            </a:ln>
          </p:spPr>
          <p:style>
            <a:lnRef idx="1">
              <a:schemeClr val="accent1"/>
            </a:lnRef>
            <a:fillRef idx="0">
              <a:schemeClr val="accent1"/>
            </a:fillRef>
            <a:effectRef idx="0">
              <a:schemeClr val="accent1"/>
            </a:effectRef>
            <a:fontRef idx="minor">
              <a:schemeClr val="tx1"/>
            </a:fontRef>
          </p:style>
        </p:cxnSp>
        <p:cxnSp>
          <p:nvCxnSpPr>
            <p:cNvPr id="3072" name="46 Conector recto">
              <a:extLst>
                <a:ext uri="{FF2B5EF4-FFF2-40B4-BE49-F238E27FC236}">
                  <a16:creationId xmlns:a16="http://schemas.microsoft.com/office/drawing/2014/main" id="{FBB5E292-F0BA-476C-4142-89346F750A71}"/>
                </a:ext>
              </a:extLst>
            </p:cNvPr>
            <p:cNvCxnSpPr/>
            <p:nvPr/>
          </p:nvCxnSpPr>
          <p:spPr>
            <a:xfrm>
              <a:off x="8470532" y="3849440"/>
              <a:ext cx="1" cy="1038033"/>
            </a:xfrm>
            <a:prstGeom prst="line">
              <a:avLst/>
            </a:prstGeom>
            <a:ln w="28575">
              <a:solidFill>
                <a:srgbClr val="E41B13"/>
              </a:solidFill>
            </a:ln>
          </p:spPr>
          <p:style>
            <a:lnRef idx="1">
              <a:schemeClr val="accent1"/>
            </a:lnRef>
            <a:fillRef idx="0">
              <a:schemeClr val="accent1"/>
            </a:fillRef>
            <a:effectRef idx="0">
              <a:schemeClr val="accent1"/>
            </a:effectRef>
            <a:fontRef idx="minor">
              <a:schemeClr val="tx1"/>
            </a:fontRef>
          </p:style>
        </p:cxnSp>
        <p:cxnSp>
          <p:nvCxnSpPr>
            <p:cNvPr id="3073" name="53 Conector recto">
              <a:extLst>
                <a:ext uri="{FF2B5EF4-FFF2-40B4-BE49-F238E27FC236}">
                  <a16:creationId xmlns:a16="http://schemas.microsoft.com/office/drawing/2014/main" id="{73EA24DA-FFC4-AD8E-1007-754440B17575}"/>
                </a:ext>
              </a:extLst>
            </p:cNvPr>
            <p:cNvCxnSpPr/>
            <p:nvPr/>
          </p:nvCxnSpPr>
          <p:spPr>
            <a:xfrm>
              <a:off x="5591597" y="4782956"/>
              <a:ext cx="2864682" cy="104516"/>
            </a:xfrm>
            <a:prstGeom prst="line">
              <a:avLst/>
            </a:prstGeom>
            <a:ln w="28575">
              <a:solidFill>
                <a:srgbClr val="E41B13"/>
              </a:solidFill>
            </a:ln>
          </p:spPr>
          <p:style>
            <a:lnRef idx="1">
              <a:schemeClr val="accent1"/>
            </a:lnRef>
            <a:fillRef idx="0">
              <a:schemeClr val="accent1"/>
            </a:fillRef>
            <a:effectRef idx="0">
              <a:schemeClr val="accent1"/>
            </a:effectRef>
            <a:fontRef idx="minor">
              <a:schemeClr val="tx1"/>
            </a:fontRef>
          </p:style>
        </p:cxnSp>
        <p:cxnSp>
          <p:nvCxnSpPr>
            <p:cNvPr id="3075" name="57 Conector recto">
              <a:extLst>
                <a:ext uri="{FF2B5EF4-FFF2-40B4-BE49-F238E27FC236}">
                  <a16:creationId xmlns:a16="http://schemas.microsoft.com/office/drawing/2014/main" id="{0F3FE813-5062-5B69-D4CD-9E93C64FC956}"/>
                </a:ext>
              </a:extLst>
            </p:cNvPr>
            <p:cNvCxnSpPr/>
            <p:nvPr/>
          </p:nvCxnSpPr>
          <p:spPr>
            <a:xfrm>
              <a:off x="5525044" y="2904601"/>
              <a:ext cx="2243330" cy="934861"/>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077" name="58 Conector recto">
              <a:extLst>
                <a:ext uri="{FF2B5EF4-FFF2-40B4-BE49-F238E27FC236}">
                  <a16:creationId xmlns:a16="http://schemas.microsoft.com/office/drawing/2014/main" id="{60BD9DD4-03BC-6224-70CA-1BB320990295}"/>
                </a:ext>
              </a:extLst>
            </p:cNvPr>
            <p:cNvCxnSpPr/>
            <p:nvPr/>
          </p:nvCxnSpPr>
          <p:spPr>
            <a:xfrm>
              <a:off x="5526035" y="4903623"/>
              <a:ext cx="2972049" cy="0"/>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078" name="59 Conector recto">
              <a:extLst>
                <a:ext uri="{FF2B5EF4-FFF2-40B4-BE49-F238E27FC236}">
                  <a16:creationId xmlns:a16="http://schemas.microsoft.com/office/drawing/2014/main" id="{9E8F79FE-C72C-4237-0E84-61F9B4F86119}"/>
                </a:ext>
              </a:extLst>
            </p:cNvPr>
            <p:cNvCxnSpPr/>
            <p:nvPr/>
          </p:nvCxnSpPr>
          <p:spPr>
            <a:xfrm flipH="1">
              <a:off x="8482882" y="3900271"/>
              <a:ext cx="68410" cy="950144"/>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079" name="60 Conector recto">
              <a:extLst>
                <a:ext uri="{FF2B5EF4-FFF2-40B4-BE49-F238E27FC236}">
                  <a16:creationId xmlns:a16="http://schemas.microsoft.com/office/drawing/2014/main" id="{64C8945A-AE2D-8D48-72B8-E3A9FFFEFB3B}"/>
                </a:ext>
              </a:extLst>
            </p:cNvPr>
            <p:cNvCxnSpPr/>
            <p:nvPr/>
          </p:nvCxnSpPr>
          <p:spPr>
            <a:xfrm flipH="1" flipV="1">
              <a:off x="7768374" y="3809058"/>
              <a:ext cx="722109" cy="68410"/>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081" name="61 Conector recto">
              <a:extLst>
                <a:ext uri="{FF2B5EF4-FFF2-40B4-BE49-F238E27FC236}">
                  <a16:creationId xmlns:a16="http://schemas.microsoft.com/office/drawing/2014/main" id="{E4819C74-8431-E3B4-B00E-EB4DE43BDD1B}"/>
                </a:ext>
              </a:extLst>
            </p:cNvPr>
            <p:cNvCxnSpPr/>
            <p:nvPr/>
          </p:nvCxnSpPr>
          <p:spPr>
            <a:xfrm flipV="1">
              <a:off x="5518434" y="2910292"/>
              <a:ext cx="4730" cy="1970527"/>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082" name="102 Conector recto">
              <a:extLst>
                <a:ext uri="{FF2B5EF4-FFF2-40B4-BE49-F238E27FC236}">
                  <a16:creationId xmlns:a16="http://schemas.microsoft.com/office/drawing/2014/main" id="{1FE855AB-890E-341D-C88C-AD6B94BD67C1}"/>
                </a:ext>
              </a:extLst>
            </p:cNvPr>
            <p:cNvCxnSpPr/>
            <p:nvPr/>
          </p:nvCxnSpPr>
          <p:spPr>
            <a:xfrm flipV="1">
              <a:off x="4197260" y="3443484"/>
              <a:ext cx="4730" cy="456787"/>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083" name="104 Conector recto">
              <a:extLst>
                <a:ext uri="{FF2B5EF4-FFF2-40B4-BE49-F238E27FC236}">
                  <a16:creationId xmlns:a16="http://schemas.microsoft.com/office/drawing/2014/main" id="{5A6596BB-1F93-C4AD-3C45-5B81E81D5BDB}"/>
                </a:ext>
              </a:extLst>
            </p:cNvPr>
            <p:cNvCxnSpPr/>
            <p:nvPr/>
          </p:nvCxnSpPr>
          <p:spPr>
            <a:xfrm flipV="1">
              <a:off x="4452848" y="3443484"/>
              <a:ext cx="4730" cy="456787"/>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084" name="105 Conector recto">
              <a:extLst>
                <a:ext uri="{FF2B5EF4-FFF2-40B4-BE49-F238E27FC236}">
                  <a16:creationId xmlns:a16="http://schemas.microsoft.com/office/drawing/2014/main" id="{F1B93CA6-9A38-295A-8C5A-E38AED019CE7}"/>
                </a:ext>
              </a:extLst>
            </p:cNvPr>
            <p:cNvCxnSpPr/>
            <p:nvPr/>
          </p:nvCxnSpPr>
          <p:spPr>
            <a:xfrm>
              <a:off x="4235265" y="3466701"/>
              <a:ext cx="187168" cy="0"/>
            </a:xfrm>
            <a:prstGeom prst="line">
              <a:avLst/>
            </a:prstGeom>
            <a:ln w="57150">
              <a:solidFill>
                <a:srgbClr val="E41B13"/>
              </a:solidFill>
              <a:prstDash val="sysDot"/>
            </a:ln>
          </p:spPr>
          <p:style>
            <a:lnRef idx="1">
              <a:schemeClr val="accent1"/>
            </a:lnRef>
            <a:fillRef idx="0">
              <a:schemeClr val="accent1"/>
            </a:fillRef>
            <a:effectRef idx="0">
              <a:schemeClr val="accent1"/>
            </a:effectRef>
            <a:fontRef idx="minor">
              <a:schemeClr val="tx1"/>
            </a:fontRef>
          </p:style>
        </p:cxnSp>
        <p:cxnSp>
          <p:nvCxnSpPr>
            <p:cNvPr id="3085" name="108 Conector recto">
              <a:extLst>
                <a:ext uri="{FF2B5EF4-FFF2-40B4-BE49-F238E27FC236}">
                  <a16:creationId xmlns:a16="http://schemas.microsoft.com/office/drawing/2014/main" id="{2B83E1D8-DBAF-A18B-AC00-3FE89D92D05A}"/>
                </a:ext>
              </a:extLst>
            </p:cNvPr>
            <p:cNvCxnSpPr/>
            <p:nvPr/>
          </p:nvCxnSpPr>
          <p:spPr>
            <a:xfrm>
              <a:off x="4265680" y="3900271"/>
              <a:ext cx="187168" cy="0"/>
            </a:xfrm>
            <a:prstGeom prst="line">
              <a:avLst/>
            </a:prstGeom>
            <a:ln w="57150">
              <a:solidFill>
                <a:srgbClr val="FFFF00"/>
              </a:solidFill>
              <a:prstDash val="sysDot"/>
            </a:ln>
          </p:spPr>
          <p:style>
            <a:lnRef idx="1">
              <a:schemeClr val="accent1"/>
            </a:lnRef>
            <a:fillRef idx="0">
              <a:schemeClr val="accent1"/>
            </a:fillRef>
            <a:effectRef idx="0">
              <a:schemeClr val="accent1"/>
            </a:effectRef>
            <a:fontRef idx="minor">
              <a:schemeClr val="tx1"/>
            </a:fontRef>
          </p:style>
        </p:cxnSp>
      </p:grpSp>
      <p:pic>
        <p:nvPicPr>
          <p:cNvPr id="3086" name="Picture 3">
            <a:extLst>
              <a:ext uri="{FF2B5EF4-FFF2-40B4-BE49-F238E27FC236}">
                <a16:creationId xmlns:a16="http://schemas.microsoft.com/office/drawing/2014/main" id="{103DBBC6-664A-A1A4-FD9F-42E6EB7160D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8279" y="3363849"/>
            <a:ext cx="4674706" cy="3258994"/>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7" name="Picture 4">
            <a:extLst>
              <a:ext uri="{FF2B5EF4-FFF2-40B4-BE49-F238E27FC236}">
                <a16:creationId xmlns:a16="http://schemas.microsoft.com/office/drawing/2014/main" id="{5C53F986-692E-0B40-A302-E9CEABCA334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29664"/>
          <a:stretch/>
        </p:blipFill>
        <p:spPr bwMode="auto">
          <a:xfrm>
            <a:off x="5983045" y="3363849"/>
            <a:ext cx="5172093" cy="3303288"/>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089" name="Straight Connector 3088">
            <a:extLst>
              <a:ext uri="{FF2B5EF4-FFF2-40B4-BE49-F238E27FC236}">
                <a16:creationId xmlns:a16="http://schemas.microsoft.com/office/drawing/2014/main" id="{4985E46F-5937-A976-DA06-E4B8DF78E9D3}"/>
              </a:ext>
            </a:extLst>
          </p:cNvPr>
          <p:cNvCxnSpPr>
            <a:cxnSpLocks/>
          </p:cNvCxnSpPr>
          <p:nvPr/>
        </p:nvCxnSpPr>
        <p:spPr>
          <a:xfrm>
            <a:off x="11646568" y="2235659"/>
            <a:ext cx="0" cy="11111373"/>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3093" name="Straight Connector 3092">
            <a:extLst>
              <a:ext uri="{FF2B5EF4-FFF2-40B4-BE49-F238E27FC236}">
                <a16:creationId xmlns:a16="http://schemas.microsoft.com/office/drawing/2014/main" id="{BEBE3DF3-CEC2-5396-8E93-DB21D78857C8}"/>
              </a:ext>
            </a:extLst>
          </p:cNvPr>
          <p:cNvCxnSpPr>
            <a:cxnSpLocks/>
            <a:stCxn id="3086" idx="2"/>
          </p:cNvCxnSpPr>
          <p:nvPr/>
        </p:nvCxnSpPr>
        <p:spPr>
          <a:xfrm>
            <a:off x="3215632" y="6622843"/>
            <a:ext cx="0" cy="2289132"/>
          </a:xfrm>
          <a:prstGeom prst="line">
            <a:avLst/>
          </a:prstGeom>
          <a:ln>
            <a:solidFill>
              <a:srgbClr val="FF0000"/>
            </a:solidFill>
          </a:ln>
        </p:spPr>
        <p:style>
          <a:lnRef idx="2">
            <a:schemeClr val="accent5"/>
          </a:lnRef>
          <a:fillRef idx="0">
            <a:schemeClr val="accent5"/>
          </a:fillRef>
          <a:effectRef idx="1">
            <a:schemeClr val="accent5"/>
          </a:effectRef>
          <a:fontRef idx="minor">
            <a:schemeClr val="tx1"/>
          </a:fontRef>
        </p:style>
      </p:cxnSp>
      <p:cxnSp>
        <p:nvCxnSpPr>
          <p:cNvPr id="3098" name="Straight Connector 3097">
            <a:extLst>
              <a:ext uri="{FF2B5EF4-FFF2-40B4-BE49-F238E27FC236}">
                <a16:creationId xmlns:a16="http://schemas.microsoft.com/office/drawing/2014/main" id="{37616E64-E427-3FA3-DCB1-86A188B4FE04}"/>
              </a:ext>
            </a:extLst>
          </p:cNvPr>
          <p:cNvCxnSpPr>
            <a:cxnSpLocks/>
          </p:cNvCxnSpPr>
          <p:nvPr/>
        </p:nvCxnSpPr>
        <p:spPr>
          <a:xfrm flipH="1">
            <a:off x="8563456" y="6667137"/>
            <a:ext cx="26028" cy="2537252"/>
          </a:xfrm>
          <a:prstGeom prst="line">
            <a:avLst/>
          </a:prstGeom>
          <a:ln>
            <a:solidFill>
              <a:srgbClr val="FF0000"/>
            </a:solidFill>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4263526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7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8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08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8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9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4DD71-4A41-C984-06F3-4E48B6699F8C}"/>
              </a:ext>
            </a:extLst>
          </p:cNvPr>
          <p:cNvSpPr>
            <a:spLocks noGrp="1"/>
          </p:cNvSpPr>
          <p:nvPr>
            <p:ph type="title"/>
          </p:nvPr>
        </p:nvSpPr>
        <p:spPr/>
        <p:txBody>
          <a:bodyPr/>
          <a:lstStyle/>
          <a:p>
            <a:r>
              <a:rPr lang="es-MX" dirty="0"/>
              <a:t>Software as a </a:t>
            </a:r>
            <a:r>
              <a:rPr lang="es-MX" dirty="0" err="1"/>
              <a:t>service</a:t>
            </a:r>
            <a:endParaRPr lang="en-US" dirty="0"/>
          </a:p>
        </p:txBody>
      </p:sp>
      <p:sp>
        <p:nvSpPr>
          <p:cNvPr id="3" name="Text Placeholder 2">
            <a:extLst>
              <a:ext uri="{FF2B5EF4-FFF2-40B4-BE49-F238E27FC236}">
                <a16:creationId xmlns:a16="http://schemas.microsoft.com/office/drawing/2014/main" id="{406E6CB8-E968-60B5-0A47-9C12ADCEAF4E}"/>
              </a:ext>
            </a:extLst>
          </p:cNvPr>
          <p:cNvSpPr>
            <a:spLocks noGrp="1"/>
          </p:cNvSpPr>
          <p:nvPr>
            <p:ph type="body" sz="quarter" idx="21"/>
          </p:nvPr>
        </p:nvSpPr>
        <p:spPr/>
        <p:txBody>
          <a:bodyPr/>
          <a:lstStyle/>
          <a:p>
            <a:r>
              <a:rPr lang="es-MX" dirty="0"/>
              <a:t>CLSS: </a:t>
            </a:r>
            <a:r>
              <a:rPr lang="es-MX" dirty="0" err="1"/>
              <a:t>Connected</a:t>
            </a:r>
            <a:r>
              <a:rPr lang="es-MX" dirty="0"/>
              <a:t> </a:t>
            </a:r>
            <a:r>
              <a:rPr lang="es-MX" dirty="0" err="1"/>
              <a:t>Life</a:t>
            </a:r>
            <a:r>
              <a:rPr lang="es-MX" dirty="0"/>
              <a:t> Safety Services</a:t>
            </a:r>
            <a:endParaRPr lang="en-US" dirty="0"/>
          </a:p>
        </p:txBody>
      </p:sp>
      <p:pic>
        <p:nvPicPr>
          <p:cNvPr id="6" name="Picture 5">
            <a:extLst>
              <a:ext uri="{FF2B5EF4-FFF2-40B4-BE49-F238E27FC236}">
                <a16:creationId xmlns:a16="http://schemas.microsoft.com/office/drawing/2014/main" id="{2391887E-EB5E-3AB1-B490-34D423346659}"/>
              </a:ext>
            </a:extLst>
          </p:cNvPr>
          <p:cNvPicPr>
            <a:picLocks noChangeAspect="1"/>
          </p:cNvPicPr>
          <p:nvPr/>
        </p:nvPicPr>
        <p:blipFill>
          <a:blip r:embed="rId2"/>
          <a:stretch>
            <a:fillRect/>
          </a:stretch>
        </p:blipFill>
        <p:spPr>
          <a:xfrm>
            <a:off x="4661254" y="5091884"/>
            <a:ext cx="15061492" cy="8079563"/>
          </a:xfrm>
          <a:prstGeom prst="rect">
            <a:avLst/>
          </a:prstGeom>
        </p:spPr>
      </p:pic>
    </p:spTree>
    <p:extLst>
      <p:ext uri="{BB962C8B-B14F-4D97-AF65-F5344CB8AC3E}">
        <p14:creationId xmlns:p14="http://schemas.microsoft.com/office/powerpoint/2010/main" val="327296581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BF7AC7-1269-02DB-98AA-9E1F214F5EE0}"/>
              </a:ext>
            </a:extLst>
          </p:cNvPr>
          <p:cNvSpPr>
            <a:spLocks noGrp="1"/>
          </p:cNvSpPr>
          <p:nvPr>
            <p:ph type="body" sz="half" idx="1"/>
          </p:nvPr>
        </p:nvSpPr>
        <p:spPr>
          <a:xfrm>
            <a:off x="1206500" y="6001104"/>
            <a:ext cx="8415482" cy="7133005"/>
          </a:xfrm>
        </p:spPr>
        <p:txBody>
          <a:bodyPr/>
          <a:lstStyle/>
          <a:p>
            <a:r>
              <a:rPr lang="es-MX" dirty="0"/>
              <a:t>Dispositivos realmente probados.</a:t>
            </a:r>
          </a:p>
          <a:p>
            <a:r>
              <a:rPr lang="es-MX" dirty="0"/>
              <a:t>Informes de cumplimiento.</a:t>
            </a:r>
          </a:p>
          <a:p>
            <a:r>
              <a:rPr lang="es-MX" dirty="0"/>
              <a:t>Mantenimiento programado.</a:t>
            </a:r>
          </a:p>
          <a:p>
            <a:r>
              <a:rPr lang="es-MX" dirty="0"/>
              <a:t>Servicio y </a:t>
            </a:r>
            <a:r>
              <a:rPr lang="es-MX" dirty="0" err="1"/>
              <a:t>comisionamiento</a:t>
            </a:r>
            <a:r>
              <a:rPr lang="es-MX" dirty="0"/>
              <a:t>.</a:t>
            </a:r>
          </a:p>
        </p:txBody>
      </p:sp>
      <p:sp>
        <p:nvSpPr>
          <p:cNvPr id="5" name="Title 4">
            <a:extLst>
              <a:ext uri="{FF2B5EF4-FFF2-40B4-BE49-F238E27FC236}">
                <a16:creationId xmlns:a16="http://schemas.microsoft.com/office/drawing/2014/main" id="{736B098C-115F-CF86-0584-36DD7DB5AD52}"/>
              </a:ext>
            </a:extLst>
          </p:cNvPr>
          <p:cNvSpPr>
            <a:spLocks noGrp="1"/>
          </p:cNvSpPr>
          <p:nvPr>
            <p:ph type="title"/>
          </p:nvPr>
        </p:nvSpPr>
        <p:spPr>
          <a:xfrm>
            <a:off x="1206500" y="2832100"/>
            <a:ext cx="8415482" cy="1435100"/>
          </a:xfrm>
        </p:spPr>
        <p:txBody>
          <a:bodyPr>
            <a:normAutofit fontScale="90000"/>
          </a:bodyPr>
          <a:lstStyle/>
          <a:p>
            <a:r>
              <a:rPr lang="es-MX" dirty="0"/>
              <a:t>Inspecciones y pruebas</a:t>
            </a:r>
            <a:endParaRPr lang="en-US" dirty="0"/>
          </a:p>
        </p:txBody>
      </p:sp>
      <p:pic>
        <p:nvPicPr>
          <p:cNvPr id="6" name="CLSS 1 SistemasHoy">
            <a:hlinkClick r:id="" action="ppaction://media"/>
            <a:extLst>
              <a:ext uri="{FF2B5EF4-FFF2-40B4-BE49-F238E27FC236}">
                <a16:creationId xmlns:a16="http://schemas.microsoft.com/office/drawing/2014/main" id="{B65C5D26-24BE-5B55-96EA-B48AAF9D0F1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09019" y="3549650"/>
            <a:ext cx="14373962" cy="8085354"/>
          </a:xfrm>
          <a:prstGeom prst="rect">
            <a:avLst/>
          </a:prstGeom>
        </p:spPr>
      </p:pic>
    </p:spTree>
    <p:extLst>
      <p:ext uri="{BB962C8B-B14F-4D97-AF65-F5344CB8AC3E}">
        <p14:creationId xmlns:p14="http://schemas.microsoft.com/office/powerpoint/2010/main" val="21715939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BF7AC7-1269-02DB-98AA-9E1F214F5EE0}"/>
              </a:ext>
            </a:extLst>
          </p:cNvPr>
          <p:cNvSpPr>
            <a:spLocks noGrp="1"/>
          </p:cNvSpPr>
          <p:nvPr>
            <p:ph type="body" sz="half" idx="1"/>
          </p:nvPr>
        </p:nvSpPr>
        <p:spPr>
          <a:xfrm>
            <a:off x="1206500" y="4501999"/>
            <a:ext cx="8415482" cy="7133005"/>
          </a:xfrm>
        </p:spPr>
        <p:txBody>
          <a:bodyPr/>
          <a:lstStyle/>
          <a:p>
            <a:r>
              <a:rPr lang="es-MX" dirty="0"/>
              <a:t>A través de </a:t>
            </a:r>
            <a:r>
              <a:rPr lang="es-MX" dirty="0" err="1"/>
              <a:t>Wi</a:t>
            </a:r>
            <a:r>
              <a:rPr lang="es-MX" dirty="0"/>
              <a:t>-Fi o LAN.</a:t>
            </a:r>
          </a:p>
          <a:p>
            <a:r>
              <a:rPr lang="es-MX" dirty="0"/>
              <a:t>Notificación de eventos: alarmas, fallas, puntos deshabilitados.</a:t>
            </a:r>
          </a:p>
          <a:p>
            <a:r>
              <a:rPr lang="es-MX" dirty="0"/>
              <a:t>Información en tiempo real.</a:t>
            </a:r>
          </a:p>
        </p:txBody>
      </p:sp>
      <p:sp>
        <p:nvSpPr>
          <p:cNvPr id="5" name="Title 4">
            <a:extLst>
              <a:ext uri="{FF2B5EF4-FFF2-40B4-BE49-F238E27FC236}">
                <a16:creationId xmlns:a16="http://schemas.microsoft.com/office/drawing/2014/main" id="{736B098C-115F-CF86-0584-36DD7DB5AD52}"/>
              </a:ext>
            </a:extLst>
          </p:cNvPr>
          <p:cNvSpPr>
            <a:spLocks noGrp="1"/>
          </p:cNvSpPr>
          <p:nvPr>
            <p:ph type="title"/>
          </p:nvPr>
        </p:nvSpPr>
        <p:spPr>
          <a:xfrm>
            <a:off x="1206500" y="2832100"/>
            <a:ext cx="8415482" cy="1435100"/>
          </a:xfrm>
        </p:spPr>
        <p:txBody>
          <a:bodyPr>
            <a:normAutofit fontScale="90000"/>
          </a:bodyPr>
          <a:lstStyle/>
          <a:p>
            <a:r>
              <a:rPr lang="es-MX" dirty="0"/>
              <a:t>Conexión remota</a:t>
            </a:r>
            <a:endParaRPr lang="en-US" dirty="0"/>
          </a:p>
        </p:txBody>
      </p:sp>
      <p:pic>
        <p:nvPicPr>
          <p:cNvPr id="2" name="CLSS 2 SolucionRemota">
            <a:hlinkClick r:id="" action="ppaction://media"/>
            <a:extLst>
              <a:ext uri="{FF2B5EF4-FFF2-40B4-BE49-F238E27FC236}">
                <a16:creationId xmlns:a16="http://schemas.microsoft.com/office/drawing/2014/main" id="{E847811C-3BB0-7086-24D1-BA56C2C2B8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09019" y="3549650"/>
            <a:ext cx="14373962" cy="8085354"/>
          </a:xfrm>
          <a:prstGeom prst="rect">
            <a:avLst/>
          </a:prstGeom>
        </p:spPr>
      </p:pic>
    </p:spTree>
    <p:extLst>
      <p:ext uri="{BB962C8B-B14F-4D97-AF65-F5344CB8AC3E}">
        <p14:creationId xmlns:p14="http://schemas.microsoft.com/office/powerpoint/2010/main" val="26568462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8CCA-DC86-12CF-4A70-846D6AF247C0}"/>
              </a:ext>
            </a:extLst>
          </p:cNvPr>
          <p:cNvSpPr>
            <a:spLocks noGrp="1"/>
          </p:cNvSpPr>
          <p:nvPr>
            <p:ph type="title"/>
          </p:nvPr>
        </p:nvSpPr>
        <p:spPr/>
        <p:txBody>
          <a:bodyPr/>
          <a:lstStyle/>
          <a:p>
            <a:r>
              <a:rPr lang="es-MX" dirty="0"/>
              <a:t>Interfaz de usuario</a:t>
            </a:r>
            <a:endParaRPr lang="en-US" dirty="0"/>
          </a:p>
        </p:txBody>
      </p:sp>
      <p:pic>
        <p:nvPicPr>
          <p:cNvPr id="20" name="Picture 19">
            <a:extLst>
              <a:ext uri="{FF2B5EF4-FFF2-40B4-BE49-F238E27FC236}">
                <a16:creationId xmlns:a16="http://schemas.microsoft.com/office/drawing/2014/main" id="{3D520A60-2AD8-0912-8E23-0CFD19149595}"/>
              </a:ext>
            </a:extLst>
          </p:cNvPr>
          <p:cNvPicPr>
            <a:picLocks noChangeAspect="1"/>
          </p:cNvPicPr>
          <p:nvPr/>
        </p:nvPicPr>
        <p:blipFill>
          <a:blip r:embed="rId2"/>
          <a:stretch>
            <a:fillRect/>
          </a:stretch>
        </p:blipFill>
        <p:spPr>
          <a:xfrm>
            <a:off x="18457141" y="4704543"/>
            <a:ext cx="3245768" cy="3954612"/>
          </a:xfrm>
          <a:prstGeom prst="rect">
            <a:avLst/>
          </a:prstGeom>
        </p:spPr>
      </p:pic>
      <p:pic>
        <p:nvPicPr>
          <p:cNvPr id="23" name="Picture 4">
            <a:extLst>
              <a:ext uri="{FF2B5EF4-FFF2-40B4-BE49-F238E27FC236}">
                <a16:creationId xmlns:a16="http://schemas.microsoft.com/office/drawing/2014/main" id="{4593995E-9AED-4C16-30DF-ACBF63654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12518" y="6626347"/>
            <a:ext cx="457200" cy="60007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a:extLst>
              <a:ext uri="{FF2B5EF4-FFF2-40B4-BE49-F238E27FC236}">
                <a16:creationId xmlns:a16="http://schemas.microsoft.com/office/drawing/2014/main" id="{1DE6FD40-1994-C6F1-7EDE-99B39C2493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12518" y="10227751"/>
            <a:ext cx="466725" cy="65722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a:extLst>
              <a:ext uri="{FF2B5EF4-FFF2-40B4-BE49-F238E27FC236}">
                <a16:creationId xmlns:a16="http://schemas.microsoft.com/office/drawing/2014/main" id="{E844E741-5073-EB76-3AD7-47D0798545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12518" y="8600919"/>
            <a:ext cx="457200" cy="590551"/>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AC4671CD-A971-ED89-22E9-5506835273C1}"/>
              </a:ext>
            </a:extLst>
          </p:cNvPr>
          <p:cNvSpPr txBox="1"/>
          <p:nvPr/>
        </p:nvSpPr>
        <p:spPr>
          <a:xfrm>
            <a:off x="22540176" y="6624869"/>
            <a:ext cx="1214175" cy="553998"/>
          </a:xfrm>
          <a:prstGeom prst="rect">
            <a:avLst/>
          </a:prstGeom>
          <a:noFill/>
        </p:spPr>
        <p:txBody>
          <a:bodyPr wrap="square" lIns="0" tIns="0" rIns="0" bIns="0" rtlCol="0">
            <a:spAutoFit/>
          </a:bodyPr>
          <a:lstStyle/>
          <a:p>
            <a:pPr algn="l"/>
            <a:r>
              <a:rPr lang="es-MX" sz="1800" dirty="0">
                <a:solidFill>
                  <a:srgbClr val="202802"/>
                </a:solidFill>
              </a:rPr>
              <a:t>Alarmas en tiempo real</a:t>
            </a:r>
            <a:endParaRPr lang="en-US" sz="1800" dirty="0" err="1">
              <a:solidFill>
                <a:srgbClr val="202802"/>
              </a:solidFill>
            </a:endParaRPr>
          </a:p>
        </p:txBody>
      </p:sp>
      <p:sp>
        <p:nvSpPr>
          <p:cNvPr id="27" name="TextBox 26">
            <a:extLst>
              <a:ext uri="{FF2B5EF4-FFF2-40B4-BE49-F238E27FC236}">
                <a16:creationId xmlns:a16="http://schemas.microsoft.com/office/drawing/2014/main" id="{8BC44C5E-F60F-45F2-04B5-97FA56207895}"/>
              </a:ext>
            </a:extLst>
          </p:cNvPr>
          <p:cNvSpPr txBox="1"/>
          <p:nvPr/>
        </p:nvSpPr>
        <p:spPr>
          <a:xfrm>
            <a:off x="22540176" y="8583485"/>
            <a:ext cx="1528406" cy="553998"/>
          </a:xfrm>
          <a:prstGeom prst="rect">
            <a:avLst/>
          </a:prstGeom>
          <a:noFill/>
        </p:spPr>
        <p:txBody>
          <a:bodyPr wrap="square" lIns="0" tIns="0" rIns="0" bIns="0" rtlCol="0">
            <a:spAutoFit/>
          </a:bodyPr>
          <a:lstStyle/>
          <a:p>
            <a:pPr algn="l"/>
            <a:r>
              <a:rPr lang="es-MX" sz="1800" dirty="0">
                <a:solidFill>
                  <a:srgbClr val="202802"/>
                </a:solidFill>
              </a:rPr>
              <a:t>Puntos deshabilitados</a:t>
            </a:r>
            <a:endParaRPr lang="en-US" sz="1800" dirty="0" err="1">
              <a:solidFill>
                <a:srgbClr val="202802"/>
              </a:solidFill>
            </a:endParaRPr>
          </a:p>
        </p:txBody>
      </p:sp>
      <p:sp>
        <p:nvSpPr>
          <p:cNvPr id="28" name="TextBox 27">
            <a:extLst>
              <a:ext uri="{FF2B5EF4-FFF2-40B4-BE49-F238E27FC236}">
                <a16:creationId xmlns:a16="http://schemas.microsoft.com/office/drawing/2014/main" id="{F1D07CDE-FEA7-1778-7E7E-F044BCDEC736}"/>
              </a:ext>
            </a:extLst>
          </p:cNvPr>
          <p:cNvSpPr txBox="1"/>
          <p:nvPr/>
        </p:nvSpPr>
        <p:spPr>
          <a:xfrm>
            <a:off x="22543277" y="10403601"/>
            <a:ext cx="1528406" cy="276999"/>
          </a:xfrm>
          <a:prstGeom prst="rect">
            <a:avLst/>
          </a:prstGeom>
          <a:noFill/>
        </p:spPr>
        <p:txBody>
          <a:bodyPr wrap="square" lIns="0" tIns="0" rIns="0" bIns="0" rtlCol="0">
            <a:spAutoFit/>
          </a:bodyPr>
          <a:lstStyle/>
          <a:p>
            <a:pPr algn="l"/>
            <a:r>
              <a:rPr lang="es-MX" sz="1800" dirty="0">
                <a:solidFill>
                  <a:srgbClr val="202802"/>
                </a:solidFill>
              </a:rPr>
              <a:t>Problemas</a:t>
            </a:r>
            <a:endParaRPr lang="en-US" sz="1800" dirty="0" err="1">
              <a:solidFill>
                <a:srgbClr val="202802"/>
              </a:solidFill>
            </a:endParaRPr>
          </a:p>
        </p:txBody>
      </p:sp>
      <p:pic>
        <p:nvPicPr>
          <p:cNvPr id="30" name="Picture 29">
            <a:extLst>
              <a:ext uri="{FF2B5EF4-FFF2-40B4-BE49-F238E27FC236}">
                <a16:creationId xmlns:a16="http://schemas.microsoft.com/office/drawing/2014/main" id="{D8E2A496-14A8-F67B-0A6E-F94FFE9A8FFA}"/>
              </a:ext>
            </a:extLst>
          </p:cNvPr>
          <p:cNvPicPr>
            <a:picLocks noChangeAspect="1"/>
          </p:cNvPicPr>
          <p:nvPr/>
        </p:nvPicPr>
        <p:blipFill>
          <a:blip r:embed="rId6"/>
          <a:stretch>
            <a:fillRect/>
          </a:stretch>
        </p:blipFill>
        <p:spPr>
          <a:xfrm>
            <a:off x="6833571" y="4884893"/>
            <a:ext cx="10716857" cy="7432053"/>
          </a:xfrm>
          <a:prstGeom prst="rect">
            <a:avLst/>
          </a:prstGeom>
        </p:spPr>
      </p:pic>
      <p:pic>
        <p:nvPicPr>
          <p:cNvPr id="1026" name="Picture 2" descr="Los robots se adueñan de las fábricas en China; ya parecen listos para  producir los nuevos iPhone">
            <a:extLst>
              <a:ext uri="{FF2B5EF4-FFF2-40B4-BE49-F238E27FC236}">
                <a16:creationId xmlns:a16="http://schemas.microsoft.com/office/drawing/2014/main" id="{8F4BA5EF-FEFB-4881-E85C-6BD519C640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05" y="6926385"/>
            <a:ext cx="5501202" cy="3557444"/>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Connector 32">
            <a:extLst>
              <a:ext uri="{FF2B5EF4-FFF2-40B4-BE49-F238E27FC236}">
                <a16:creationId xmlns:a16="http://schemas.microsoft.com/office/drawing/2014/main" id="{AC2B74A8-518D-AF49-B626-42067EC7006D}"/>
              </a:ext>
            </a:extLst>
          </p:cNvPr>
          <p:cNvCxnSpPr>
            <a:cxnSpLocks/>
            <a:stCxn id="1026" idx="3"/>
          </p:cNvCxnSpPr>
          <p:nvPr/>
        </p:nvCxnSpPr>
        <p:spPr>
          <a:xfrm>
            <a:off x="6320307" y="8705107"/>
            <a:ext cx="2241802" cy="21980"/>
          </a:xfrm>
          <a:prstGeom prst="line">
            <a:avLst/>
          </a:prstGeom>
          <a:ln/>
        </p:spPr>
        <p:style>
          <a:lnRef idx="2">
            <a:schemeClr val="accent5"/>
          </a:lnRef>
          <a:fillRef idx="0">
            <a:schemeClr val="accent5"/>
          </a:fillRef>
          <a:effectRef idx="1">
            <a:schemeClr val="accent5"/>
          </a:effectRef>
          <a:fontRef idx="minor">
            <a:schemeClr val="tx1"/>
          </a:fontRef>
        </p:style>
      </p:cxnSp>
      <p:grpSp>
        <p:nvGrpSpPr>
          <p:cNvPr id="42" name="Group 41">
            <a:extLst>
              <a:ext uri="{FF2B5EF4-FFF2-40B4-BE49-F238E27FC236}">
                <a16:creationId xmlns:a16="http://schemas.microsoft.com/office/drawing/2014/main" id="{0969EE68-834E-59D9-ED10-E1855B5C8811}"/>
              </a:ext>
            </a:extLst>
          </p:cNvPr>
          <p:cNvGrpSpPr/>
          <p:nvPr/>
        </p:nvGrpSpPr>
        <p:grpSpPr>
          <a:xfrm>
            <a:off x="18255723" y="8919682"/>
            <a:ext cx="3648605" cy="3648605"/>
            <a:chOff x="19378471" y="8919682"/>
            <a:chExt cx="3648605" cy="3648605"/>
          </a:xfrm>
        </p:grpSpPr>
        <p:grpSp>
          <p:nvGrpSpPr>
            <p:cNvPr id="31" name="Group 30">
              <a:extLst>
                <a:ext uri="{FF2B5EF4-FFF2-40B4-BE49-F238E27FC236}">
                  <a16:creationId xmlns:a16="http://schemas.microsoft.com/office/drawing/2014/main" id="{47BC8772-4F7C-209B-4FA9-143693A8468E}"/>
                </a:ext>
              </a:extLst>
            </p:cNvPr>
            <p:cNvGrpSpPr/>
            <p:nvPr/>
          </p:nvGrpSpPr>
          <p:grpSpPr>
            <a:xfrm>
              <a:off x="19378471" y="8919682"/>
              <a:ext cx="3648605" cy="3648605"/>
              <a:chOff x="2559482" y="8381429"/>
              <a:chExt cx="2143125" cy="2143125"/>
            </a:xfrm>
          </p:grpSpPr>
          <p:pic>
            <p:nvPicPr>
              <p:cNvPr id="21" name="Picture 2" descr="Apple Watch Series 6 44mm Space Gray - Phoneland">
                <a:extLst>
                  <a:ext uri="{FF2B5EF4-FFF2-40B4-BE49-F238E27FC236}">
                    <a16:creationId xmlns:a16="http://schemas.microsoft.com/office/drawing/2014/main" id="{5DB3E20B-2E40-A11E-2C24-51014D2C41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9482" y="8381429"/>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5A96590-53AA-356F-6FC3-C792221B167C}"/>
                  </a:ext>
                </a:extLst>
              </p:cNvPr>
              <p:cNvPicPr>
                <a:picLocks noChangeAspect="1"/>
              </p:cNvPicPr>
              <p:nvPr/>
            </p:nvPicPr>
            <p:blipFill>
              <a:blip r:embed="rId9"/>
              <a:stretch>
                <a:fillRect/>
              </a:stretch>
            </p:blipFill>
            <p:spPr>
              <a:xfrm>
                <a:off x="3162012" y="8949893"/>
                <a:ext cx="868826" cy="1057700"/>
              </a:xfrm>
              <a:prstGeom prst="rect">
                <a:avLst/>
              </a:prstGeom>
            </p:spPr>
          </p:pic>
        </p:grpSp>
        <p:sp>
          <p:nvSpPr>
            <p:cNvPr id="41" name="Rectangle: Rounded Corners 40">
              <a:extLst>
                <a:ext uri="{FF2B5EF4-FFF2-40B4-BE49-F238E27FC236}">
                  <a16:creationId xmlns:a16="http://schemas.microsoft.com/office/drawing/2014/main" id="{5453A012-E9A2-579D-A5C8-8AF71193121E}"/>
                </a:ext>
              </a:extLst>
            </p:cNvPr>
            <p:cNvSpPr/>
            <p:nvPr/>
          </p:nvSpPr>
          <p:spPr>
            <a:xfrm>
              <a:off x="21172610" y="10998576"/>
              <a:ext cx="559004" cy="249861"/>
            </a:xfrm>
            <a:prstGeom prst="roundRect">
              <a:avLst/>
            </a:prstGeom>
            <a:solidFill>
              <a:srgbClr val="20280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spTree>
    <p:extLst>
      <p:ext uri="{BB962C8B-B14F-4D97-AF65-F5344CB8AC3E}">
        <p14:creationId xmlns:p14="http://schemas.microsoft.com/office/powerpoint/2010/main" val="5425921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BF7AC7-1269-02DB-98AA-9E1F214F5EE0}"/>
              </a:ext>
            </a:extLst>
          </p:cNvPr>
          <p:cNvSpPr>
            <a:spLocks noGrp="1"/>
          </p:cNvSpPr>
          <p:nvPr>
            <p:ph type="body" sz="half" idx="1"/>
          </p:nvPr>
        </p:nvSpPr>
        <p:spPr>
          <a:xfrm>
            <a:off x="1206500" y="4501999"/>
            <a:ext cx="8415482" cy="7133005"/>
          </a:xfrm>
        </p:spPr>
        <p:txBody>
          <a:bodyPr>
            <a:normAutofit fontScale="92500" lnSpcReduction="20000"/>
          </a:bodyPr>
          <a:lstStyle/>
          <a:p>
            <a:r>
              <a:rPr lang="es-MX" dirty="0"/>
              <a:t>Revisiones previas, antes de salir al sitio.</a:t>
            </a:r>
          </a:p>
          <a:p>
            <a:r>
              <a:rPr lang="es-MX" dirty="0"/>
              <a:t>Identificación de fallas o eventos puntuales.</a:t>
            </a:r>
          </a:p>
          <a:p>
            <a:r>
              <a:rPr lang="es-MX" dirty="0"/>
              <a:t>Decisiones de recursos a implementar: refacciones, personal, equipo, permisos, etc.</a:t>
            </a:r>
          </a:p>
          <a:p>
            <a:r>
              <a:rPr lang="es-MX" dirty="0"/>
              <a:t>Pólizas mas accesibles y competitivas.</a:t>
            </a:r>
          </a:p>
        </p:txBody>
      </p:sp>
      <p:sp>
        <p:nvSpPr>
          <p:cNvPr id="5" name="Title 4">
            <a:extLst>
              <a:ext uri="{FF2B5EF4-FFF2-40B4-BE49-F238E27FC236}">
                <a16:creationId xmlns:a16="http://schemas.microsoft.com/office/drawing/2014/main" id="{736B098C-115F-CF86-0584-36DD7DB5AD52}"/>
              </a:ext>
            </a:extLst>
          </p:cNvPr>
          <p:cNvSpPr>
            <a:spLocks noGrp="1"/>
          </p:cNvSpPr>
          <p:nvPr>
            <p:ph type="title"/>
          </p:nvPr>
        </p:nvSpPr>
        <p:spPr>
          <a:xfrm>
            <a:off x="1206500" y="2832100"/>
            <a:ext cx="8415482" cy="1435100"/>
          </a:xfrm>
        </p:spPr>
        <p:txBody>
          <a:bodyPr>
            <a:normAutofit fontScale="90000"/>
          </a:bodyPr>
          <a:lstStyle/>
          <a:p>
            <a:r>
              <a:rPr lang="es-MX" dirty="0"/>
              <a:t>Ahorro en costos</a:t>
            </a:r>
            <a:endParaRPr lang="en-US" dirty="0"/>
          </a:p>
        </p:txBody>
      </p:sp>
      <p:pic>
        <p:nvPicPr>
          <p:cNvPr id="4" name="CLSS 4 Ahorratiempoydinero">
            <a:hlinkClick r:id="" action="ppaction://media"/>
            <a:extLst>
              <a:ext uri="{FF2B5EF4-FFF2-40B4-BE49-F238E27FC236}">
                <a16:creationId xmlns:a16="http://schemas.microsoft.com/office/drawing/2014/main" id="{C780A2D3-F4BF-01B0-39D6-A26639C5159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60892" y="3549649"/>
            <a:ext cx="14373961" cy="8085353"/>
          </a:xfrm>
          <a:prstGeom prst="rect">
            <a:avLst/>
          </a:prstGeom>
        </p:spPr>
      </p:pic>
    </p:spTree>
    <p:extLst>
      <p:ext uri="{BB962C8B-B14F-4D97-AF65-F5344CB8AC3E}">
        <p14:creationId xmlns:p14="http://schemas.microsoft.com/office/powerpoint/2010/main" val="34556719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8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BF7AC7-1269-02DB-98AA-9E1F214F5EE0}"/>
              </a:ext>
            </a:extLst>
          </p:cNvPr>
          <p:cNvSpPr>
            <a:spLocks noGrp="1"/>
          </p:cNvSpPr>
          <p:nvPr>
            <p:ph type="body" sz="half" idx="1"/>
          </p:nvPr>
        </p:nvSpPr>
        <p:spPr>
          <a:xfrm>
            <a:off x="1206500" y="4501999"/>
            <a:ext cx="8415482" cy="7133005"/>
          </a:xfrm>
        </p:spPr>
        <p:txBody>
          <a:bodyPr>
            <a:normAutofit fontScale="77500" lnSpcReduction="20000"/>
          </a:bodyPr>
          <a:lstStyle/>
          <a:p>
            <a:r>
              <a:rPr lang="es-MX" dirty="0"/>
              <a:t>Inventario de equipos.</a:t>
            </a:r>
          </a:p>
          <a:p>
            <a:r>
              <a:rPr lang="es-MX" dirty="0"/>
              <a:t>Progreso de plan de mantenimiento.</a:t>
            </a:r>
          </a:p>
          <a:p>
            <a:r>
              <a:rPr lang="es-MX" dirty="0"/>
              <a:t>Acciones correctivas y preventivas.</a:t>
            </a:r>
          </a:p>
          <a:p>
            <a:r>
              <a:rPr lang="es-MX" dirty="0"/>
              <a:t>Administración del proveedor de servicios.</a:t>
            </a:r>
          </a:p>
          <a:p>
            <a:r>
              <a:rPr lang="es-MX" dirty="0"/>
              <a:t>Edad y estado del dispositivo</a:t>
            </a:r>
          </a:p>
          <a:p>
            <a:r>
              <a:rPr lang="es-MX" dirty="0"/>
              <a:t>Costos  de ciclo de vida predecibles.</a:t>
            </a:r>
          </a:p>
        </p:txBody>
      </p:sp>
      <p:sp>
        <p:nvSpPr>
          <p:cNvPr id="5" name="Title 4">
            <a:extLst>
              <a:ext uri="{FF2B5EF4-FFF2-40B4-BE49-F238E27FC236}">
                <a16:creationId xmlns:a16="http://schemas.microsoft.com/office/drawing/2014/main" id="{736B098C-115F-CF86-0584-36DD7DB5AD52}"/>
              </a:ext>
            </a:extLst>
          </p:cNvPr>
          <p:cNvSpPr>
            <a:spLocks noGrp="1"/>
          </p:cNvSpPr>
          <p:nvPr>
            <p:ph type="title"/>
          </p:nvPr>
        </p:nvSpPr>
        <p:spPr>
          <a:xfrm>
            <a:off x="1206500" y="2832100"/>
            <a:ext cx="8415482" cy="1435100"/>
          </a:xfrm>
        </p:spPr>
        <p:txBody>
          <a:bodyPr>
            <a:normAutofit fontScale="90000"/>
          </a:bodyPr>
          <a:lstStyle/>
          <a:p>
            <a:r>
              <a:rPr lang="es-MX" dirty="0"/>
              <a:t>Gestión de activos</a:t>
            </a:r>
            <a:endParaRPr lang="en-US" dirty="0"/>
          </a:p>
        </p:txBody>
      </p:sp>
      <p:pic>
        <p:nvPicPr>
          <p:cNvPr id="7" name="CLSS 3 Cercaníaaoperación">
            <a:hlinkClick r:id="" action="ppaction://media"/>
            <a:extLst>
              <a:ext uri="{FF2B5EF4-FFF2-40B4-BE49-F238E27FC236}">
                <a16:creationId xmlns:a16="http://schemas.microsoft.com/office/drawing/2014/main" id="{8A9890A7-73A1-8EFB-CB56-5E70FA1102D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09019" y="3549650"/>
            <a:ext cx="14373962" cy="8085354"/>
          </a:xfrm>
          <a:prstGeom prst="rect">
            <a:avLst/>
          </a:prstGeom>
        </p:spPr>
      </p:pic>
    </p:spTree>
    <p:extLst>
      <p:ext uri="{BB962C8B-B14F-4D97-AF65-F5344CB8AC3E}">
        <p14:creationId xmlns:p14="http://schemas.microsoft.com/office/powerpoint/2010/main" val="8551541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1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ctangle: Rounded Corners 122">
            <a:extLst>
              <a:ext uri="{FF2B5EF4-FFF2-40B4-BE49-F238E27FC236}">
                <a16:creationId xmlns:a16="http://schemas.microsoft.com/office/drawing/2014/main" id="{1F8C287F-5566-AD0A-2653-DB8CEF17185F}"/>
              </a:ext>
            </a:extLst>
          </p:cNvPr>
          <p:cNvSpPr/>
          <p:nvPr/>
        </p:nvSpPr>
        <p:spPr>
          <a:xfrm>
            <a:off x="529389" y="5713939"/>
            <a:ext cx="10221212" cy="7162782"/>
          </a:xfrm>
          <a:prstGeom prst="round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 name="Title 2">
            <a:extLst>
              <a:ext uri="{FF2B5EF4-FFF2-40B4-BE49-F238E27FC236}">
                <a16:creationId xmlns:a16="http://schemas.microsoft.com/office/drawing/2014/main" id="{10799D31-D948-9BC6-E7F6-EB4DA813176C}"/>
              </a:ext>
            </a:extLst>
          </p:cNvPr>
          <p:cNvSpPr>
            <a:spLocks noGrp="1"/>
          </p:cNvSpPr>
          <p:nvPr>
            <p:ph type="title"/>
          </p:nvPr>
        </p:nvSpPr>
        <p:spPr>
          <a:xfrm>
            <a:off x="1111834" y="3160998"/>
            <a:ext cx="13488065" cy="1435100"/>
          </a:xfrm>
        </p:spPr>
        <p:txBody>
          <a:bodyPr>
            <a:normAutofit fontScale="90000"/>
          </a:bodyPr>
          <a:lstStyle/>
          <a:p>
            <a:r>
              <a:rPr lang="es-MX" sz="7200" dirty="0"/>
              <a:t>Arquitectura flexible</a:t>
            </a:r>
            <a:br>
              <a:rPr lang="es-MX" sz="7200" dirty="0"/>
            </a:br>
            <a:r>
              <a:rPr lang="es-MX" sz="7200" dirty="0"/>
              <a:t>y escalable</a:t>
            </a:r>
            <a:endParaRPr lang="en-US" sz="7200" dirty="0"/>
          </a:p>
        </p:txBody>
      </p:sp>
      <p:pic>
        <p:nvPicPr>
          <p:cNvPr id="6" name="Picture 5">
            <a:extLst>
              <a:ext uri="{FF2B5EF4-FFF2-40B4-BE49-F238E27FC236}">
                <a16:creationId xmlns:a16="http://schemas.microsoft.com/office/drawing/2014/main" id="{51615C1F-7FE1-9406-2E86-6B530B19F938}"/>
              </a:ext>
            </a:extLst>
          </p:cNvPr>
          <p:cNvPicPr>
            <a:picLocks noChangeAspect="1"/>
          </p:cNvPicPr>
          <p:nvPr/>
        </p:nvPicPr>
        <p:blipFill>
          <a:blip r:embed="rId2"/>
          <a:stretch>
            <a:fillRect/>
          </a:stretch>
        </p:blipFill>
        <p:spPr>
          <a:xfrm>
            <a:off x="1420505" y="6945213"/>
            <a:ext cx="3367168" cy="3210858"/>
          </a:xfrm>
          <a:prstGeom prst="rect">
            <a:avLst/>
          </a:prstGeom>
        </p:spPr>
      </p:pic>
      <p:sp>
        <p:nvSpPr>
          <p:cNvPr id="7" name="TextBox 6">
            <a:extLst>
              <a:ext uri="{FF2B5EF4-FFF2-40B4-BE49-F238E27FC236}">
                <a16:creationId xmlns:a16="http://schemas.microsoft.com/office/drawing/2014/main" id="{4CE26E0F-EA1C-966A-6F3A-18466CFB4282}"/>
              </a:ext>
            </a:extLst>
          </p:cNvPr>
          <p:cNvSpPr txBox="1"/>
          <p:nvPr/>
        </p:nvSpPr>
        <p:spPr>
          <a:xfrm>
            <a:off x="2153508" y="10476758"/>
            <a:ext cx="1901162"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s-MX" sz="3200" b="1" i="0" u="none" strike="noStrike" cap="none" spc="0" normalizeH="0" baseline="0" dirty="0">
                <a:ln>
                  <a:noFill/>
                </a:ln>
                <a:solidFill>
                  <a:srgbClr val="5E5E5E"/>
                </a:solidFill>
                <a:effectLst/>
                <a:uFillTx/>
                <a:latin typeface="+mn-lt"/>
                <a:ea typeface="+mn-ea"/>
                <a:cs typeface="+mn-cs"/>
                <a:sym typeface="Helvetica Neue"/>
              </a:rPr>
              <a:t>Gateway</a:t>
            </a:r>
            <a:r>
              <a:rPr kumimoji="0" lang="es-MX" sz="3200" b="0" i="0" u="none" strike="noStrike" cap="none" spc="0" normalizeH="0" baseline="0" dirty="0">
                <a:ln>
                  <a:noFill/>
                </a:ln>
                <a:solidFill>
                  <a:srgbClr val="5E5E5E"/>
                </a:solidFill>
                <a:effectLst/>
                <a:uFillTx/>
                <a:latin typeface="+mn-lt"/>
                <a:ea typeface="+mn-ea"/>
                <a:cs typeface="+mn-cs"/>
                <a:sym typeface="Helvetica Neue"/>
              </a:rPr>
              <a:t>:</a:t>
            </a:r>
          </a:p>
          <a:p>
            <a:pPr marL="0" marR="0" indent="0" algn="ctr" defTabSz="2438338" rtl="0" fontAlgn="auto" latinLnBrk="0" hangingPunct="0">
              <a:lnSpc>
                <a:spcPct val="100000"/>
              </a:lnSpc>
              <a:spcBef>
                <a:spcPts val="0"/>
              </a:spcBef>
              <a:spcAft>
                <a:spcPts val="0"/>
              </a:spcAft>
              <a:buClrTx/>
              <a:buSzTx/>
              <a:buFontTx/>
              <a:buNone/>
              <a:tabLst/>
            </a:pPr>
            <a:r>
              <a:rPr lang="es-MX" sz="3200" dirty="0"/>
              <a:t>-</a:t>
            </a:r>
            <a:r>
              <a:rPr lang="es-MX" sz="3200" dirty="0" err="1"/>
              <a:t>Notifier</a:t>
            </a:r>
            <a:endParaRPr lang="es-MX" sz="3200" dirty="0"/>
          </a:p>
          <a:p>
            <a:pPr marL="0" marR="0" indent="0" algn="ctr" defTabSz="2438338"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a:ln>
                  <a:noFill/>
                </a:ln>
                <a:solidFill>
                  <a:srgbClr val="5E5E5E"/>
                </a:solidFill>
                <a:effectLst/>
                <a:uFillTx/>
                <a:latin typeface="+mn-lt"/>
                <a:ea typeface="+mn-ea"/>
                <a:cs typeface="+mn-cs"/>
                <a:sym typeface="Helvetica Neue"/>
              </a:rPr>
              <a:t>-</a:t>
            </a:r>
            <a:r>
              <a:rPr kumimoji="0" lang="es-MX" sz="3200" b="0" i="0" u="none" strike="noStrike" cap="none" spc="0" normalizeH="0" baseline="0" dirty="0" err="1">
                <a:ln>
                  <a:noFill/>
                </a:ln>
                <a:solidFill>
                  <a:srgbClr val="5E5E5E"/>
                </a:solidFill>
                <a:effectLst/>
                <a:uFillTx/>
                <a:latin typeface="+mn-lt"/>
                <a:ea typeface="+mn-ea"/>
                <a:cs typeface="+mn-cs"/>
                <a:sym typeface="Helvetica Neue"/>
              </a:rPr>
              <a:t>Farenhyt</a:t>
            </a:r>
            <a:endParaRPr kumimoji="0" lang="en-US" sz="3200" b="0" i="0" u="none" strike="noStrike" cap="none" spc="0" normalizeH="0" baseline="0" dirty="0">
              <a:ln>
                <a:noFill/>
              </a:ln>
              <a:solidFill>
                <a:srgbClr val="5E5E5E"/>
              </a:solidFill>
              <a:effectLst/>
              <a:uFillTx/>
              <a:latin typeface="+mn-lt"/>
              <a:ea typeface="+mn-ea"/>
              <a:cs typeface="+mn-cs"/>
              <a:sym typeface="Helvetica Neue"/>
            </a:endParaRPr>
          </a:p>
        </p:txBody>
      </p:sp>
      <p:pic>
        <p:nvPicPr>
          <p:cNvPr id="9" name="Picture 8">
            <a:extLst>
              <a:ext uri="{FF2B5EF4-FFF2-40B4-BE49-F238E27FC236}">
                <a16:creationId xmlns:a16="http://schemas.microsoft.com/office/drawing/2014/main" id="{A38A26D6-1E64-D71C-E650-37CFFFD02A43}"/>
              </a:ext>
            </a:extLst>
          </p:cNvPr>
          <p:cNvPicPr>
            <a:picLocks noChangeAspect="1"/>
          </p:cNvPicPr>
          <p:nvPr/>
        </p:nvPicPr>
        <p:blipFill>
          <a:blip r:embed="rId3"/>
          <a:stretch>
            <a:fillRect/>
          </a:stretch>
        </p:blipFill>
        <p:spPr>
          <a:xfrm>
            <a:off x="6194669" y="6509828"/>
            <a:ext cx="3750407" cy="2719761"/>
          </a:xfrm>
          <a:prstGeom prst="rect">
            <a:avLst/>
          </a:prstGeom>
        </p:spPr>
      </p:pic>
      <p:sp>
        <p:nvSpPr>
          <p:cNvPr id="12" name="TextBox 11">
            <a:extLst>
              <a:ext uri="{FF2B5EF4-FFF2-40B4-BE49-F238E27FC236}">
                <a16:creationId xmlns:a16="http://schemas.microsoft.com/office/drawing/2014/main" id="{0580DE20-7C26-A0F8-EE1D-8A5DBDA7FBD5}"/>
              </a:ext>
            </a:extLst>
          </p:cNvPr>
          <p:cNvSpPr txBox="1"/>
          <p:nvPr/>
        </p:nvSpPr>
        <p:spPr>
          <a:xfrm>
            <a:off x="6560524" y="9289060"/>
            <a:ext cx="2697854" cy="25648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s-MX" sz="3200" b="1" i="0" u="none" strike="noStrike" cap="none" spc="0" normalizeH="0" baseline="0" dirty="0" err="1">
                <a:ln>
                  <a:noFill/>
                </a:ln>
                <a:solidFill>
                  <a:srgbClr val="5E5E5E"/>
                </a:solidFill>
                <a:effectLst/>
                <a:uFillTx/>
                <a:latin typeface="+mn-lt"/>
                <a:ea typeface="+mn-ea"/>
                <a:cs typeface="+mn-cs"/>
                <a:sym typeface="Helvetica Neue"/>
              </a:rPr>
              <a:t>Pathway</a:t>
            </a:r>
            <a:r>
              <a:rPr kumimoji="0" lang="es-MX" sz="3200" b="0" i="0" u="none" strike="noStrike" cap="none" spc="0" normalizeH="0" baseline="0" dirty="0">
                <a:ln>
                  <a:noFill/>
                </a:ln>
                <a:solidFill>
                  <a:srgbClr val="5E5E5E"/>
                </a:solidFill>
                <a:effectLst/>
                <a:uFillTx/>
                <a:latin typeface="+mn-lt"/>
                <a:ea typeface="+mn-ea"/>
                <a:cs typeface="+mn-cs"/>
                <a:sym typeface="Helvetica Neue"/>
              </a:rPr>
              <a:t>:</a:t>
            </a:r>
            <a:endParaRPr lang="es-MX" sz="3200" dirty="0"/>
          </a:p>
          <a:p>
            <a:pPr marL="0" marR="0" indent="0" algn="ctr" defTabSz="2438338" rtl="0" fontAlgn="auto" latinLnBrk="0" hangingPunct="0">
              <a:lnSpc>
                <a:spcPct val="100000"/>
              </a:lnSpc>
              <a:spcBef>
                <a:spcPts val="0"/>
              </a:spcBef>
              <a:spcAft>
                <a:spcPts val="0"/>
              </a:spcAft>
              <a:buClrTx/>
              <a:buSzTx/>
              <a:buFontTx/>
              <a:buNone/>
              <a:tabLst/>
            </a:pPr>
            <a:r>
              <a:rPr lang="es-MX" sz="3200" dirty="0"/>
              <a:t>-</a:t>
            </a:r>
            <a:r>
              <a:rPr lang="es-MX" sz="3200" dirty="0" err="1"/>
              <a:t>Firelite</a:t>
            </a:r>
            <a:endParaRPr lang="es-MX" sz="3200" dirty="0"/>
          </a:p>
          <a:p>
            <a:pPr marL="0" marR="0" indent="0" algn="ctr" defTabSz="2438338"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a:ln>
                  <a:noFill/>
                </a:ln>
                <a:solidFill>
                  <a:srgbClr val="5E5E5E"/>
                </a:solidFill>
                <a:effectLst/>
                <a:uFillTx/>
                <a:latin typeface="+mn-lt"/>
                <a:ea typeface="+mn-ea"/>
                <a:cs typeface="+mn-cs"/>
                <a:sym typeface="Helvetica Neue"/>
              </a:rPr>
              <a:t>-</a:t>
            </a:r>
            <a:r>
              <a:rPr kumimoji="0" lang="es-MX" sz="3200" b="0" i="0" u="none" strike="noStrike" cap="none" spc="0" normalizeH="0" baseline="0" dirty="0" err="1">
                <a:ln>
                  <a:noFill/>
                </a:ln>
                <a:solidFill>
                  <a:srgbClr val="5E5E5E"/>
                </a:solidFill>
                <a:effectLst/>
                <a:uFillTx/>
                <a:latin typeface="+mn-lt"/>
                <a:ea typeface="+mn-ea"/>
                <a:cs typeface="+mn-cs"/>
                <a:sym typeface="Helvetica Neue"/>
              </a:rPr>
              <a:t>Silent</a:t>
            </a:r>
            <a:r>
              <a:rPr kumimoji="0" lang="es-MX" sz="3200" b="0" i="0" u="none" strike="noStrike" cap="none" spc="0" normalizeH="0" baseline="0" dirty="0">
                <a:ln>
                  <a:noFill/>
                </a:ln>
                <a:solidFill>
                  <a:srgbClr val="5E5E5E"/>
                </a:solidFill>
                <a:effectLst/>
                <a:uFillTx/>
                <a:latin typeface="+mn-lt"/>
                <a:ea typeface="+mn-ea"/>
                <a:cs typeface="+mn-cs"/>
                <a:sym typeface="Helvetica Neue"/>
              </a:rPr>
              <a:t> </a:t>
            </a:r>
            <a:r>
              <a:rPr kumimoji="0" lang="es-MX" sz="3200" b="0" i="0" u="none" strike="noStrike" cap="none" spc="0" normalizeH="0" baseline="0" dirty="0" err="1">
                <a:ln>
                  <a:noFill/>
                </a:ln>
                <a:solidFill>
                  <a:srgbClr val="5E5E5E"/>
                </a:solidFill>
                <a:effectLst/>
                <a:uFillTx/>
                <a:latin typeface="+mn-lt"/>
                <a:ea typeface="+mn-ea"/>
                <a:cs typeface="+mn-cs"/>
                <a:sym typeface="Helvetica Neue"/>
              </a:rPr>
              <a:t>Kni</a:t>
            </a:r>
            <a:r>
              <a:rPr lang="es-MX" sz="3200" dirty="0" err="1"/>
              <a:t>ght</a:t>
            </a:r>
            <a:endParaRPr lang="es-MX" sz="3200" dirty="0"/>
          </a:p>
          <a:p>
            <a:pPr marL="0" marR="0" indent="0" algn="ctr" defTabSz="2438338"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a:ln>
                  <a:noFill/>
                </a:ln>
                <a:solidFill>
                  <a:srgbClr val="5E5E5E"/>
                </a:solidFill>
                <a:effectLst/>
                <a:uFillTx/>
                <a:latin typeface="+mn-lt"/>
                <a:ea typeface="+mn-ea"/>
                <a:cs typeface="+mn-cs"/>
                <a:sym typeface="Helvetica Neue"/>
              </a:rPr>
              <a:t>-MRP-2001(2)</a:t>
            </a:r>
          </a:p>
          <a:p>
            <a:pPr marL="0" marR="0" indent="0" algn="ctr" defTabSz="2438338" rtl="0" fontAlgn="auto" latinLnBrk="0" hangingPunct="0">
              <a:lnSpc>
                <a:spcPct val="100000"/>
              </a:lnSpc>
              <a:spcBef>
                <a:spcPts val="0"/>
              </a:spcBef>
              <a:spcAft>
                <a:spcPts val="0"/>
              </a:spcAft>
              <a:buClrTx/>
              <a:buSzTx/>
              <a:buFontTx/>
              <a:buNone/>
              <a:tabLst/>
            </a:pPr>
            <a:r>
              <a:rPr lang="es-MX" sz="3200" dirty="0"/>
              <a:t>-Terceros</a:t>
            </a:r>
            <a:endParaRPr kumimoji="0" lang="en-US" sz="3200" b="0" i="0" u="none" strike="noStrike" cap="none" spc="0" normalizeH="0" baseline="0" dirty="0">
              <a:ln>
                <a:noFill/>
              </a:ln>
              <a:solidFill>
                <a:srgbClr val="5E5E5E"/>
              </a:solidFill>
              <a:effectLst/>
              <a:uFillTx/>
              <a:latin typeface="+mn-lt"/>
              <a:ea typeface="+mn-ea"/>
              <a:cs typeface="+mn-cs"/>
              <a:sym typeface="Helvetica Neue"/>
            </a:endParaRPr>
          </a:p>
        </p:txBody>
      </p:sp>
      <p:pic>
        <p:nvPicPr>
          <p:cNvPr id="84" name="Graphic 83" descr="Internet Of Things outline">
            <a:extLst>
              <a:ext uri="{FF2B5EF4-FFF2-40B4-BE49-F238E27FC236}">
                <a16:creationId xmlns:a16="http://schemas.microsoft.com/office/drawing/2014/main" id="{46988CDF-69E7-D686-4911-7FC751E81D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779335" y="5805269"/>
            <a:ext cx="6687905" cy="6687905"/>
          </a:xfrm>
          <a:prstGeom prst="rect">
            <a:avLst/>
          </a:prstGeom>
        </p:spPr>
      </p:pic>
      <p:sp>
        <p:nvSpPr>
          <p:cNvPr id="85" name="TextBox 84">
            <a:extLst>
              <a:ext uri="{FF2B5EF4-FFF2-40B4-BE49-F238E27FC236}">
                <a16:creationId xmlns:a16="http://schemas.microsoft.com/office/drawing/2014/main" id="{0EA71253-3E53-4139-286A-88AFCBAA3B70}"/>
              </a:ext>
            </a:extLst>
          </p:cNvPr>
          <p:cNvSpPr txBox="1"/>
          <p:nvPr/>
        </p:nvSpPr>
        <p:spPr>
          <a:xfrm>
            <a:off x="17147822" y="9013336"/>
            <a:ext cx="1950929" cy="923603"/>
          </a:xfrm>
          <a:prstGeom prst="rect">
            <a:avLst/>
          </a:prstGeom>
          <a:ln w="12700">
            <a:miter lim="400000"/>
          </a:ln>
        </p:spPr>
        <p:txBody>
          <a:bodyPr lIns="50800" tIns="50800" rIns="50800" bIns="50800">
            <a:normAutofit/>
          </a:bodyPr>
          <a:lstStyle>
            <a:lvl1pPr algn="l">
              <a:lnSpc>
                <a:spcPct val="80000"/>
              </a:lnSpc>
              <a:defRPr sz="7200" b="1" spc="-170">
                <a:solidFill>
                  <a:srgbClr val="000000"/>
                </a:solidFill>
              </a:defRPr>
            </a:lvl1pPr>
            <a:lvl2pPr algn="l">
              <a:lnSpc>
                <a:spcPct val="80000"/>
              </a:lnSpc>
              <a:defRPr sz="8500" b="1" spc="-170">
                <a:solidFill>
                  <a:srgbClr val="000000"/>
                </a:solidFill>
              </a:defRPr>
            </a:lvl2pPr>
            <a:lvl3pPr algn="l">
              <a:lnSpc>
                <a:spcPct val="80000"/>
              </a:lnSpc>
              <a:defRPr sz="8500" b="1" spc="-170">
                <a:solidFill>
                  <a:srgbClr val="000000"/>
                </a:solidFill>
              </a:defRPr>
            </a:lvl3pPr>
            <a:lvl4pPr algn="l">
              <a:lnSpc>
                <a:spcPct val="80000"/>
              </a:lnSpc>
              <a:defRPr sz="8500" b="1" spc="-170">
                <a:solidFill>
                  <a:srgbClr val="000000"/>
                </a:solidFill>
              </a:defRPr>
            </a:lvl4pPr>
            <a:lvl5pPr algn="l">
              <a:lnSpc>
                <a:spcPct val="80000"/>
              </a:lnSpc>
              <a:defRPr sz="8500" b="1" spc="-170">
                <a:solidFill>
                  <a:srgbClr val="000000"/>
                </a:solidFill>
              </a:defRPr>
            </a:lvl5pPr>
            <a:lvl6pPr algn="l">
              <a:lnSpc>
                <a:spcPct val="80000"/>
              </a:lnSpc>
              <a:defRPr sz="8500" b="1" spc="-170">
                <a:solidFill>
                  <a:srgbClr val="000000"/>
                </a:solidFill>
              </a:defRPr>
            </a:lvl6pPr>
            <a:lvl7pPr algn="l">
              <a:lnSpc>
                <a:spcPct val="80000"/>
              </a:lnSpc>
              <a:defRPr sz="8500" b="1" spc="-170">
                <a:solidFill>
                  <a:srgbClr val="000000"/>
                </a:solidFill>
              </a:defRPr>
            </a:lvl7pPr>
            <a:lvl8pPr algn="l">
              <a:lnSpc>
                <a:spcPct val="80000"/>
              </a:lnSpc>
              <a:defRPr sz="8500" b="1" spc="-170">
                <a:solidFill>
                  <a:srgbClr val="000000"/>
                </a:solidFill>
              </a:defRPr>
            </a:lvl8pPr>
            <a:lvl9pPr algn="l">
              <a:lnSpc>
                <a:spcPct val="80000"/>
              </a:lnSpc>
              <a:defRPr sz="8500" b="1" spc="-170">
                <a:solidFill>
                  <a:srgbClr val="000000"/>
                </a:solidFill>
              </a:defRPr>
            </a:lvl9pPr>
          </a:lstStyle>
          <a:p>
            <a:r>
              <a:rPr lang="es-CO" sz="5400" dirty="0">
                <a:solidFill>
                  <a:srgbClr val="C00000"/>
                </a:solidFill>
              </a:rPr>
              <a:t>CLSS</a:t>
            </a:r>
          </a:p>
        </p:txBody>
      </p:sp>
      <p:pic>
        <p:nvPicPr>
          <p:cNvPr id="86" name="Picture 85">
            <a:extLst>
              <a:ext uri="{FF2B5EF4-FFF2-40B4-BE49-F238E27FC236}">
                <a16:creationId xmlns:a16="http://schemas.microsoft.com/office/drawing/2014/main" id="{CCB338E5-8690-AB10-B668-A448080B32D7}"/>
              </a:ext>
            </a:extLst>
          </p:cNvPr>
          <p:cNvPicPr>
            <a:picLocks noChangeAspect="1"/>
          </p:cNvPicPr>
          <p:nvPr/>
        </p:nvPicPr>
        <p:blipFill>
          <a:blip r:embed="rId6"/>
          <a:stretch>
            <a:fillRect/>
          </a:stretch>
        </p:blipFill>
        <p:spPr>
          <a:xfrm>
            <a:off x="20054603" y="4658668"/>
            <a:ext cx="1517783" cy="1663846"/>
          </a:xfrm>
          <a:prstGeom prst="rect">
            <a:avLst/>
          </a:prstGeom>
        </p:spPr>
      </p:pic>
      <p:pic>
        <p:nvPicPr>
          <p:cNvPr id="87" name="Picture 86">
            <a:extLst>
              <a:ext uri="{FF2B5EF4-FFF2-40B4-BE49-F238E27FC236}">
                <a16:creationId xmlns:a16="http://schemas.microsoft.com/office/drawing/2014/main" id="{91939986-51E9-B411-1466-A0D4A779DAC5}"/>
              </a:ext>
            </a:extLst>
          </p:cNvPr>
          <p:cNvPicPr>
            <a:picLocks noChangeAspect="1"/>
          </p:cNvPicPr>
          <p:nvPr/>
        </p:nvPicPr>
        <p:blipFill>
          <a:blip r:embed="rId7"/>
          <a:stretch>
            <a:fillRect/>
          </a:stretch>
        </p:blipFill>
        <p:spPr>
          <a:xfrm>
            <a:off x="19949457" y="6318773"/>
            <a:ext cx="700867" cy="427407"/>
          </a:xfrm>
          <a:prstGeom prst="rect">
            <a:avLst/>
          </a:prstGeom>
        </p:spPr>
      </p:pic>
      <p:pic>
        <p:nvPicPr>
          <p:cNvPr id="88" name="Picture 8">
            <a:extLst>
              <a:ext uri="{FF2B5EF4-FFF2-40B4-BE49-F238E27FC236}">
                <a16:creationId xmlns:a16="http://schemas.microsoft.com/office/drawing/2014/main" id="{2A4AB6E5-26D9-E79B-4F9A-F307FD1A84E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139312" y="6264280"/>
            <a:ext cx="653442" cy="703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4" descr="Img4632_white_sm">
            <a:extLst>
              <a:ext uri="{FF2B5EF4-FFF2-40B4-BE49-F238E27FC236}">
                <a16:creationId xmlns:a16="http://schemas.microsoft.com/office/drawing/2014/main" id="{F9EC8438-2AF7-5CD1-3A13-F1A4184C544D}"/>
              </a:ext>
            </a:extLst>
          </p:cNvPr>
          <p:cNvPicPr>
            <a:picLocks noChangeAspect="1" noChangeArrowheads="1"/>
          </p:cNvPicPr>
          <p:nvPr/>
        </p:nvPicPr>
        <p:blipFill>
          <a:blip r:embed="rId9">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7551189" y="2464326"/>
            <a:ext cx="2066925" cy="3249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8" name="Picture 8">
            <a:extLst>
              <a:ext uri="{FF2B5EF4-FFF2-40B4-BE49-F238E27FC236}">
                <a16:creationId xmlns:a16="http://schemas.microsoft.com/office/drawing/2014/main" id="{EC39CE89-B4F8-2B6C-3EED-FDA6DD62BBB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57930" y="5822345"/>
            <a:ext cx="653442" cy="703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9" name="Group 98">
            <a:extLst>
              <a:ext uri="{FF2B5EF4-FFF2-40B4-BE49-F238E27FC236}">
                <a16:creationId xmlns:a16="http://schemas.microsoft.com/office/drawing/2014/main" id="{5D770A4A-20ED-62D0-5C89-CC5BDBDBC33E}"/>
              </a:ext>
            </a:extLst>
          </p:cNvPr>
          <p:cNvGrpSpPr/>
          <p:nvPr/>
        </p:nvGrpSpPr>
        <p:grpSpPr>
          <a:xfrm>
            <a:off x="11806990" y="6443120"/>
            <a:ext cx="2969646" cy="3627980"/>
            <a:chOff x="9748982" y="615411"/>
            <a:chExt cx="1812920" cy="2214822"/>
          </a:xfrm>
        </p:grpSpPr>
        <p:grpSp>
          <p:nvGrpSpPr>
            <p:cNvPr id="100" name="Group 99">
              <a:extLst>
                <a:ext uri="{FF2B5EF4-FFF2-40B4-BE49-F238E27FC236}">
                  <a16:creationId xmlns:a16="http://schemas.microsoft.com/office/drawing/2014/main" id="{2DB18A0E-3D16-BC69-DAEA-AAE2A23949DD}"/>
                </a:ext>
              </a:extLst>
            </p:cNvPr>
            <p:cNvGrpSpPr/>
            <p:nvPr/>
          </p:nvGrpSpPr>
          <p:grpSpPr>
            <a:xfrm>
              <a:off x="9827315" y="1550185"/>
              <a:ext cx="1656254" cy="1280048"/>
              <a:chOff x="7537831" y="4232710"/>
              <a:chExt cx="1925892" cy="1708389"/>
            </a:xfrm>
          </p:grpSpPr>
          <p:pic>
            <p:nvPicPr>
              <p:cNvPr id="105" name="Picture 4" descr="Image result for apple pc">
                <a:extLst>
                  <a:ext uri="{FF2B5EF4-FFF2-40B4-BE49-F238E27FC236}">
                    <a16:creationId xmlns:a16="http://schemas.microsoft.com/office/drawing/2014/main" id="{0458D8BD-5E47-3CCE-6F70-ED882276865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37831" y="4232710"/>
                <a:ext cx="1925892" cy="1708389"/>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105">
                <a:extLst>
                  <a:ext uri="{FF2B5EF4-FFF2-40B4-BE49-F238E27FC236}">
                    <a16:creationId xmlns:a16="http://schemas.microsoft.com/office/drawing/2014/main" id="{5B8F2BCF-D468-3206-BCA8-04E2ED5C94E0}"/>
                  </a:ext>
                </a:extLst>
              </p:cNvPr>
              <p:cNvPicPr>
                <a:picLocks noChangeAspect="1"/>
              </p:cNvPicPr>
              <p:nvPr/>
            </p:nvPicPr>
            <p:blipFill>
              <a:blip r:embed="rId11"/>
              <a:stretch>
                <a:fillRect/>
              </a:stretch>
            </p:blipFill>
            <p:spPr>
              <a:xfrm>
                <a:off x="7558151" y="4387987"/>
                <a:ext cx="1850009" cy="1037453"/>
              </a:xfrm>
              <a:prstGeom prst="rect">
                <a:avLst/>
              </a:prstGeom>
            </p:spPr>
          </p:pic>
        </p:grpSp>
        <p:sp>
          <p:nvSpPr>
            <p:cNvPr id="101" name="Rectangle 100">
              <a:extLst>
                <a:ext uri="{FF2B5EF4-FFF2-40B4-BE49-F238E27FC236}">
                  <a16:creationId xmlns:a16="http://schemas.microsoft.com/office/drawing/2014/main" id="{FB786A9E-990C-E562-858B-2BB66072C7BB}"/>
                </a:ext>
              </a:extLst>
            </p:cNvPr>
            <p:cNvSpPr/>
            <p:nvPr/>
          </p:nvSpPr>
          <p:spPr>
            <a:xfrm>
              <a:off x="9748982" y="1319577"/>
              <a:ext cx="1812920" cy="24426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CLSS Site Manager</a:t>
              </a:r>
            </a:p>
          </p:txBody>
        </p:sp>
        <p:pic>
          <p:nvPicPr>
            <p:cNvPr id="102" name="Picture 101">
              <a:extLst>
                <a:ext uri="{FF2B5EF4-FFF2-40B4-BE49-F238E27FC236}">
                  <a16:creationId xmlns:a16="http://schemas.microsoft.com/office/drawing/2014/main" id="{590233C9-31E4-CB6A-DBF4-ACC594CF2786}"/>
                </a:ext>
              </a:extLst>
            </p:cNvPr>
            <p:cNvPicPr>
              <a:picLocks noChangeAspect="1"/>
            </p:cNvPicPr>
            <p:nvPr/>
          </p:nvPicPr>
          <p:blipFill>
            <a:blip r:embed="rId12"/>
            <a:stretch>
              <a:fillRect/>
            </a:stretch>
          </p:blipFill>
          <p:spPr>
            <a:xfrm>
              <a:off x="9909076" y="650264"/>
              <a:ext cx="504825" cy="657225"/>
            </a:xfrm>
            <a:prstGeom prst="rect">
              <a:avLst/>
            </a:prstGeom>
          </p:spPr>
        </p:pic>
        <p:pic>
          <p:nvPicPr>
            <p:cNvPr id="103" name="Picture 102">
              <a:extLst>
                <a:ext uri="{FF2B5EF4-FFF2-40B4-BE49-F238E27FC236}">
                  <a16:creationId xmlns:a16="http://schemas.microsoft.com/office/drawing/2014/main" id="{6F75580B-ED5C-20B9-85CD-BB83DA9D93D2}"/>
                </a:ext>
              </a:extLst>
            </p:cNvPr>
            <p:cNvPicPr>
              <a:picLocks noChangeAspect="1"/>
            </p:cNvPicPr>
            <p:nvPr/>
          </p:nvPicPr>
          <p:blipFill>
            <a:blip r:embed="rId13"/>
            <a:stretch>
              <a:fillRect/>
            </a:stretch>
          </p:blipFill>
          <p:spPr>
            <a:xfrm>
              <a:off x="10441880" y="615411"/>
              <a:ext cx="504825" cy="714375"/>
            </a:xfrm>
            <a:prstGeom prst="rect">
              <a:avLst/>
            </a:prstGeom>
          </p:spPr>
        </p:pic>
        <p:pic>
          <p:nvPicPr>
            <p:cNvPr id="104" name="Picture 103">
              <a:extLst>
                <a:ext uri="{FF2B5EF4-FFF2-40B4-BE49-F238E27FC236}">
                  <a16:creationId xmlns:a16="http://schemas.microsoft.com/office/drawing/2014/main" id="{5A939BEA-FFD9-4948-4B7B-D9B81936E74F}"/>
                </a:ext>
              </a:extLst>
            </p:cNvPr>
            <p:cNvPicPr>
              <a:picLocks noChangeAspect="1"/>
            </p:cNvPicPr>
            <p:nvPr/>
          </p:nvPicPr>
          <p:blipFill>
            <a:blip r:embed="rId14"/>
            <a:stretch>
              <a:fillRect/>
            </a:stretch>
          </p:blipFill>
          <p:spPr>
            <a:xfrm>
              <a:off x="10952105" y="666044"/>
              <a:ext cx="495300" cy="647700"/>
            </a:xfrm>
            <a:prstGeom prst="rect">
              <a:avLst/>
            </a:prstGeom>
          </p:spPr>
        </p:pic>
      </p:grpSp>
      <p:grpSp>
        <p:nvGrpSpPr>
          <p:cNvPr id="107" name="Group 106">
            <a:extLst>
              <a:ext uri="{FF2B5EF4-FFF2-40B4-BE49-F238E27FC236}">
                <a16:creationId xmlns:a16="http://schemas.microsoft.com/office/drawing/2014/main" id="{32BA910C-1098-3967-60A3-F63ABA936B70}"/>
              </a:ext>
            </a:extLst>
          </p:cNvPr>
          <p:cNvGrpSpPr/>
          <p:nvPr/>
        </p:nvGrpSpPr>
        <p:grpSpPr>
          <a:xfrm>
            <a:off x="21264478" y="7216915"/>
            <a:ext cx="2763109" cy="2754594"/>
            <a:chOff x="9930760" y="3430562"/>
            <a:chExt cx="1857659" cy="1851934"/>
          </a:xfrm>
        </p:grpSpPr>
        <p:pic>
          <p:nvPicPr>
            <p:cNvPr id="108" name="Picture 107">
              <a:extLst>
                <a:ext uri="{FF2B5EF4-FFF2-40B4-BE49-F238E27FC236}">
                  <a16:creationId xmlns:a16="http://schemas.microsoft.com/office/drawing/2014/main" id="{D4033CFE-4E1B-40FE-CF5F-74AE03D76B5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930760" y="4129851"/>
              <a:ext cx="800448" cy="1152645"/>
            </a:xfrm>
            <a:prstGeom prst="rect">
              <a:avLst/>
            </a:prstGeom>
          </p:spPr>
        </p:pic>
        <p:sp>
          <p:nvSpPr>
            <p:cNvPr id="109" name="Rectangle 108">
              <a:extLst>
                <a:ext uri="{FF2B5EF4-FFF2-40B4-BE49-F238E27FC236}">
                  <a16:creationId xmlns:a16="http://schemas.microsoft.com/office/drawing/2014/main" id="{71F98714-916D-0CCE-DB4A-24C6A09475EB}"/>
                </a:ext>
              </a:extLst>
            </p:cNvPr>
            <p:cNvSpPr/>
            <p:nvPr/>
          </p:nvSpPr>
          <p:spPr>
            <a:xfrm>
              <a:off x="10615255" y="4377156"/>
              <a:ext cx="1173164" cy="268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CLSS App</a:t>
              </a:r>
            </a:p>
          </p:txBody>
        </p:sp>
        <p:pic>
          <p:nvPicPr>
            <p:cNvPr id="110" name="Picture 109">
              <a:extLst>
                <a:ext uri="{FF2B5EF4-FFF2-40B4-BE49-F238E27FC236}">
                  <a16:creationId xmlns:a16="http://schemas.microsoft.com/office/drawing/2014/main" id="{A69CF5B2-2E20-C07E-1757-F04C3CAD456C}"/>
                </a:ext>
              </a:extLst>
            </p:cNvPr>
            <p:cNvPicPr>
              <a:picLocks noChangeAspect="1"/>
            </p:cNvPicPr>
            <p:nvPr/>
          </p:nvPicPr>
          <p:blipFill>
            <a:blip r:embed="rId12"/>
            <a:stretch>
              <a:fillRect/>
            </a:stretch>
          </p:blipFill>
          <p:spPr>
            <a:xfrm>
              <a:off x="9949092" y="3465411"/>
              <a:ext cx="504825" cy="657225"/>
            </a:xfrm>
            <a:prstGeom prst="rect">
              <a:avLst/>
            </a:prstGeom>
          </p:spPr>
        </p:pic>
        <p:pic>
          <p:nvPicPr>
            <p:cNvPr id="111" name="Picture 110">
              <a:extLst>
                <a:ext uri="{FF2B5EF4-FFF2-40B4-BE49-F238E27FC236}">
                  <a16:creationId xmlns:a16="http://schemas.microsoft.com/office/drawing/2014/main" id="{72B92300-37B4-7E5A-1F26-9D63FB52B465}"/>
                </a:ext>
              </a:extLst>
            </p:cNvPr>
            <p:cNvPicPr>
              <a:picLocks noChangeAspect="1"/>
            </p:cNvPicPr>
            <p:nvPr/>
          </p:nvPicPr>
          <p:blipFill>
            <a:blip r:embed="rId13"/>
            <a:stretch>
              <a:fillRect/>
            </a:stretch>
          </p:blipFill>
          <p:spPr>
            <a:xfrm>
              <a:off x="10481896" y="3430562"/>
              <a:ext cx="504825" cy="714375"/>
            </a:xfrm>
            <a:prstGeom prst="rect">
              <a:avLst/>
            </a:prstGeom>
          </p:spPr>
        </p:pic>
        <p:pic>
          <p:nvPicPr>
            <p:cNvPr id="112" name="Picture 111">
              <a:extLst>
                <a:ext uri="{FF2B5EF4-FFF2-40B4-BE49-F238E27FC236}">
                  <a16:creationId xmlns:a16="http://schemas.microsoft.com/office/drawing/2014/main" id="{E8E2AE17-D564-9EF0-3C26-C6ACBD2BAE21}"/>
                </a:ext>
              </a:extLst>
            </p:cNvPr>
            <p:cNvPicPr>
              <a:picLocks noChangeAspect="1"/>
            </p:cNvPicPr>
            <p:nvPr/>
          </p:nvPicPr>
          <p:blipFill>
            <a:blip r:embed="rId14"/>
            <a:stretch>
              <a:fillRect/>
            </a:stretch>
          </p:blipFill>
          <p:spPr>
            <a:xfrm>
              <a:off x="10992121" y="3481191"/>
              <a:ext cx="495300" cy="647700"/>
            </a:xfrm>
            <a:prstGeom prst="rect">
              <a:avLst/>
            </a:prstGeom>
          </p:spPr>
        </p:pic>
      </p:grpSp>
      <p:sp>
        <p:nvSpPr>
          <p:cNvPr id="113" name="Rectangle: Rounded Corners 112">
            <a:extLst>
              <a:ext uri="{FF2B5EF4-FFF2-40B4-BE49-F238E27FC236}">
                <a16:creationId xmlns:a16="http://schemas.microsoft.com/office/drawing/2014/main" id="{CA47AAAB-1C0B-0C70-CB79-E568E112820A}"/>
              </a:ext>
            </a:extLst>
          </p:cNvPr>
          <p:cNvSpPr/>
          <p:nvPr/>
        </p:nvSpPr>
        <p:spPr>
          <a:xfrm>
            <a:off x="14648323" y="11278809"/>
            <a:ext cx="1253665" cy="1430427"/>
          </a:xfrm>
          <a:prstGeom prst="roundRect">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14" name="Rectangle: Rounded Corners 113">
            <a:extLst>
              <a:ext uri="{FF2B5EF4-FFF2-40B4-BE49-F238E27FC236}">
                <a16:creationId xmlns:a16="http://schemas.microsoft.com/office/drawing/2014/main" id="{C8D83D90-F04B-676D-E87C-955B68F375B0}"/>
              </a:ext>
            </a:extLst>
          </p:cNvPr>
          <p:cNvSpPr/>
          <p:nvPr/>
        </p:nvSpPr>
        <p:spPr>
          <a:xfrm>
            <a:off x="14964259" y="11526851"/>
            <a:ext cx="667728" cy="379580"/>
          </a:xfrm>
          <a:prstGeom prst="round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17" name="Rectangle: Rounded Corners 116">
            <a:extLst>
              <a:ext uri="{FF2B5EF4-FFF2-40B4-BE49-F238E27FC236}">
                <a16:creationId xmlns:a16="http://schemas.microsoft.com/office/drawing/2014/main" id="{90BE6A45-5535-6103-C75D-3E34FF4029C2}"/>
              </a:ext>
            </a:extLst>
          </p:cNvPr>
          <p:cNvSpPr/>
          <p:nvPr/>
        </p:nvSpPr>
        <p:spPr>
          <a:xfrm>
            <a:off x="18640595" y="11446294"/>
            <a:ext cx="1253665" cy="1430427"/>
          </a:xfrm>
          <a:prstGeom prst="roundRect">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18" name="Rectangle: Rounded Corners 117">
            <a:extLst>
              <a:ext uri="{FF2B5EF4-FFF2-40B4-BE49-F238E27FC236}">
                <a16:creationId xmlns:a16="http://schemas.microsoft.com/office/drawing/2014/main" id="{4E4CFFDA-3A50-114C-042A-AE99C570DB6D}"/>
              </a:ext>
            </a:extLst>
          </p:cNvPr>
          <p:cNvSpPr/>
          <p:nvPr/>
        </p:nvSpPr>
        <p:spPr>
          <a:xfrm>
            <a:off x="18956531" y="11694336"/>
            <a:ext cx="667728" cy="379580"/>
          </a:xfrm>
          <a:prstGeom prst="round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19" name="Rectangle: Rounded Corners 118">
            <a:extLst>
              <a:ext uri="{FF2B5EF4-FFF2-40B4-BE49-F238E27FC236}">
                <a16:creationId xmlns:a16="http://schemas.microsoft.com/office/drawing/2014/main" id="{6C265794-134E-6529-B860-F29E12E77510}"/>
              </a:ext>
            </a:extLst>
          </p:cNvPr>
          <p:cNvSpPr/>
          <p:nvPr/>
        </p:nvSpPr>
        <p:spPr>
          <a:xfrm>
            <a:off x="20684526" y="10490488"/>
            <a:ext cx="1253665" cy="1430427"/>
          </a:xfrm>
          <a:prstGeom prst="roundRect">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20" name="Rectangle: Rounded Corners 119">
            <a:extLst>
              <a:ext uri="{FF2B5EF4-FFF2-40B4-BE49-F238E27FC236}">
                <a16:creationId xmlns:a16="http://schemas.microsoft.com/office/drawing/2014/main" id="{D3FEE77D-5BBF-01FF-C360-B8378CDC2A81}"/>
              </a:ext>
            </a:extLst>
          </p:cNvPr>
          <p:cNvSpPr/>
          <p:nvPr/>
        </p:nvSpPr>
        <p:spPr>
          <a:xfrm>
            <a:off x="21000462" y="10738530"/>
            <a:ext cx="667728" cy="379580"/>
          </a:xfrm>
          <a:prstGeom prst="round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3074" name="Picture 2" descr="Farenhyt IFP-75 Intelligent Addressable Fire Alarm Control Panel-RED – Bass  United">
            <a:extLst>
              <a:ext uri="{FF2B5EF4-FFF2-40B4-BE49-F238E27FC236}">
                <a16:creationId xmlns:a16="http://schemas.microsoft.com/office/drawing/2014/main" id="{3E13E2C8-5455-029D-2BB6-F0426A72FC3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332541" y="3912797"/>
            <a:ext cx="1900018" cy="2307714"/>
          </a:xfrm>
          <a:prstGeom prst="rect">
            <a:avLst/>
          </a:prstGeom>
          <a:noFill/>
          <a:extLst>
            <a:ext uri="{909E8E84-426E-40DD-AFC4-6F175D3DCCD1}">
              <a14:hiddenFill xmlns:a14="http://schemas.microsoft.com/office/drawing/2010/main">
                <a:solidFill>
                  <a:srgbClr val="FFFFFF"/>
                </a:solidFill>
              </a14:hiddenFill>
            </a:ext>
          </a:extLst>
        </p:spPr>
      </p:pic>
      <p:sp>
        <p:nvSpPr>
          <p:cNvPr id="122" name="Rectangle 121">
            <a:extLst>
              <a:ext uri="{FF2B5EF4-FFF2-40B4-BE49-F238E27FC236}">
                <a16:creationId xmlns:a16="http://schemas.microsoft.com/office/drawing/2014/main" id="{F13D7A3D-9555-B20D-33B0-7945A944713C}"/>
              </a:ext>
            </a:extLst>
          </p:cNvPr>
          <p:cNvSpPr/>
          <p:nvPr/>
        </p:nvSpPr>
        <p:spPr>
          <a:xfrm>
            <a:off x="15767472" y="12709236"/>
            <a:ext cx="2873123"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2000" kern="1200" dirty="0">
                <a:solidFill>
                  <a:prstClr val="black"/>
                </a:solidFill>
                <a:latin typeface="Arial"/>
              </a:rPr>
              <a:t>P</a:t>
            </a:r>
            <a:r>
              <a:rPr lang="en-US" sz="2000" kern="1200" dirty="0">
                <a:solidFill>
                  <a:prstClr val="black"/>
                </a:solidFill>
                <a:latin typeface="Arial"/>
              </a:rPr>
              <a:t>aneles de </a:t>
            </a:r>
            <a:r>
              <a:rPr lang="en-US" sz="2000" kern="1200" dirty="0" err="1">
                <a:solidFill>
                  <a:prstClr val="black"/>
                </a:solidFill>
                <a:latin typeface="Arial"/>
              </a:rPr>
              <a:t>terceros</a:t>
            </a:r>
            <a:endParaRPr lang="es-MX" sz="2000" kern="1200" dirty="0">
              <a:solidFill>
                <a:prstClr val="black"/>
              </a:solidFill>
              <a:latin typeface="Arial"/>
            </a:endParaRPr>
          </a:p>
        </p:txBody>
      </p:sp>
      <p:cxnSp>
        <p:nvCxnSpPr>
          <p:cNvPr id="125" name="Straight Connector 124">
            <a:extLst>
              <a:ext uri="{FF2B5EF4-FFF2-40B4-BE49-F238E27FC236}">
                <a16:creationId xmlns:a16="http://schemas.microsoft.com/office/drawing/2014/main" id="{B41CC4EE-C83A-D1B4-DA5C-49D487CAA3D5}"/>
              </a:ext>
            </a:extLst>
          </p:cNvPr>
          <p:cNvCxnSpPr>
            <a:cxnSpLocks/>
          </p:cNvCxnSpPr>
          <p:nvPr/>
        </p:nvCxnSpPr>
        <p:spPr>
          <a:xfrm>
            <a:off x="5639994" y="6398059"/>
            <a:ext cx="0" cy="6095115"/>
          </a:xfrm>
          <a:prstGeom prst="line">
            <a:avLst/>
          </a:prstGeom>
          <a:noFill/>
          <a:ln w="25400" cap="flat">
            <a:solidFill>
              <a:srgbClr val="000000"/>
            </a:solidFill>
            <a:prstDash val="dashDot"/>
            <a:miter lim="400000"/>
          </a:ln>
          <a:effectLst/>
          <a:sp3d/>
        </p:spPr>
        <p:style>
          <a:lnRef idx="0">
            <a:scrgbClr r="0" g="0" b="0"/>
          </a:lnRef>
          <a:fillRef idx="0">
            <a:scrgbClr r="0" g="0" b="0"/>
          </a:fillRef>
          <a:effectRef idx="0">
            <a:scrgbClr r="0" g="0" b="0"/>
          </a:effectRef>
          <a:fontRef idx="none"/>
        </p:style>
      </p:cxnSp>
      <p:sp>
        <p:nvSpPr>
          <p:cNvPr id="3073" name="TextBox 3072">
            <a:extLst>
              <a:ext uri="{FF2B5EF4-FFF2-40B4-BE49-F238E27FC236}">
                <a16:creationId xmlns:a16="http://schemas.microsoft.com/office/drawing/2014/main" id="{8DFAB714-8B24-7A6B-45DB-F57E4138D25D}"/>
              </a:ext>
            </a:extLst>
          </p:cNvPr>
          <p:cNvSpPr txBox="1"/>
          <p:nvPr/>
        </p:nvSpPr>
        <p:spPr>
          <a:xfrm>
            <a:off x="5743405" y="11944665"/>
            <a:ext cx="4333908"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3200" b="1"/>
            </a:lvl1pPr>
          </a:lstStyle>
          <a:p>
            <a:r>
              <a:rPr lang="es-ES" sz="2400" b="0" dirty="0" err="1"/>
              <a:t>Contact</a:t>
            </a:r>
            <a:r>
              <a:rPr lang="es-ES" sz="2400" b="0" dirty="0"/>
              <a:t> ID, SIA, ADEMCO 4+2 (TIP &amp; RING)</a:t>
            </a:r>
            <a:endParaRPr lang="en-US" sz="2400" b="0" dirty="0"/>
          </a:p>
        </p:txBody>
      </p:sp>
    </p:spTree>
    <p:extLst>
      <p:ext uri="{BB962C8B-B14F-4D97-AF65-F5344CB8AC3E}">
        <p14:creationId xmlns:p14="http://schemas.microsoft.com/office/powerpoint/2010/main" val="5320953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7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7" grpId="0"/>
      <p:bldP spid="12" grpId="0"/>
      <p:bldP spid="85" grpId="0" animBg="1"/>
      <p:bldP spid="113" grpId="0" animBg="1"/>
      <p:bldP spid="114" grpId="0" animBg="1"/>
      <p:bldP spid="117" grpId="0" animBg="1"/>
      <p:bldP spid="118" grpId="0" animBg="1"/>
      <p:bldP spid="119" grpId="0" animBg="1"/>
      <p:bldP spid="120" grpId="0" animBg="1"/>
      <p:bldP spid="122" grpId="0"/>
      <p:bldP spid="30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0732D73-C141-C6DA-372D-73D8A76DDD39}"/>
              </a:ext>
            </a:extLst>
          </p:cNvPr>
          <p:cNvSpPr/>
          <p:nvPr/>
        </p:nvSpPr>
        <p:spPr>
          <a:xfrm>
            <a:off x="1054682" y="4389252"/>
            <a:ext cx="10651957" cy="8712034"/>
          </a:xfrm>
          <a:prstGeom prst="round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Title 1">
            <a:extLst>
              <a:ext uri="{FF2B5EF4-FFF2-40B4-BE49-F238E27FC236}">
                <a16:creationId xmlns:a16="http://schemas.microsoft.com/office/drawing/2014/main" id="{A451522A-9426-32E6-38EA-40005D97A691}"/>
              </a:ext>
            </a:extLst>
          </p:cNvPr>
          <p:cNvSpPr>
            <a:spLocks noGrp="1"/>
          </p:cNvSpPr>
          <p:nvPr>
            <p:ph type="title"/>
          </p:nvPr>
        </p:nvSpPr>
        <p:spPr/>
        <p:txBody>
          <a:bodyPr/>
          <a:lstStyle/>
          <a:p>
            <a:r>
              <a:rPr lang="es-MX" dirty="0"/>
              <a:t>Ciber seguridad</a:t>
            </a:r>
            <a:endParaRPr lang="en-US" dirty="0"/>
          </a:p>
        </p:txBody>
      </p:sp>
      <p:pic>
        <p:nvPicPr>
          <p:cNvPr id="5" name="Picture 4">
            <a:extLst>
              <a:ext uri="{FF2B5EF4-FFF2-40B4-BE49-F238E27FC236}">
                <a16:creationId xmlns:a16="http://schemas.microsoft.com/office/drawing/2014/main" id="{25F29530-CB19-8711-089E-A71E1BDD0421}"/>
              </a:ext>
            </a:extLst>
          </p:cNvPr>
          <p:cNvPicPr>
            <a:picLocks noChangeAspect="1"/>
          </p:cNvPicPr>
          <p:nvPr/>
        </p:nvPicPr>
        <p:blipFill rotWithShape="1">
          <a:blip r:embed="rId2"/>
          <a:srcRect l="2718" t="8034" r="2248" b="3257"/>
          <a:stretch/>
        </p:blipFill>
        <p:spPr>
          <a:xfrm>
            <a:off x="1771868" y="4821988"/>
            <a:ext cx="8415482" cy="4778493"/>
          </a:xfrm>
          <a:prstGeom prst="rect">
            <a:avLst/>
          </a:prstGeom>
        </p:spPr>
      </p:pic>
      <p:sp>
        <p:nvSpPr>
          <p:cNvPr id="6" name="Text Placeholder 2">
            <a:extLst>
              <a:ext uri="{FF2B5EF4-FFF2-40B4-BE49-F238E27FC236}">
                <a16:creationId xmlns:a16="http://schemas.microsoft.com/office/drawing/2014/main" id="{C59D1D4C-FBBD-4C72-8CE8-B8237D2F89D1}"/>
              </a:ext>
            </a:extLst>
          </p:cNvPr>
          <p:cNvSpPr txBox="1">
            <a:spLocks/>
          </p:cNvSpPr>
          <p:nvPr/>
        </p:nvSpPr>
        <p:spPr>
          <a:xfrm>
            <a:off x="3105716" y="9600481"/>
            <a:ext cx="6549888" cy="3500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55000" lnSpcReduction="20000"/>
          </a:bodyPr>
          <a:lstStyle>
            <a:lvl1pPr marL="0" marR="0" indent="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85800" indent="-685800" hangingPunct="1">
              <a:buFont typeface="Arial" panose="020B0604020202020204" pitchFamily="34" charset="0"/>
              <a:buChar char="•"/>
            </a:pPr>
            <a:r>
              <a:rPr lang="es-MX" dirty="0">
                <a:solidFill>
                  <a:srgbClr val="202802"/>
                </a:solidFill>
              </a:rPr>
              <a:t>Basado en Microsoft Azure.</a:t>
            </a:r>
          </a:p>
          <a:p>
            <a:pPr marL="685800" indent="-685800" hangingPunct="1">
              <a:buFont typeface="Arial" panose="020B0604020202020204" pitchFamily="34" charset="0"/>
              <a:buChar char="•"/>
            </a:pPr>
            <a:r>
              <a:rPr lang="en-US" dirty="0">
                <a:solidFill>
                  <a:srgbClr val="202802"/>
                </a:solidFill>
              </a:rPr>
              <a:t>NIST SP 800-171</a:t>
            </a:r>
            <a:endParaRPr lang="es-MX" dirty="0">
              <a:solidFill>
                <a:srgbClr val="202802"/>
              </a:solidFill>
            </a:endParaRPr>
          </a:p>
          <a:p>
            <a:pPr marL="685800" indent="-685800" hangingPunct="1">
              <a:buFont typeface="Arial" panose="020B0604020202020204" pitchFamily="34" charset="0"/>
              <a:buChar char="•"/>
            </a:pPr>
            <a:r>
              <a:rPr lang="en-US" dirty="0">
                <a:solidFill>
                  <a:srgbClr val="202802"/>
                </a:solidFill>
              </a:rPr>
              <a:t>ISO 27001.</a:t>
            </a:r>
          </a:p>
          <a:p>
            <a:pPr marL="685800" indent="-685800" hangingPunct="1">
              <a:buFont typeface="Arial" panose="020B0604020202020204" pitchFamily="34" charset="0"/>
              <a:buChar char="•"/>
            </a:pPr>
            <a:r>
              <a:rPr lang="en-US" dirty="0">
                <a:solidFill>
                  <a:srgbClr val="202802"/>
                </a:solidFill>
              </a:rPr>
              <a:t>HTTPS</a:t>
            </a:r>
          </a:p>
          <a:p>
            <a:pPr marL="685800" indent="-685800" hangingPunct="1">
              <a:buFont typeface="Arial" panose="020B0604020202020204" pitchFamily="34" charset="0"/>
              <a:buChar char="•"/>
            </a:pPr>
            <a:r>
              <a:rPr lang="en-US" dirty="0" err="1">
                <a:solidFill>
                  <a:srgbClr val="202802"/>
                </a:solidFill>
              </a:rPr>
              <a:t>Habilitar</a:t>
            </a:r>
            <a:r>
              <a:rPr lang="en-US" dirty="0">
                <a:solidFill>
                  <a:srgbClr val="202802"/>
                </a:solidFill>
              </a:rPr>
              <a:t> 3 </a:t>
            </a:r>
            <a:r>
              <a:rPr lang="en-US" dirty="0" err="1">
                <a:solidFill>
                  <a:srgbClr val="202802"/>
                </a:solidFill>
              </a:rPr>
              <a:t>puertos</a:t>
            </a:r>
            <a:r>
              <a:rPr lang="en-US" dirty="0">
                <a:solidFill>
                  <a:srgbClr val="202802"/>
                </a:solidFill>
              </a:rPr>
              <a:t> </a:t>
            </a:r>
            <a:r>
              <a:rPr lang="en-US" dirty="0" err="1">
                <a:solidFill>
                  <a:srgbClr val="202802"/>
                </a:solidFill>
              </a:rPr>
              <a:t>específicos</a:t>
            </a:r>
            <a:r>
              <a:rPr lang="en-US" dirty="0">
                <a:solidFill>
                  <a:srgbClr val="202802"/>
                </a:solidFill>
              </a:rPr>
              <a:t>.</a:t>
            </a:r>
          </a:p>
          <a:p>
            <a:pPr marL="685800" indent="-685800" hangingPunct="1">
              <a:buFont typeface="Arial" panose="020B0604020202020204" pitchFamily="34" charset="0"/>
              <a:buChar char="•"/>
            </a:pPr>
            <a:r>
              <a:rPr lang="en-US" dirty="0">
                <a:solidFill>
                  <a:srgbClr val="202802"/>
                </a:solidFill>
              </a:rPr>
              <a:t>Firewalls y </a:t>
            </a:r>
            <a:r>
              <a:rPr lang="en-US" dirty="0" err="1">
                <a:solidFill>
                  <a:srgbClr val="202802"/>
                </a:solidFill>
              </a:rPr>
              <a:t>encripción</a:t>
            </a:r>
            <a:endParaRPr lang="es-MX" dirty="0">
              <a:solidFill>
                <a:srgbClr val="202802"/>
              </a:solidFill>
            </a:endParaRPr>
          </a:p>
        </p:txBody>
      </p:sp>
      <p:sp>
        <p:nvSpPr>
          <p:cNvPr id="8" name="Rectangle: Rounded Corners 7">
            <a:extLst>
              <a:ext uri="{FF2B5EF4-FFF2-40B4-BE49-F238E27FC236}">
                <a16:creationId xmlns:a16="http://schemas.microsoft.com/office/drawing/2014/main" id="{CB64FBAA-A927-26B1-684E-F56FB267AAFF}"/>
              </a:ext>
            </a:extLst>
          </p:cNvPr>
          <p:cNvSpPr/>
          <p:nvPr/>
        </p:nvSpPr>
        <p:spPr>
          <a:xfrm>
            <a:off x="12741351" y="4389252"/>
            <a:ext cx="10651957" cy="8712034"/>
          </a:xfrm>
          <a:prstGeom prst="round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9" name="Picture 10" descr="VESDA Air Sampling Smoke Detection System | Fike">
            <a:extLst>
              <a:ext uri="{FF2B5EF4-FFF2-40B4-BE49-F238E27FC236}">
                <a16:creationId xmlns:a16="http://schemas.microsoft.com/office/drawing/2014/main" id="{E4280194-B3A7-F506-B129-CB319DA53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28194" y="4597400"/>
            <a:ext cx="5427873" cy="39080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duzca su exposición a pérdidas por causa de incendios con VESDA">
            <a:extLst>
              <a:ext uri="{FF2B5EF4-FFF2-40B4-BE49-F238E27FC236}">
                <a16:creationId xmlns:a16="http://schemas.microsoft.com/office/drawing/2014/main" id="{33FF598A-2D60-74BA-D9EE-43D51B823C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02511" y="8576323"/>
            <a:ext cx="2079238" cy="687748"/>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2">
            <a:extLst>
              <a:ext uri="{FF2B5EF4-FFF2-40B4-BE49-F238E27FC236}">
                <a16:creationId xmlns:a16="http://schemas.microsoft.com/office/drawing/2014/main" id="{DEF404F7-2C8A-D8B9-DBCB-6B024F5BA154}"/>
              </a:ext>
            </a:extLst>
          </p:cNvPr>
          <p:cNvSpPr txBox="1">
            <a:spLocks/>
          </p:cNvSpPr>
          <p:nvPr/>
        </p:nvSpPr>
        <p:spPr>
          <a:xfrm>
            <a:off x="14792384" y="9575699"/>
            <a:ext cx="6549888" cy="3500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55000" lnSpcReduction="20000"/>
          </a:bodyPr>
          <a:lstStyle>
            <a:lvl1pPr marL="0" marR="0" indent="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85800" indent="-685800" hangingPunct="1">
              <a:buFont typeface="Arial" panose="020B0604020202020204" pitchFamily="34" charset="0"/>
              <a:buChar char="•"/>
            </a:pPr>
            <a:r>
              <a:rPr lang="es-MX" dirty="0" err="1">
                <a:solidFill>
                  <a:srgbClr val="202802"/>
                </a:solidFill>
              </a:rPr>
              <a:t>Encripción</a:t>
            </a:r>
            <a:r>
              <a:rPr lang="es-MX" dirty="0">
                <a:solidFill>
                  <a:srgbClr val="202802"/>
                </a:solidFill>
              </a:rPr>
              <a:t> en componentes</a:t>
            </a:r>
          </a:p>
          <a:p>
            <a:pPr marL="685800" indent="-685800" hangingPunct="1">
              <a:buFont typeface="Arial" panose="020B0604020202020204" pitchFamily="34" charset="0"/>
              <a:buChar char="•"/>
            </a:pPr>
            <a:r>
              <a:rPr lang="es-MX" dirty="0">
                <a:solidFill>
                  <a:srgbClr val="202802"/>
                </a:solidFill>
              </a:rPr>
              <a:t>Integridad y confidencialidad de datos.</a:t>
            </a:r>
          </a:p>
          <a:p>
            <a:pPr marL="685800" indent="-685800" hangingPunct="1">
              <a:buFont typeface="Arial" panose="020B0604020202020204" pitchFamily="34" charset="0"/>
              <a:buChar char="•"/>
            </a:pPr>
            <a:r>
              <a:rPr lang="es-MX" dirty="0">
                <a:solidFill>
                  <a:srgbClr val="202802"/>
                </a:solidFill>
              </a:rPr>
              <a:t>Cámara de detección</a:t>
            </a:r>
          </a:p>
          <a:p>
            <a:pPr marL="685800" indent="-685800" hangingPunct="1">
              <a:buFont typeface="Arial" panose="020B0604020202020204" pitchFamily="34" charset="0"/>
              <a:buChar char="•"/>
            </a:pPr>
            <a:r>
              <a:rPr lang="es-MX" dirty="0">
                <a:solidFill>
                  <a:srgbClr val="202802"/>
                </a:solidFill>
              </a:rPr>
              <a:t>Manifold</a:t>
            </a:r>
          </a:p>
          <a:p>
            <a:pPr marL="685800" indent="-685800" hangingPunct="1">
              <a:buFont typeface="Arial" panose="020B0604020202020204" pitchFamily="34" charset="0"/>
              <a:buChar char="•"/>
            </a:pPr>
            <a:r>
              <a:rPr lang="es-MX" dirty="0">
                <a:solidFill>
                  <a:srgbClr val="202802"/>
                </a:solidFill>
              </a:rPr>
              <a:t>Cubierta y pantalla.</a:t>
            </a:r>
          </a:p>
        </p:txBody>
      </p:sp>
    </p:spTree>
    <p:extLst>
      <p:ext uri="{BB962C8B-B14F-4D97-AF65-F5344CB8AC3E}">
        <p14:creationId xmlns:p14="http://schemas.microsoft.com/office/powerpoint/2010/main" val="9377466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8"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Muchas…"/>
          <p:cNvSpPr txBox="1">
            <a:spLocks noGrp="1"/>
          </p:cNvSpPr>
          <p:nvPr>
            <p:ph type="title"/>
          </p:nvPr>
        </p:nvSpPr>
        <p:spPr>
          <a:xfrm>
            <a:off x="1409700" y="5073649"/>
            <a:ext cx="21971000" cy="4678364"/>
          </a:xfrm>
          <a:prstGeom prst="rect">
            <a:avLst/>
          </a:prstGeom>
        </p:spPr>
        <p:txBody>
          <a:bodyPr/>
          <a:lstStyle/>
          <a:p>
            <a:pPr>
              <a:defRPr sz="15000" spc="-300"/>
            </a:pPr>
            <a:r>
              <a:rPr lang="es-MX" dirty="0"/>
              <a:t>¡</a:t>
            </a:r>
            <a:r>
              <a:rPr dirty="0"/>
              <a:t>M</a:t>
            </a:r>
            <a:r>
              <a:rPr lang="es-MX" dirty="0"/>
              <a:t>u</a:t>
            </a:r>
            <a:r>
              <a:rPr dirty="0" err="1"/>
              <a:t>chas</a:t>
            </a:r>
            <a:endParaRPr dirty="0"/>
          </a:p>
          <a:p>
            <a:pPr>
              <a:defRPr sz="15000" spc="-300"/>
            </a:pPr>
            <a:r>
              <a:rPr lang="es-MX" dirty="0"/>
              <a:t>g</a:t>
            </a:r>
            <a:r>
              <a:rPr dirty="0" err="1"/>
              <a:t>racias</a:t>
            </a:r>
            <a:r>
              <a:rPr dirty="0"/>
              <a:t>!</a:t>
            </a:r>
          </a:p>
        </p:txBody>
      </p:sp>
      <p:sp>
        <p:nvSpPr>
          <p:cNvPr id="168" name="Información de…"/>
          <p:cNvSpPr txBox="1">
            <a:spLocks noGrp="1"/>
          </p:cNvSpPr>
          <p:nvPr>
            <p:ph type="body" idx="1"/>
          </p:nvPr>
        </p:nvSpPr>
        <p:spPr>
          <a:xfrm>
            <a:off x="9282427" y="7864976"/>
            <a:ext cx="10096499" cy="4431039"/>
          </a:xfrm>
          <a:prstGeom prst="rect">
            <a:avLst/>
          </a:prstGeom>
        </p:spPr>
        <p:txBody>
          <a:bodyPr/>
          <a:lstStyle/>
          <a:p>
            <a:pPr algn="ctr"/>
            <a:r>
              <a:rPr lang="en-US" dirty="0"/>
              <a:t>Oscar Salazar Hörner</a:t>
            </a:r>
          </a:p>
          <a:p>
            <a:pPr algn="ctr"/>
            <a:r>
              <a:rPr lang="en-US" dirty="0"/>
              <a:t>Territory Manager Mexico</a:t>
            </a:r>
          </a:p>
          <a:p>
            <a:pPr algn="ctr"/>
            <a:r>
              <a:rPr lang="en-US" dirty="0"/>
              <a:t>Honeywell Fire</a:t>
            </a:r>
          </a:p>
          <a:p>
            <a:pPr algn="ctr"/>
            <a:r>
              <a:rPr lang="en-US" dirty="0"/>
              <a:t>oscar.salazar@honeywell.com</a:t>
            </a:r>
          </a:p>
        </p:txBody>
      </p:sp>
      <p:pic>
        <p:nvPicPr>
          <p:cNvPr id="2" name="Picture 1">
            <a:extLst>
              <a:ext uri="{FF2B5EF4-FFF2-40B4-BE49-F238E27FC236}">
                <a16:creationId xmlns:a16="http://schemas.microsoft.com/office/drawing/2014/main" id="{0DE170E4-BE1B-385D-CC27-7561D699D0F6}"/>
              </a:ext>
            </a:extLst>
          </p:cNvPr>
          <p:cNvPicPr>
            <a:picLocks noChangeAspect="1"/>
          </p:cNvPicPr>
          <p:nvPr/>
        </p:nvPicPr>
        <p:blipFill rotWithShape="1">
          <a:blip r:embed="rId2">
            <a:extLst>
              <a:ext uri="{28A0092B-C50C-407E-A947-70E740481C1C}">
                <a14:useLocalDpi xmlns:a14="http://schemas.microsoft.com/office/drawing/2010/main" val="0"/>
              </a:ext>
            </a:extLst>
          </a:blip>
          <a:srcRect l="15574" r="9278" b="55447"/>
          <a:stretch/>
        </p:blipFill>
        <p:spPr>
          <a:xfrm>
            <a:off x="12344888" y="2947835"/>
            <a:ext cx="3971576" cy="4746278"/>
          </a:xfrm>
          <a:prstGeom prst="rect">
            <a:avLst/>
          </a:prstGeom>
        </p:spPr>
      </p:pic>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0t4FmLnOvVP8yqFGO1keXA"/>
</p:tagLst>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d546e5e1-5d42-4630-bacd-c69bfdcbd5e8}" enabled="1" method="Standard" siteId="{96ece526-9c7d-48b0-8daf-8b93c90a5d18}" contentBits="0" removed="0"/>
</clbl:labelList>
</file>

<file path=docProps/app.xml><?xml version="1.0" encoding="utf-8"?>
<Properties xmlns="http://schemas.openxmlformats.org/officeDocument/2006/extended-properties" xmlns:vt="http://schemas.openxmlformats.org/officeDocument/2006/docPropsVTypes">
  <TotalTime>108</TotalTime>
  <Words>947</Words>
  <Application>Microsoft Office PowerPoint</Application>
  <PresentationFormat>Personalizado</PresentationFormat>
  <Paragraphs>201</Paragraphs>
  <Slides>25</Slides>
  <Notes>1</Notes>
  <HiddenSlides>1</HiddenSlides>
  <MMClips>5</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21_BasicWhite</vt:lpstr>
      <vt:lpstr>Presentación de PowerPoint</vt:lpstr>
      <vt:lpstr>Cada segundo cuenta: un recorrido por las soluciones más innovadoras para detectar y prevenir incendios en la industria de manufactura</vt:lpstr>
      <vt:lpstr>CAUSAS PRINCIPALES DE UN INCENDIO</vt:lpstr>
      <vt:lpstr>Detectores en áreas grandes</vt:lpstr>
      <vt:lpstr>Presentación de PowerPoint</vt:lpstr>
      <vt:lpstr>Almacenes</vt:lpstr>
      <vt:lpstr>In-rack</vt:lpstr>
      <vt:lpstr>Ambientes sucios</vt:lpstr>
      <vt:lpstr>Gabinetes eléctricos </vt:lpstr>
      <vt:lpstr>Presentación de PowerPoint</vt:lpstr>
      <vt:lpstr>Túneles</vt:lpstr>
      <vt:lpstr>Detección en baterías de litio</vt:lpstr>
      <vt:lpstr>Presentación de PowerPoint</vt:lpstr>
      <vt:lpstr>Presentación de PowerPoint</vt:lpstr>
      <vt:lpstr>XTRALIS VIS-IR | Conectividad</vt:lpstr>
      <vt:lpstr>Presentación de PowerPoint</vt:lpstr>
      <vt:lpstr>Software as a service</vt:lpstr>
      <vt:lpstr>Inspecciones y pruebas</vt:lpstr>
      <vt:lpstr>Conexión remota</vt:lpstr>
      <vt:lpstr>Interfaz de usuario</vt:lpstr>
      <vt:lpstr>Ahorro en costos</vt:lpstr>
      <vt:lpstr>Gestión de activos</vt:lpstr>
      <vt:lpstr>Arquitectura flexible y escalable</vt:lpstr>
      <vt:lpstr>Ciber seguridad</vt:lpstr>
      <vt:lpstr>¡Muchas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Salazar, Oscar</cp:lastModifiedBy>
  <cp:revision>2</cp:revision>
  <dcterms:modified xsi:type="dcterms:W3CDTF">2024-10-23T00:09:07Z</dcterms:modified>
</cp:coreProperties>
</file>