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256" r:id="rId2"/>
    <p:sldId id="367" r:id="rId3"/>
    <p:sldId id="392" r:id="rId4"/>
    <p:sldId id="393" r:id="rId5"/>
    <p:sldId id="394" r:id="rId6"/>
    <p:sldId id="395" r:id="rId7"/>
    <p:sldId id="396" r:id="rId8"/>
    <p:sldId id="397" r:id="rId9"/>
    <p:sldId id="398" r:id="rId10"/>
    <p:sldId id="399" r:id="rId11"/>
    <p:sldId id="373" r:id="rId12"/>
    <p:sldId id="374" r:id="rId13"/>
    <p:sldId id="375" r:id="rId14"/>
    <p:sldId id="312" r:id="rId15"/>
    <p:sldId id="313" r:id="rId16"/>
    <p:sldId id="314" r:id="rId17"/>
    <p:sldId id="315" r:id="rId18"/>
    <p:sldId id="316" r:id="rId19"/>
    <p:sldId id="317" r:id="rId20"/>
    <p:sldId id="318" r:id="rId21"/>
    <p:sldId id="322" r:id="rId22"/>
    <p:sldId id="323" r:id="rId23"/>
    <p:sldId id="326" r:id="rId24"/>
    <p:sldId id="328" r:id="rId25"/>
    <p:sldId id="329" r:id="rId26"/>
    <p:sldId id="369" r:id="rId27"/>
    <p:sldId id="382" r:id="rId28"/>
    <p:sldId id="383" r:id="rId29"/>
    <p:sldId id="384" r:id="rId30"/>
    <p:sldId id="385" r:id="rId31"/>
    <p:sldId id="387" r:id="rId32"/>
    <p:sldId id="389" r:id="rId33"/>
    <p:sldId id="390" r:id="rId34"/>
    <p:sldId id="391" r:id="rId35"/>
    <p:sldId id="400" r:id="rId36"/>
    <p:sldId id="401" r:id="rId37"/>
    <p:sldId id="402" r:id="rId38"/>
    <p:sldId id="403" r:id="rId39"/>
    <p:sldId id="404" r:id="rId40"/>
    <p:sldId id="303" r:id="rId41"/>
    <p:sldId id="304" r:id="rId42"/>
    <p:sldId id="305" r:id="rId43"/>
    <p:sldId id="306" r:id="rId44"/>
    <p:sldId id="408" r:id="rId45"/>
    <p:sldId id="308" r:id="rId46"/>
    <p:sldId id="309" r:id="rId47"/>
    <p:sldId id="310" r:id="rId48"/>
    <p:sldId id="311" r:id="rId49"/>
    <p:sldId id="409" r:id="rId50"/>
    <p:sldId id="410" r:id="rId51"/>
    <p:sldId id="411" r:id="rId52"/>
    <p:sldId id="405" r:id="rId53"/>
    <p:sldId id="406" r:id="rId54"/>
    <p:sldId id="307" r:id="rId55"/>
    <p:sldId id="407" r:id="rId56"/>
    <p:sldId id="366" r:id="rId5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22" autoAdjust="0"/>
  </p:normalViewPr>
  <p:slideViewPr>
    <p:cSldViewPr snapToGrid="0">
      <p:cViewPr varScale="1">
        <p:scale>
          <a:sx n="55" d="100"/>
          <a:sy n="55" d="100"/>
        </p:scale>
        <p:origin x="91"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1143000" y="685800"/>
            <a:ext cx="4572000" cy="3429000"/>
          </a:xfrm>
          <a:prstGeom prst="rect">
            <a:avLst/>
          </a:prstGeom>
        </p:spPr>
        <p:txBody>
          <a:bodyPr/>
          <a:lstStyle/>
          <a:p>
            <a:endParaRPr/>
          </a:p>
        </p:txBody>
      </p:sp>
      <p:sp>
        <p:nvSpPr>
          <p:cNvPr id="157" name="Shape 15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9C2A8F8-B6FA-4A24-93AA-13AE20A12A86}"/>
              </a:ext>
            </a:extLst>
          </p:cNvPr>
          <p:cNvSpPr>
            <a:spLocks noGrp="1" noRot="1" noChangeAspect="1" noChangeArrowheads="1" noTextEdit="1"/>
          </p:cNvSpPr>
          <p:nvPr>
            <p:ph type="sldImg"/>
          </p:nvPr>
        </p:nvSpPr>
        <p:spPr>
          <a:xfrm>
            <a:off x="381000" y="685800"/>
            <a:ext cx="6096000" cy="3429000"/>
          </a:xfrm>
          <a:ln/>
        </p:spPr>
      </p:sp>
      <p:sp>
        <p:nvSpPr>
          <p:cNvPr id="82947" name="Rectangle 3">
            <a:extLst>
              <a:ext uri="{FF2B5EF4-FFF2-40B4-BE49-F238E27FC236}">
                <a16:creationId xmlns:a16="http://schemas.microsoft.com/office/drawing/2014/main" id="{CED573CB-2155-4285-B8E5-7F94071018E9}"/>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70705E7B-A848-4D7F-8AF2-A3DD650A311C}"/>
              </a:ext>
            </a:extLst>
          </p:cNvPr>
          <p:cNvSpPr>
            <a:spLocks noGrp="1" noRot="1" noChangeAspect="1" noChangeArrowheads="1" noTextEdit="1"/>
          </p:cNvSpPr>
          <p:nvPr>
            <p:ph type="sldImg"/>
          </p:nvPr>
        </p:nvSpPr>
        <p:spPr>
          <a:xfrm>
            <a:off x="381000" y="685800"/>
            <a:ext cx="6096000" cy="3429000"/>
          </a:xfrm>
          <a:ln/>
        </p:spPr>
      </p:sp>
      <p:sp>
        <p:nvSpPr>
          <p:cNvPr id="83971" name="Rectangle 3">
            <a:extLst>
              <a:ext uri="{FF2B5EF4-FFF2-40B4-BE49-F238E27FC236}">
                <a16:creationId xmlns:a16="http://schemas.microsoft.com/office/drawing/2014/main" id="{5BC05AEE-6B6A-48CB-9621-32383033EAC3}"/>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9E12D0F-B239-4751-9AC7-4C388D783ECD}"/>
              </a:ext>
            </a:extLst>
          </p:cNvPr>
          <p:cNvSpPr>
            <a:spLocks noGrp="1" noRot="1" noChangeAspect="1" noChangeArrowheads="1" noTextEdit="1"/>
          </p:cNvSpPr>
          <p:nvPr>
            <p:ph type="sldImg"/>
          </p:nvPr>
        </p:nvSpPr>
        <p:spPr>
          <a:xfrm>
            <a:off x="381000" y="685800"/>
            <a:ext cx="6096000" cy="3429000"/>
          </a:xfrm>
          <a:ln/>
        </p:spPr>
      </p:sp>
      <p:sp>
        <p:nvSpPr>
          <p:cNvPr id="84995" name="Rectangle 3">
            <a:extLst>
              <a:ext uri="{FF2B5EF4-FFF2-40B4-BE49-F238E27FC236}">
                <a16:creationId xmlns:a16="http://schemas.microsoft.com/office/drawing/2014/main" id="{D7E95922-71AC-46C1-AF9E-6E562BD20A23}"/>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306B6596-6996-4FFA-A9F3-896C80E6122D}"/>
              </a:ext>
            </a:extLst>
          </p:cNvPr>
          <p:cNvSpPr>
            <a:spLocks noGrp="1" noRot="1" noChangeAspect="1" noChangeArrowheads="1" noTextEdit="1"/>
          </p:cNvSpPr>
          <p:nvPr>
            <p:ph type="sldImg"/>
          </p:nvPr>
        </p:nvSpPr>
        <p:spPr>
          <a:xfrm>
            <a:off x="381000" y="685800"/>
            <a:ext cx="6096000" cy="3429000"/>
          </a:xfrm>
          <a:ln/>
        </p:spPr>
      </p:sp>
      <p:sp>
        <p:nvSpPr>
          <p:cNvPr id="86019" name="Rectangle 3">
            <a:extLst>
              <a:ext uri="{FF2B5EF4-FFF2-40B4-BE49-F238E27FC236}">
                <a16:creationId xmlns:a16="http://schemas.microsoft.com/office/drawing/2014/main" id="{739020B6-C511-4C02-B147-AB3A83CF071E}"/>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76BABF4-BB4B-41BA-9F83-CC0ECAD9252F}"/>
              </a:ext>
            </a:extLst>
          </p:cNvPr>
          <p:cNvSpPr>
            <a:spLocks noGrp="1" noRot="1" noChangeAspect="1" noChangeArrowheads="1" noTextEdit="1"/>
          </p:cNvSpPr>
          <p:nvPr>
            <p:ph type="sldImg"/>
          </p:nvPr>
        </p:nvSpPr>
        <p:spPr>
          <a:xfrm>
            <a:off x="381000" y="685800"/>
            <a:ext cx="6096000" cy="3429000"/>
          </a:xfrm>
          <a:ln/>
        </p:spPr>
      </p:sp>
      <p:sp>
        <p:nvSpPr>
          <p:cNvPr id="87043" name="Rectangle 3">
            <a:extLst>
              <a:ext uri="{FF2B5EF4-FFF2-40B4-BE49-F238E27FC236}">
                <a16:creationId xmlns:a16="http://schemas.microsoft.com/office/drawing/2014/main" id="{C1A1584D-F1F5-4C1A-9861-54BCE938E3CB}"/>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67B0B30D-744A-40E8-B595-290D3CD053F8}"/>
              </a:ext>
            </a:extLst>
          </p:cNvPr>
          <p:cNvSpPr>
            <a:spLocks noGrp="1" noRot="1" noChangeAspect="1" noChangeArrowheads="1" noTextEdit="1"/>
          </p:cNvSpPr>
          <p:nvPr>
            <p:ph type="sldImg"/>
          </p:nvPr>
        </p:nvSpPr>
        <p:spPr>
          <a:xfrm>
            <a:off x="381000" y="685800"/>
            <a:ext cx="6096000" cy="3429000"/>
          </a:xfrm>
          <a:ln/>
        </p:spPr>
      </p:sp>
      <p:sp>
        <p:nvSpPr>
          <p:cNvPr id="88067" name="Rectangle 3">
            <a:extLst>
              <a:ext uri="{FF2B5EF4-FFF2-40B4-BE49-F238E27FC236}">
                <a16:creationId xmlns:a16="http://schemas.microsoft.com/office/drawing/2014/main" id="{4CEC517B-EA04-4AD1-8F4C-703357EB9B0A}"/>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262F7579-5EEE-421A-9206-16D548C5429D}"/>
              </a:ext>
            </a:extLst>
          </p:cNvPr>
          <p:cNvSpPr>
            <a:spLocks noGrp="1" noRot="1" noChangeAspect="1" noChangeArrowheads="1" noTextEdit="1"/>
          </p:cNvSpPr>
          <p:nvPr>
            <p:ph type="sldImg"/>
          </p:nvPr>
        </p:nvSpPr>
        <p:spPr>
          <a:xfrm>
            <a:off x="381000" y="685800"/>
            <a:ext cx="6096000" cy="3429000"/>
          </a:xfrm>
          <a:ln/>
        </p:spPr>
      </p:sp>
      <p:sp>
        <p:nvSpPr>
          <p:cNvPr id="89091" name="Rectangle 3">
            <a:extLst>
              <a:ext uri="{FF2B5EF4-FFF2-40B4-BE49-F238E27FC236}">
                <a16:creationId xmlns:a16="http://schemas.microsoft.com/office/drawing/2014/main" id="{A6C583FF-9A6C-47E9-878C-14EF4735CFF1}"/>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7C40E8C2-2991-479F-8EDB-8356B830A27F}"/>
              </a:ext>
            </a:extLst>
          </p:cNvPr>
          <p:cNvSpPr>
            <a:spLocks noGrp="1" noRot="1" noChangeAspect="1" noChangeArrowheads="1" noTextEdit="1"/>
          </p:cNvSpPr>
          <p:nvPr>
            <p:ph type="sldImg"/>
          </p:nvPr>
        </p:nvSpPr>
        <p:spPr>
          <a:xfrm>
            <a:off x="381000" y="685800"/>
            <a:ext cx="6096000" cy="3429000"/>
          </a:xfrm>
          <a:ln/>
        </p:spPr>
      </p:sp>
      <p:sp>
        <p:nvSpPr>
          <p:cNvPr id="90115" name="Rectangle 3">
            <a:extLst>
              <a:ext uri="{FF2B5EF4-FFF2-40B4-BE49-F238E27FC236}">
                <a16:creationId xmlns:a16="http://schemas.microsoft.com/office/drawing/2014/main" id="{94179716-B7AD-4FBD-9637-1DEA18D20BD9}"/>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FB629E8-AA60-42CC-8AD6-2BB034B18049}"/>
              </a:ext>
            </a:extLst>
          </p:cNvPr>
          <p:cNvSpPr>
            <a:spLocks noGrp="1" noRot="1" noChangeAspect="1" noChangeArrowheads="1" noTextEdit="1"/>
          </p:cNvSpPr>
          <p:nvPr>
            <p:ph type="sldImg"/>
          </p:nvPr>
        </p:nvSpPr>
        <p:spPr>
          <a:xfrm>
            <a:off x="381000" y="685800"/>
            <a:ext cx="6096000" cy="3429000"/>
          </a:xfrm>
          <a:ln/>
        </p:spPr>
      </p:sp>
      <p:sp>
        <p:nvSpPr>
          <p:cNvPr id="94211" name="Rectangle 3">
            <a:extLst>
              <a:ext uri="{FF2B5EF4-FFF2-40B4-BE49-F238E27FC236}">
                <a16:creationId xmlns:a16="http://schemas.microsoft.com/office/drawing/2014/main" id="{A5DC56EC-4B99-46C3-BA67-E956ABF77D8A}"/>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D792F516-38C6-4F79-9266-0B831596A33B}"/>
              </a:ext>
            </a:extLst>
          </p:cNvPr>
          <p:cNvSpPr>
            <a:spLocks noGrp="1" noRot="1" noChangeAspect="1" noChangeArrowheads="1" noTextEdit="1"/>
          </p:cNvSpPr>
          <p:nvPr>
            <p:ph type="sldImg"/>
          </p:nvPr>
        </p:nvSpPr>
        <p:spPr>
          <a:xfrm>
            <a:off x="381000" y="685800"/>
            <a:ext cx="6096000" cy="3429000"/>
          </a:xfrm>
          <a:ln/>
        </p:spPr>
      </p:sp>
      <p:sp>
        <p:nvSpPr>
          <p:cNvPr id="95235" name="Rectangle 3">
            <a:extLst>
              <a:ext uri="{FF2B5EF4-FFF2-40B4-BE49-F238E27FC236}">
                <a16:creationId xmlns:a16="http://schemas.microsoft.com/office/drawing/2014/main" id="{080E4519-E339-4A2D-86E6-FB5675AF7C88}"/>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172F0415-3452-4308-8D50-310D76F202D8}"/>
              </a:ext>
            </a:extLst>
          </p:cNvPr>
          <p:cNvSpPr>
            <a:spLocks noGrp="1" noRot="1" noChangeAspect="1" noChangeArrowheads="1" noTextEdit="1"/>
          </p:cNvSpPr>
          <p:nvPr>
            <p:ph type="sldImg"/>
          </p:nvPr>
        </p:nvSpPr>
        <p:spPr>
          <a:xfrm>
            <a:off x="381000" y="685800"/>
            <a:ext cx="6096000" cy="3429000"/>
          </a:xfrm>
          <a:ln/>
        </p:spPr>
      </p:sp>
      <p:sp>
        <p:nvSpPr>
          <p:cNvPr id="96259" name="Rectangle 3">
            <a:extLst>
              <a:ext uri="{FF2B5EF4-FFF2-40B4-BE49-F238E27FC236}">
                <a16:creationId xmlns:a16="http://schemas.microsoft.com/office/drawing/2014/main" id="{21CAFB08-20E0-4C1A-9994-44A7AE906FAC}"/>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519F82BF-9350-457A-A646-578433D24974}"/>
              </a:ext>
            </a:extLst>
          </p:cNvPr>
          <p:cNvSpPr>
            <a:spLocks noGrp="1" noRot="1" noChangeAspect="1" noChangeArrowheads="1" noTextEdit="1"/>
          </p:cNvSpPr>
          <p:nvPr>
            <p:ph type="sldImg"/>
          </p:nvPr>
        </p:nvSpPr>
        <p:spPr>
          <a:xfrm>
            <a:off x="381000" y="685800"/>
            <a:ext cx="6096000" cy="3429000"/>
          </a:xfrm>
          <a:ln/>
        </p:spPr>
      </p:sp>
      <p:sp>
        <p:nvSpPr>
          <p:cNvPr id="98307" name="Rectangle 3">
            <a:extLst>
              <a:ext uri="{FF2B5EF4-FFF2-40B4-BE49-F238E27FC236}">
                <a16:creationId xmlns:a16="http://schemas.microsoft.com/office/drawing/2014/main" id="{445C3D36-633A-4031-AAE2-46DAE18716A5}"/>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7E891C0E-69D5-4BAA-9E2A-C7EF8DF58AA5}"/>
              </a:ext>
            </a:extLst>
          </p:cNvPr>
          <p:cNvSpPr>
            <a:spLocks noGrp="1" noRot="1" noChangeAspect="1" noChangeArrowheads="1" noTextEdit="1"/>
          </p:cNvSpPr>
          <p:nvPr>
            <p:ph type="sldImg"/>
          </p:nvPr>
        </p:nvSpPr>
        <p:spPr>
          <a:xfrm>
            <a:off x="381000" y="685800"/>
            <a:ext cx="6096000" cy="3429000"/>
          </a:xfrm>
          <a:ln/>
        </p:spPr>
      </p:sp>
      <p:sp>
        <p:nvSpPr>
          <p:cNvPr id="99331" name="Rectangle 3">
            <a:extLst>
              <a:ext uri="{FF2B5EF4-FFF2-40B4-BE49-F238E27FC236}">
                <a16:creationId xmlns:a16="http://schemas.microsoft.com/office/drawing/2014/main" id="{E5751A1C-749A-4F73-99AD-E66A3D03EAC1}"/>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9EA49131-20B1-4857-93C2-DB0197677E9C}"/>
              </a:ext>
            </a:extLst>
          </p:cNvPr>
          <p:cNvSpPr>
            <a:spLocks noGrp="1" noRot="1" noChangeAspect="1" noChangeArrowheads="1" noTextEdit="1"/>
          </p:cNvSpPr>
          <p:nvPr>
            <p:ph type="sldImg"/>
          </p:nvPr>
        </p:nvSpPr>
        <p:spPr>
          <a:xfrm>
            <a:off x="381000" y="685800"/>
            <a:ext cx="6096000" cy="3429000"/>
          </a:xfrm>
          <a:ln/>
        </p:spPr>
      </p:sp>
      <p:sp>
        <p:nvSpPr>
          <p:cNvPr id="102403" name="Rectangle 3">
            <a:extLst>
              <a:ext uri="{FF2B5EF4-FFF2-40B4-BE49-F238E27FC236}">
                <a16:creationId xmlns:a16="http://schemas.microsoft.com/office/drawing/2014/main" id="{1F066948-F87E-4AED-8087-EC793427E601}"/>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5F7D10AF-8C08-3433-7DC7-13D1E82E5A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94406CD-173C-4C25-ABF3-B85D90206A72}" type="slidenum">
              <a:rPr lang="es-ES" altLang="en-US" sz="1200"/>
              <a:pPr/>
              <a:t>35</a:t>
            </a:fld>
            <a:endParaRPr lang="es-ES" altLang="en-US" sz="1200"/>
          </a:p>
        </p:txBody>
      </p:sp>
      <p:sp>
        <p:nvSpPr>
          <p:cNvPr id="50179" name="Rectangle 2">
            <a:extLst>
              <a:ext uri="{FF2B5EF4-FFF2-40B4-BE49-F238E27FC236}">
                <a16:creationId xmlns:a16="http://schemas.microsoft.com/office/drawing/2014/main" id="{14795927-40CC-9A47-E831-E8977761B006}"/>
              </a:ext>
            </a:extLst>
          </p:cNvPr>
          <p:cNvSpPr>
            <a:spLocks noGrp="1" noRot="1" noChangeAspect="1" noChangeArrowheads="1" noTextEdit="1"/>
          </p:cNvSpPr>
          <p:nvPr>
            <p:ph type="sldImg"/>
          </p:nvPr>
        </p:nvSpPr>
        <p:spPr>
          <a:xfrm>
            <a:off x="381000" y="685800"/>
            <a:ext cx="6096000" cy="3429000"/>
          </a:xfrm>
          <a:ln/>
        </p:spPr>
      </p:sp>
      <p:sp>
        <p:nvSpPr>
          <p:cNvPr id="50180" name="Rectangle 3">
            <a:extLst>
              <a:ext uri="{FF2B5EF4-FFF2-40B4-BE49-F238E27FC236}">
                <a16:creationId xmlns:a16="http://schemas.microsoft.com/office/drawing/2014/main" id="{7C224F02-6982-A2E2-9C3E-8E3CB9185C0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36CA898A-1BB2-8788-71BD-53D4F196935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7439EFE-BA38-42BD-B066-B52BC7BF982A}" type="slidenum">
              <a:rPr lang="es-ES" altLang="en-US" sz="1200"/>
              <a:pPr/>
              <a:t>36</a:t>
            </a:fld>
            <a:endParaRPr lang="es-ES" altLang="en-US" sz="1200"/>
          </a:p>
        </p:txBody>
      </p:sp>
      <p:sp>
        <p:nvSpPr>
          <p:cNvPr id="41987" name="Rectangle 2">
            <a:extLst>
              <a:ext uri="{FF2B5EF4-FFF2-40B4-BE49-F238E27FC236}">
                <a16:creationId xmlns:a16="http://schemas.microsoft.com/office/drawing/2014/main" id="{4F32C5CB-5D8B-E92A-14E0-751A0A7356BE}"/>
              </a:ext>
            </a:extLst>
          </p:cNvPr>
          <p:cNvSpPr>
            <a:spLocks noGrp="1" noRot="1" noChangeAspect="1" noChangeArrowheads="1" noTextEdit="1"/>
          </p:cNvSpPr>
          <p:nvPr>
            <p:ph type="sldImg"/>
          </p:nvPr>
        </p:nvSpPr>
        <p:spPr>
          <a:xfrm>
            <a:off x="381000" y="685800"/>
            <a:ext cx="6096000" cy="3429000"/>
          </a:xfrm>
          <a:ln/>
        </p:spPr>
      </p:sp>
      <p:sp>
        <p:nvSpPr>
          <p:cNvPr id="41988" name="Rectangle 3">
            <a:extLst>
              <a:ext uri="{FF2B5EF4-FFF2-40B4-BE49-F238E27FC236}">
                <a16:creationId xmlns:a16="http://schemas.microsoft.com/office/drawing/2014/main" id="{A007AC46-B38E-BC6C-74A3-11AEC1D2E6C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00EA449D-DE89-41DA-797B-4F5F45B8C2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694510F-2E41-4D9D-B415-EE7C53AE1806}" type="slidenum">
              <a:rPr lang="es-ES" altLang="en-US" sz="1200"/>
              <a:pPr/>
              <a:t>37</a:t>
            </a:fld>
            <a:endParaRPr lang="es-ES" altLang="en-US" sz="1200"/>
          </a:p>
        </p:txBody>
      </p:sp>
      <p:sp>
        <p:nvSpPr>
          <p:cNvPr id="44035" name="Rectangle 2">
            <a:extLst>
              <a:ext uri="{FF2B5EF4-FFF2-40B4-BE49-F238E27FC236}">
                <a16:creationId xmlns:a16="http://schemas.microsoft.com/office/drawing/2014/main" id="{9A5635EC-97E2-8E67-057A-9F6F9FE89E43}"/>
              </a:ext>
            </a:extLst>
          </p:cNvPr>
          <p:cNvSpPr>
            <a:spLocks noGrp="1" noRot="1" noChangeAspect="1" noChangeArrowheads="1" noTextEdit="1"/>
          </p:cNvSpPr>
          <p:nvPr>
            <p:ph type="sldImg"/>
          </p:nvPr>
        </p:nvSpPr>
        <p:spPr>
          <a:xfrm>
            <a:off x="381000" y="685800"/>
            <a:ext cx="6096000" cy="3429000"/>
          </a:xfrm>
          <a:ln/>
        </p:spPr>
      </p:sp>
      <p:sp>
        <p:nvSpPr>
          <p:cNvPr id="44036" name="Rectangle 3">
            <a:extLst>
              <a:ext uri="{FF2B5EF4-FFF2-40B4-BE49-F238E27FC236}">
                <a16:creationId xmlns:a16="http://schemas.microsoft.com/office/drawing/2014/main" id="{5F8764F0-CF92-A0D7-A31E-CDF0935BC9B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BAEA1EA8-A0A9-7379-0DED-237861BA877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88793B8-0B0F-4EED-8FCE-398C496412CA}" type="slidenum">
              <a:rPr lang="es-ES" altLang="en-US" sz="1200"/>
              <a:pPr/>
              <a:t>38</a:t>
            </a:fld>
            <a:endParaRPr lang="es-ES" altLang="en-US" sz="1200"/>
          </a:p>
        </p:txBody>
      </p:sp>
      <p:sp>
        <p:nvSpPr>
          <p:cNvPr id="46083" name="Rectangle 2">
            <a:extLst>
              <a:ext uri="{FF2B5EF4-FFF2-40B4-BE49-F238E27FC236}">
                <a16:creationId xmlns:a16="http://schemas.microsoft.com/office/drawing/2014/main" id="{8A9700A4-36A6-BED3-C616-C3A9DFBE9A1B}"/>
              </a:ext>
            </a:extLst>
          </p:cNvPr>
          <p:cNvSpPr>
            <a:spLocks noGrp="1" noRot="1" noChangeAspect="1" noChangeArrowheads="1" noTextEdit="1"/>
          </p:cNvSpPr>
          <p:nvPr>
            <p:ph type="sldImg"/>
          </p:nvPr>
        </p:nvSpPr>
        <p:spPr>
          <a:xfrm>
            <a:off x="381000" y="685800"/>
            <a:ext cx="6096000" cy="3429000"/>
          </a:xfrm>
          <a:ln/>
        </p:spPr>
      </p:sp>
      <p:sp>
        <p:nvSpPr>
          <p:cNvPr id="46084" name="Rectangle 3">
            <a:extLst>
              <a:ext uri="{FF2B5EF4-FFF2-40B4-BE49-F238E27FC236}">
                <a16:creationId xmlns:a16="http://schemas.microsoft.com/office/drawing/2014/main" id="{ED8ED871-0D30-096F-17D9-EFE3D2557A7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E60844A1-83A3-ED4B-920B-D6C7E127E14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EFBD603-5DE5-43D1-8CCE-88FBDE865277}" type="slidenum">
              <a:rPr lang="es-ES" altLang="en-US" sz="1200"/>
              <a:pPr/>
              <a:t>39</a:t>
            </a:fld>
            <a:endParaRPr lang="es-ES" altLang="en-US" sz="1200"/>
          </a:p>
        </p:txBody>
      </p:sp>
      <p:sp>
        <p:nvSpPr>
          <p:cNvPr id="48131" name="Rectangle 2">
            <a:extLst>
              <a:ext uri="{FF2B5EF4-FFF2-40B4-BE49-F238E27FC236}">
                <a16:creationId xmlns:a16="http://schemas.microsoft.com/office/drawing/2014/main" id="{FBA5467F-6933-F0EC-220F-700DC105C26F}"/>
              </a:ext>
            </a:extLst>
          </p:cNvPr>
          <p:cNvSpPr>
            <a:spLocks noGrp="1" noRot="1" noChangeAspect="1" noChangeArrowheads="1" noTextEdit="1"/>
          </p:cNvSpPr>
          <p:nvPr>
            <p:ph type="sldImg"/>
          </p:nvPr>
        </p:nvSpPr>
        <p:spPr>
          <a:xfrm>
            <a:off x="381000" y="685800"/>
            <a:ext cx="6096000" cy="3429000"/>
          </a:xfrm>
          <a:ln/>
        </p:spPr>
      </p:sp>
      <p:sp>
        <p:nvSpPr>
          <p:cNvPr id="48132" name="Rectangle 3">
            <a:extLst>
              <a:ext uri="{FF2B5EF4-FFF2-40B4-BE49-F238E27FC236}">
                <a16:creationId xmlns:a16="http://schemas.microsoft.com/office/drawing/2014/main" id="{05F6FFB0-68A2-5783-441E-26AD6A25461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433322BF-C081-23F1-8A31-BE72BE99EA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87413E6-31F8-49BE-AD5A-BEF36FF6E013}" type="slidenum">
              <a:rPr lang="es-ES" altLang="en-US" sz="1200"/>
              <a:pPr/>
              <a:t>40</a:t>
            </a:fld>
            <a:endParaRPr lang="es-ES" altLang="en-US" sz="1200"/>
          </a:p>
        </p:txBody>
      </p:sp>
      <p:sp>
        <p:nvSpPr>
          <p:cNvPr id="52227" name="Rectangle 2">
            <a:extLst>
              <a:ext uri="{FF2B5EF4-FFF2-40B4-BE49-F238E27FC236}">
                <a16:creationId xmlns:a16="http://schemas.microsoft.com/office/drawing/2014/main" id="{664D2A67-1888-E034-987D-103F601D327A}"/>
              </a:ext>
            </a:extLst>
          </p:cNvPr>
          <p:cNvSpPr>
            <a:spLocks noGrp="1" noRot="1" noChangeAspect="1" noChangeArrowheads="1" noTextEdit="1"/>
          </p:cNvSpPr>
          <p:nvPr>
            <p:ph type="sldImg"/>
          </p:nvPr>
        </p:nvSpPr>
        <p:spPr>
          <a:xfrm>
            <a:off x="381000" y="685800"/>
            <a:ext cx="6096000" cy="3429000"/>
          </a:xfrm>
          <a:ln/>
        </p:spPr>
      </p:sp>
      <p:sp>
        <p:nvSpPr>
          <p:cNvPr id="52228" name="Rectangle 3">
            <a:extLst>
              <a:ext uri="{FF2B5EF4-FFF2-40B4-BE49-F238E27FC236}">
                <a16:creationId xmlns:a16="http://schemas.microsoft.com/office/drawing/2014/main" id="{07010C28-CAEE-82F6-D513-99059D5474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2C258E72-E726-E5A6-B9FC-60EA9FC20A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E1873BB-BC3C-4727-9F13-E37C8963D19A}" type="slidenum">
              <a:rPr lang="es-ES" altLang="en-US" sz="1200"/>
              <a:pPr/>
              <a:t>41</a:t>
            </a:fld>
            <a:endParaRPr lang="es-ES" altLang="en-US" sz="1200"/>
          </a:p>
        </p:txBody>
      </p:sp>
      <p:sp>
        <p:nvSpPr>
          <p:cNvPr id="62467" name="Rectangle 2">
            <a:extLst>
              <a:ext uri="{FF2B5EF4-FFF2-40B4-BE49-F238E27FC236}">
                <a16:creationId xmlns:a16="http://schemas.microsoft.com/office/drawing/2014/main" id="{9F3A0637-6336-810F-DCF9-6E9C791EA671}"/>
              </a:ext>
            </a:extLst>
          </p:cNvPr>
          <p:cNvSpPr>
            <a:spLocks noGrp="1" noRot="1" noChangeAspect="1" noChangeArrowheads="1" noTextEdit="1"/>
          </p:cNvSpPr>
          <p:nvPr>
            <p:ph type="sldImg"/>
          </p:nvPr>
        </p:nvSpPr>
        <p:spPr>
          <a:xfrm>
            <a:off x="381000" y="685800"/>
            <a:ext cx="6096000" cy="3429000"/>
          </a:xfrm>
          <a:ln/>
        </p:spPr>
      </p:sp>
      <p:sp>
        <p:nvSpPr>
          <p:cNvPr id="62468" name="Rectangle 3">
            <a:extLst>
              <a:ext uri="{FF2B5EF4-FFF2-40B4-BE49-F238E27FC236}">
                <a16:creationId xmlns:a16="http://schemas.microsoft.com/office/drawing/2014/main" id="{6708257B-C12D-B672-6C50-FF4383E0CE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3EA84A6-3483-2646-8FAE-25B05D6C05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1E84DB6-DEB6-4BD1-BAE3-EF124A6C8B8D}" type="slidenum">
              <a:rPr lang="es-ES" altLang="en-US" sz="1200"/>
              <a:pPr/>
              <a:t>42</a:t>
            </a:fld>
            <a:endParaRPr lang="es-ES" altLang="en-US" sz="1200"/>
          </a:p>
        </p:txBody>
      </p:sp>
      <p:sp>
        <p:nvSpPr>
          <p:cNvPr id="64515" name="Rectangle 2">
            <a:extLst>
              <a:ext uri="{FF2B5EF4-FFF2-40B4-BE49-F238E27FC236}">
                <a16:creationId xmlns:a16="http://schemas.microsoft.com/office/drawing/2014/main" id="{6F1E8E18-B4D4-675C-D9BA-A1837A50ABFC}"/>
              </a:ext>
            </a:extLst>
          </p:cNvPr>
          <p:cNvSpPr>
            <a:spLocks noGrp="1" noRot="1" noChangeAspect="1" noChangeArrowheads="1" noTextEdit="1"/>
          </p:cNvSpPr>
          <p:nvPr>
            <p:ph type="sldImg"/>
          </p:nvPr>
        </p:nvSpPr>
        <p:spPr>
          <a:xfrm>
            <a:off x="381000" y="685800"/>
            <a:ext cx="6096000" cy="3429000"/>
          </a:xfrm>
          <a:ln/>
        </p:spPr>
      </p:sp>
      <p:sp>
        <p:nvSpPr>
          <p:cNvPr id="64516" name="Rectangle 3">
            <a:extLst>
              <a:ext uri="{FF2B5EF4-FFF2-40B4-BE49-F238E27FC236}">
                <a16:creationId xmlns:a16="http://schemas.microsoft.com/office/drawing/2014/main" id="{AB2BE0EE-08B7-5F08-E6D8-F09CB57F7A0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879E1992-7702-EC80-8641-A1D4C3AC57C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DCA7BA4-7AD4-4CAE-ABC7-D490A843E0A6}" type="slidenum">
              <a:rPr lang="es-ES" altLang="en-US" sz="1200"/>
              <a:pPr/>
              <a:t>43</a:t>
            </a:fld>
            <a:endParaRPr lang="es-ES" altLang="en-US" sz="1200"/>
          </a:p>
        </p:txBody>
      </p:sp>
      <p:sp>
        <p:nvSpPr>
          <p:cNvPr id="66563" name="Rectangle 2">
            <a:extLst>
              <a:ext uri="{FF2B5EF4-FFF2-40B4-BE49-F238E27FC236}">
                <a16:creationId xmlns:a16="http://schemas.microsoft.com/office/drawing/2014/main" id="{04923C65-482C-0387-B58E-C60E088FDB34}"/>
              </a:ext>
            </a:extLst>
          </p:cNvPr>
          <p:cNvSpPr>
            <a:spLocks noGrp="1" noRot="1" noChangeAspect="1" noChangeArrowheads="1" noTextEdit="1"/>
          </p:cNvSpPr>
          <p:nvPr>
            <p:ph type="sldImg"/>
          </p:nvPr>
        </p:nvSpPr>
        <p:spPr>
          <a:xfrm>
            <a:off x="381000" y="685800"/>
            <a:ext cx="6096000" cy="3429000"/>
          </a:xfrm>
          <a:ln/>
        </p:spPr>
      </p:sp>
      <p:sp>
        <p:nvSpPr>
          <p:cNvPr id="66564" name="Rectangle 3">
            <a:extLst>
              <a:ext uri="{FF2B5EF4-FFF2-40B4-BE49-F238E27FC236}">
                <a16:creationId xmlns:a16="http://schemas.microsoft.com/office/drawing/2014/main" id="{57A17F5D-1BBE-C99A-67BA-09764335CD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246DDD58-4774-AE8F-2CF2-C9AF65BE91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19DD9C8-B01A-4084-8A74-729FC9CCD538}" type="slidenum">
              <a:rPr lang="es-ES" altLang="en-US" sz="1200"/>
              <a:pPr/>
              <a:t>45</a:t>
            </a:fld>
            <a:endParaRPr lang="es-ES" altLang="en-US" sz="1200"/>
          </a:p>
        </p:txBody>
      </p:sp>
      <p:sp>
        <p:nvSpPr>
          <p:cNvPr id="68611" name="Rectangle 2">
            <a:extLst>
              <a:ext uri="{FF2B5EF4-FFF2-40B4-BE49-F238E27FC236}">
                <a16:creationId xmlns:a16="http://schemas.microsoft.com/office/drawing/2014/main" id="{DC82C178-9F07-EF4B-2F00-2C93E7DCF371}"/>
              </a:ext>
            </a:extLst>
          </p:cNvPr>
          <p:cNvSpPr>
            <a:spLocks noGrp="1" noRot="1" noChangeAspect="1" noChangeArrowheads="1" noTextEdit="1"/>
          </p:cNvSpPr>
          <p:nvPr>
            <p:ph type="sldImg"/>
          </p:nvPr>
        </p:nvSpPr>
        <p:spPr>
          <a:xfrm>
            <a:off x="381000" y="685800"/>
            <a:ext cx="6096000" cy="3429000"/>
          </a:xfrm>
          <a:ln/>
        </p:spPr>
      </p:sp>
      <p:sp>
        <p:nvSpPr>
          <p:cNvPr id="68612" name="Rectangle 3">
            <a:extLst>
              <a:ext uri="{FF2B5EF4-FFF2-40B4-BE49-F238E27FC236}">
                <a16:creationId xmlns:a16="http://schemas.microsoft.com/office/drawing/2014/main" id="{271E7EAB-6064-3EB6-EB61-A9EAF70578A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868AC201-13AF-94D8-9765-9F570C8E054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DA996C9-D73E-4BD6-87D5-BCADAEFA5709}" type="slidenum">
              <a:rPr lang="es-ES" altLang="en-US" sz="1200"/>
              <a:pPr/>
              <a:t>46</a:t>
            </a:fld>
            <a:endParaRPr lang="es-ES" altLang="en-US" sz="1200"/>
          </a:p>
        </p:txBody>
      </p:sp>
      <p:sp>
        <p:nvSpPr>
          <p:cNvPr id="70659" name="Rectangle 2">
            <a:extLst>
              <a:ext uri="{FF2B5EF4-FFF2-40B4-BE49-F238E27FC236}">
                <a16:creationId xmlns:a16="http://schemas.microsoft.com/office/drawing/2014/main" id="{5ED61824-AF06-B158-88E7-CF6D3E506E46}"/>
              </a:ext>
            </a:extLst>
          </p:cNvPr>
          <p:cNvSpPr>
            <a:spLocks noGrp="1" noRot="1" noChangeAspect="1" noChangeArrowheads="1" noTextEdit="1"/>
          </p:cNvSpPr>
          <p:nvPr>
            <p:ph type="sldImg"/>
          </p:nvPr>
        </p:nvSpPr>
        <p:spPr>
          <a:xfrm>
            <a:off x="381000" y="685800"/>
            <a:ext cx="6096000" cy="3429000"/>
          </a:xfrm>
          <a:ln/>
        </p:spPr>
      </p:sp>
      <p:sp>
        <p:nvSpPr>
          <p:cNvPr id="70660" name="Rectangle 3">
            <a:extLst>
              <a:ext uri="{FF2B5EF4-FFF2-40B4-BE49-F238E27FC236}">
                <a16:creationId xmlns:a16="http://schemas.microsoft.com/office/drawing/2014/main" id="{B5E430BC-A7B3-1643-840E-39D492E8ED8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EEC7CDA4-1057-77A5-0E9C-71475B66680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7506537-01C0-4106-9BE2-2373EE3704D3}" type="slidenum">
              <a:rPr lang="es-ES" altLang="en-US" sz="1200"/>
              <a:pPr/>
              <a:t>47</a:t>
            </a:fld>
            <a:endParaRPr lang="es-ES" altLang="en-US" sz="1200"/>
          </a:p>
        </p:txBody>
      </p:sp>
      <p:sp>
        <p:nvSpPr>
          <p:cNvPr id="72707" name="Rectangle 2">
            <a:extLst>
              <a:ext uri="{FF2B5EF4-FFF2-40B4-BE49-F238E27FC236}">
                <a16:creationId xmlns:a16="http://schemas.microsoft.com/office/drawing/2014/main" id="{A42AD51A-431C-22DA-1138-EC4D07CDE40A}"/>
              </a:ext>
            </a:extLst>
          </p:cNvPr>
          <p:cNvSpPr>
            <a:spLocks noGrp="1" noRot="1" noChangeAspect="1" noChangeArrowheads="1" noTextEdit="1"/>
          </p:cNvSpPr>
          <p:nvPr>
            <p:ph type="sldImg"/>
          </p:nvPr>
        </p:nvSpPr>
        <p:spPr>
          <a:xfrm>
            <a:off x="381000" y="685800"/>
            <a:ext cx="6096000" cy="3429000"/>
          </a:xfrm>
          <a:ln/>
        </p:spPr>
      </p:sp>
      <p:sp>
        <p:nvSpPr>
          <p:cNvPr id="72708" name="Rectangle 3">
            <a:extLst>
              <a:ext uri="{FF2B5EF4-FFF2-40B4-BE49-F238E27FC236}">
                <a16:creationId xmlns:a16="http://schemas.microsoft.com/office/drawing/2014/main" id="{8DA0B660-BAA1-4943-B3C7-81FF73D65D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56FF602C-919C-3ADE-9893-57FDE7775B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BC7E7D8-EF1A-4673-86C3-6CE0AA07062C}" type="slidenum">
              <a:rPr lang="es-ES" altLang="en-US" sz="1200"/>
              <a:pPr/>
              <a:t>48</a:t>
            </a:fld>
            <a:endParaRPr lang="es-ES" altLang="en-US" sz="1200"/>
          </a:p>
        </p:txBody>
      </p:sp>
      <p:sp>
        <p:nvSpPr>
          <p:cNvPr id="74755" name="Rectangle 2">
            <a:extLst>
              <a:ext uri="{FF2B5EF4-FFF2-40B4-BE49-F238E27FC236}">
                <a16:creationId xmlns:a16="http://schemas.microsoft.com/office/drawing/2014/main" id="{1DBAB3E0-C1C2-89C8-5860-6EF7D87E8A54}"/>
              </a:ext>
            </a:extLst>
          </p:cNvPr>
          <p:cNvSpPr>
            <a:spLocks noGrp="1" noRot="1" noChangeAspect="1" noChangeArrowheads="1" noTextEdit="1"/>
          </p:cNvSpPr>
          <p:nvPr>
            <p:ph type="sldImg"/>
          </p:nvPr>
        </p:nvSpPr>
        <p:spPr>
          <a:xfrm>
            <a:off x="381000" y="685800"/>
            <a:ext cx="6096000" cy="3429000"/>
          </a:xfrm>
          <a:ln/>
        </p:spPr>
      </p:sp>
      <p:sp>
        <p:nvSpPr>
          <p:cNvPr id="74756" name="Rectangle 3">
            <a:extLst>
              <a:ext uri="{FF2B5EF4-FFF2-40B4-BE49-F238E27FC236}">
                <a16:creationId xmlns:a16="http://schemas.microsoft.com/office/drawing/2014/main" id="{FFF53D8C-0956-4DAA-E9F0-8ECBB098BEA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675FDFC5-2B4E-6D48-860C-D7E4A25DB21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CE1C481-7E71-44BA-9F63-28AAE7830ECD}" type="slidenum">
              <a:rPr lang="es-ES" altLang="en-US" sz="1200"/>
              <a:pPr/>
              <a:t>49</a:t>
            </a:fld>
            <a:endParaRPr lang="es-ES" altLang="en-US" sz="1200"/>
          </a:p>
        </p:txBody>
      </p:sp>
      <p:sp>
        <p:nvSpPr>
          <p:cNvPr id="76803" name="Rectangle 2">
            <a:extLst>
              <a:ext uri="{FF2B5EF4-FFF2-40B4-BE49-F238E27FC236}">
                <a16:creationId xmlns:a16="http://schemas.microsoft.com/office/drawing/2014/main" id="{D49CF23F-7910-C2EB-8D2F-443D7E6A3401}"/>
              </a:ext>
            </a:extLst>
          </p:cNvPr>
          <p:cNvSpPr>
            <a:spLocks noGrp="1" noRot="1" noChangeAspect="1" noChangeArrowheads="1" noTextEdit="1"/>
          </p:cNvSpPr>
          <p:nvPr>
            <p:ph type="sldImg"/>
          </p:nvPr>
        </p:nvSpPr>
        <p:spPr>
          <a:xfrm>
            <a:off x="381000" y="685800"/>
            <a:ext cx="6096000" cy="3429000"/>
          </a:xfrm>
          <a:ln/>
        </p:spPr>
      </p:sp>
      <p:sp>
        <p:nvSpPr>
          <p:cNvPr id="76804" name="Rectangle 3">
            <a:extLst>
              <a:ext uri="{FF2B5EF4-FFF2-40B4-BE49-F238E27FC236}">
                <a16:creationId xmlns:a16="http://schemas.microsoft.com/office/drawing/2014/main" id="{DEDFB966-28B2-B063-3B33-CAA15B173DE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AB7B926D-A5FE-A436-B43B-643D066844D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1708596-83CD-4D71-9160-474A85FFC762}" type="slidenum">
              <a:rPr lang="es-ES" altLang="en-US" sz="1200"/>
              <a:pPr/>
              <a:t>50</a:t>
            </a:fld>
            <a:endParaRPr lang="es-ES" altLang="en-US" sz="1200"/>
          </a:p>
        </p:txBody>
      </p:sp>
      <p:sp>
        <p:nvSpPr>
          <p:cNvPr id="78851" name="Rectangle 2">
            <a:extLst>
              <a:ext uri="{FF2B5EF4-FFF2-40B4-BE49-F238E27FC236}">
                <a16:creationId xmlns:a16="http://schemas.microsoft.com/office/drawing/2014/main" id="{1DE17365-3DE9-7FA7-34BD-E028C5B91C02}"/>
              </a:ext>
            </a:extLst>
          </p:cNvPr>
          <p:cNvSpPr>
            <a:spLocks noGrp="1" noRot="1" noChangeAspect="1" noChangeArrowheads="1" noTextEdit="1"/>
          </p:cNvSpPr>
          <p:nvPr>
            <p:ph type="sldImg"/>
          </p:nvPr>
        </p:nvSpPr>
        <p:spPr>
          <a:xfrm>
            <a:off x="381000" y="685800"/>
            <a:ext cx="6096000" cy="3429000"/>
          </a:xfrm>
          <a:ln/>
        </p:spPr>
      </p:sp>
      <p:sp>
        <p:nvSpPr>
          <p:cNvPr id="78852" name="Rectangle 3">
            <a:extLst>
              <a:ext uri="{FF2B5EF4-FFF2-40B4-BE49-F238E27FC236}">
                <a16:creationId xmlns:a16="http://schemas.microsoft.com/office/drawing/2014/main" id="{71763229-8BC5-28B6-EB05-F63B37389A6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E47531E9-21CD-56CE-BFE7-9B0379DBEA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65E167-447D-44FA-9404-C4DB2F501A8A}" type="slidenum">
              <a:rPr lang="es-ES" altLang="en-US" sz="1200"/>
              <a:pPr/>
              <a:t>51</a:t>
            </a:fld>
            <a:endParaRPr lang="es-ES" altLang="en-US" sz="1200"/>
          </a:p>
        </p:txBody>
      </p:sp>
      <p:sp>
        <p:nvSpPr>
          <p:cNvPr id="80899" name="Rectangle 2">
            <a:extLst>
              <a:ext uri="{FF2B5EF4-FFF2-40B4-BE49-F238E27FC236}">
                <a16:creationId xmlns:a16="http://schemas.microsoft.com/office/drawing/2014/main" id="{A859B383-7ED7-C723-3854-CD15DF1474FB}"/>
              </a:ext>
            </a:extLst>
          </p:cNvPr>
          <p:cNvSpPr>
            <a:spLocks noGrp="1" noRot="1" noChangeAspect="1" noChangeArrowheads="1" noTextEdit="1"/>
          </p:cNvSpPr>
          <p:nvPr>
            <p:ph type="sldImg"/>
          </p:nvPr>
        </p:nvSpPr>
        <p:spPr>
          <a:xfrm>
            <a:off x="381000" y="685800"/>
            <a:ext cx="6096000" cy="3429000"/>
          </a:xfrm>
          <a:ln/>
        </p:spPr>
      </p:sp>
      <p:sp>
        <p:nvSpPr>
          <p:cNvPr id="80900" name="Rectangle 3">
            <a:extLst>
              <a:ext uri="{FF2B5EF4-FFF2-40B4-BE49-F238E27FC236}">
                <a16:creationId xmlns:a16="http://schemas.microsoft.com/office/drawing/2014/main" id="{204C3F27-BFA0-94AC-FAC9-19195621353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D73AAC46-66E3-E071-31C0-EAE70C9FDE1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8337519-A1E6-4C1E-AB9B-DEA4ECE2F6D6}" type="slidenum">
              <a:rPr lang="es-ES" altLang="en-US" sz="1200"/>
              <a:pPr/>
              <a:t>52</a:t>
            </a:fld>
            <a:endParaRPr lang="es-ES" altLang="en-US" sz="1200"/>
          </a:p>
        </p:txBody>
      </p:sp>
      <p:sp>
        <p:nvSpPr>
          <p:cNvPr id="82947" name="Rectangle 2">
            <a:extLst>
              <a:ext uri="{FF2B5EF4-FFF2-40B4-BE49-F238E27FC236}">
                <a16:creationId xmlns:a16="http://schemas.microsoft.com/office/drawing/2014/main" id="{33AB72FE-344E-748A-D33B-B16962F3F0C7}"/>
              </a:ext>
            </a:extLst>
          </p:cNvPr>
          <p:cNvSpPr>
            <a:spLocks noGrp="1" noRot="1" noChangeAspect="1" noChangeArrowheads="1" noTextEdit="1"/>
          </p:cNvSpPr>
          <p:nvPr>
            <p:ph type="sldImg"/>
          </p:nvPr>
        </p:nvSpPr>
        <p:spPr>
          <a:xfrm>
            <a:off x="381000" y="685800"/>
            <a:ext cx="6096000" cy="3429000"/>
          </a:xfrm>
          <a:ln/>
        </p:spPr>
      </p:sp>
      <p:sp>
        <p:nvSpPr>
          <p:cNvPr id="82948" name="Rectangle 3">
            <a:extLst>
              <a:ext uri="{FF2B5EF4-FFF2-40B4-BE49-F238E27FC236}">
                <a16:creationId xmlns:a16="http://schemas.microsoft.com/office/drawing/2014/main" id="{9E4665EC-184B-223E-3655-3B993E6D1BF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9F545651-BAE9-8074-248C-D9FF8277CF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8DC76D0-14AF-4DAD-B676-77891D26925F}" type="slidenum">
              <a:rPr lang="es-ES" altLang="en-US" sz="1200"/>
              <a:pPr/>
              <a:t>53</a:t>
            </a:fld>
            <a:endParaRPr lang="es-ES" altLang="en-US" sz="1200"/>
          </a:p>
        </p:txBody>
      </p:sp>
      <p:sp>
        <p:nvSpPr>
          <p:cNvPr id="84995" name="Rectangle 2">
            <a:extLst>
              <a:ext uri="{FF2B5EF4-FFF2-40B4-BE49-F238E27FC236}">
                <a16:creationId xmlns:a16="http://schemas.microsoft.com/office/drawing/2014/main" id="{2B83F89D-DB86-13DD-CCDD-2280144074C3}"/>
              </a:ext>
            </a:extLst>
          </p:cNvPr>
          <p:cNvSpPr>
            <a:spLocks noGrp="1" noRot="1" noChangeAspect="1" noChangeArrowheads="1" noTextEdit="1"/>
          </p:cNvSpPr>
          <p:nvPr>
            <p:ph type="sldImg"/>
          </p:nvPr>
        </p:nvSpPr>
        <p:spPr>
          <a:xfrm>
            <a:off x="381000" y="685800"/>
            <a:ext cx="6096000" cy="3429000"/>
          </a:xfrm>
          <a:ln/>
        </p:spPr>
      </p:sp>
      <p:sp>
        <p:nvSpPr>
          <p:cNvPr id="84996" name="Rectangle 3">
            <a:extLst>
              <a:ext uri="{FF2B5EF4-FFF2-40B4-BE49-F238E27FC236}">
                <a16:creationId xmlns:a16="http://schemas.microsoft.com/office/drawing/2014/main" id="{71DCB06B-A453-CDB5-61F2-9E6C429AA00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FAA4CD1F-AC63-1BB3-CC18-8D725130689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71A931F-1278-458B-A88D-C5FDD5875319}" type="slidenum">
              <a:rPr lang="es-ES" altLang="en-US" sz="1200"/>
              <a:pPr/>
              <a:t>54</a:t>
            </a:fld>
            <a:endParaRPr lang="es-ES" altLang="en-US" sz="1200"/>
          </a:p>
        </p:txBody>
      </p:sp>
      <p:sp>
        <p:nvSpPr>
          <p:cNvPr id="87043" name="Rectangle 2">
            <a:extLst>
              <a:ext uri="{FF2B5EF4-FFF2-40B4-BE49-F238E27FC236}">
                <a16:creationId xmlns:a16="http://schemas.microsoft.com/office/drawing/2014/main" id="{FEF263D4-CCDE-0291-8193-D9791C7A1014}"/>
              </a:ext>
            </a:extLst>
          </p:cNvPr>
          <p:cNvSpPr>
            <a:spLocks noGrp="1" noRot="1" noChangeAspect="1" noChangeArrowheads="1" noTextEdit="1"/>
          </p:cNvSpPr>
          <p:nvPr>
            <p:ph type="sldImg"/>
          </p:nvPr>
        </p:nvSpPr>
        <p:spPr>
          <a:xfrm>
            <a:off x="381000" y="685800"/>
            <a:ext cx="6096000" cy="3429000"/>
          </a:xfrm>
          <a:ln/>
        </p:spPr>
      </p:sp>
      <p:sp>
        <p:nvSpPr>
          <p:cNvPr id="87044" name="Rectangle 3">
            <a:extLst>
              <a:ext uri="{FF2B5EF4-FFF2-40B4-BE49-F238E27FC236}">
                <a16:creationId xmlns:a16="http://schemas.microsoft.com/office/drawing/2014/main" id="{DA52AE04-DC30-8B53-54A9-4C39FA420B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E7A881D1-02F7-D9D1-A2BC-1ED3D2C0C8A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92F1377-D60F-4DCC-8FFF-B2F111DF08FA}" type="slidenum">
              <a:rPr lang="es-ES" altLang="en-US" sz="1200"/>
              <a:pPr/>
              <a:t>55</a:t>
            </a:fld>
            <a:endParaRPr lang="es-ES" altLang="en-US" sz="1200"/>
          </a:p>
        </p:txBody>
      </p:sp>
      <p:sp>
        <p:nvSpPr>
          <p:cNvPr id="89091" name="Rectangle 2">
            <a:extLst>
              <a:ext uri="{FF2B5EF4-FFF2-40B4-BE49-F238E27FC236}">
                <a16:creationId xmlns:a16="http://schemas.microsoft.com/office/drawing/2014/main" id="{6338D6DD-1E6B-8AE0-EE31-AC4834E41A17}"/>
              </a:ext>
            </a:extLst>
          </p:cNvPr>
          <p:cNvSpPr>
            <a:spLocks noGrp="1" noRot="1" noChangeAspect="1" noChangeArrowheads="1" noTextEdit="1"/>
          </p:cNvSpPr>
          <p:nvPr>
            <p:ph type="sldImg"/>
          </p:nvPr>
        </p:nvSpPr>
        <p:spPr>
          <a:xfrm>
            <a:off x="381000" y="685800"/>
            <a:ext cx="6096000" cy="3429000"/>
          </a:xfrm>
          <a:ln/>
        </p:spPr>
      </p:sp>
      <p:sp>
        <p:nvSpPr>
          <p:cNvPr id="89092" name="Rectangle 3">
            <a:extLst>
              <a:ext uri="{FF2B5EF4-FFF2-40B4-BE49-F238E27FC236}">
                <a16:creationId xmlns:a16="http://schemas.microsoft.com/office/drawing/2014/main" id="{45A3490E-43A4-E51A-C926-E21D4A02505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D1D8EED6-B1DA-4337-AC7D-5654E735329C}"/>
              </a:ext>
            </a:extLst>
          </p:cNvPr>
          <p:cNvSpPr>
            <a:spLocks noGrp="1" noRot="1" noChangeAspect="1" noChangeArrowheads="1" noTextEdit="1"/>
          </p:cNvSpPr>
          <p:nvPr>
            <p:ph type="sldImg"/>
          </p:nvPr>
        </p:nvSpPr>
        <p:spPr>
          <a:xfrm>
            <a:off x="381000" y="685800"/>
            <a:ext cx="6096000" cy="3429000"/>
          </a:xfrm>
          <a:ln/>
        </p:spPr>
      </p:sp>
      <p:sp>
        <p:nvSpPr>
          <p:cNvPr id="140291" name="Rectangle 3">
            <a:extLst>
              <a:ext uri="{FF2B5EF4-FFF2-40B4-BE49-F238E27FC236}">
                <a16:creationId xmlns:a16="http://schemas.microsoft.com/office/drawing/2014/main" id="{20D69ED0-E28B-4D64-9FD9-F0BC758B1175}"/>
              </a:ext>
            </a:extLst>
          </p:cNvPr>
          <p:cNvSpPr>
            <a:spLocks noGrp="1" noChangeArrowheads="1"/>
          </p:cNvSpPr>
          <p:nvPr>
            <p:ph type="body" idx="1"/>
          </p:nvPr>
        </p:nvSpPr>
        <p:spPr/>
        <p:txBody>
          <a:bodyPr/>
          <a:lstStyle/>
          <a:p>
            <a:endParaRPr lang="es-ES" altLang="es-MX"/>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PORTADA">
    <p:spTree>
      <p:nvGrpSpPr>
        <p:cNvPr id="1" name=""/>
        <p:cNvGrpSpPr/>
        <p:nvPr/>
      </p:nvGrpSpPr>
      <p:grpSpPr>
        <a:xfrm>
          <a:off x="0" y="0"/>
          <a:ext cx="0" cy="0"/>
          <a:chOff x="0" y="0"/>
          <a:chExt cx="0" cy="0"/>
        </a:xfrm>
      </p:grpSpPr>
      <p:pic>
        <p:nvPicPr>
          <p:cNvPr id="12" name="PORTADA.jpg" descr="PORTADA.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y foto alternativa">
    <p:spTree>
      <p:nvGrpSpPr>
        <p:cNvPr id="1" name=""/>
        <p:cNvGrpSpPr/>
        <p:nvPr/>
      </p:nvGrpSpPr>
      <p:grpSpPr>
        <a:xfrm>
          <a:off x="0" y="0"/>
          <a:ext cx="0" cy="0"/>
          <a:chOff x="0" y="0"/>
          <a:chExt cx="0" cy="0"/>
        </a:xfrm>
      </p:grpSpPr>
      <p:sp>
        <p:nvSpPr>
          <p:cNvPr id="31" name="Tazón con tortas de salmón, ensalada y hummus"/>
          <p:cNvSpPr>
            <a:spLocks noGrp="1"/>
          </p:cNvSpPr>
          <p:nvPr>
            <p:ph type="pic" sz="half" idx="21"/>
          </p:nvPr>
        </p:nvSpPr>
        <p:spPr>
          <a:xfrm>
            <a:off x="12930192" y="1607199"/>
            <a:ext cx="10357851" cy="12055267"/>
          </a:xfrm>
          <a:prstGeom prst="rect">
            <a:avLst/>
          </a:prstGeom>
        </p:spPr>
        <p:txBody>
          <a:bodyPr lIns="91439" tIns="45719" rIns="91439" bIns="45719">
            <a:noAutofit/>
          </a:bodyPr>
          <a:lstStyle/>
          <a:p>
            <a:endParaRPr/>
          </a:p>
        </p:txBody>
      </p:sp>
      <p:sp>
        <p:nvSpPr>
          <p:cNvPr id="32" name="Título de diapositiva"/>
          <p:cNvSpPr txBox="1">
            <a:spLocks noGrp="1"/>
          </p:cNvSpPr>
          <p:nvPr>
            <p:ph type="title" hasCustomPrompt="1"/>
          </p:nvPr>
        </p:nvSpPr>
        <p:spPr>
          <a:xfrm>
            <a:off x="546100" y="-736600"/>
            <a:ext cx="9779000" cy="5882273"/>
          </a:xfrm>
          <a:prstGeom prst="rect">
            <a:avLst/>
          </a:prstGeom>
        </p:spPr>
        <p:txBody>
          <a:bodyPr anchor="b"/>
          <a:lstStyle/>
          <a:p>
            <a:r>
              <a:t>Título de diapositiva</a:t>
            </a:r>
          </a:p>
        </p:txBody>
      </p:sp>
      <p:sp>
        <p:nvSpPr>
          <p:cNvPr id="33" name="Nivel de texto 1…"/>
          <p:cNvSpPr txBox="1">
            <a:spLocks noGrp="1"/>
          </p:cNvSpPr>
          <p:nvPr>
            <p:ph type="body" sz="quarter" idx="1" hasCustomPrompt="1"/>
          </p:nvPr>
        </p:nvSpPr>
        <p:spPr>
          <a:xfrm>
            <a:off x="1549939" y="5714376"/>
            <a:ext cx="9779001"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de diapositiva</a:t>
            </a:r>
          </a:p>
          <a:p>
            <a:pPr lvl="1"/>
            <a:endParaRPr/>
          </a:p>
          <a:p>
            <a:pPr lvl="2"/>
            <a:endParaRPr/>
          </a:p>
          <a:p>
            <a:pPr lvl="3"/>
            <a:endParaRPr/>
          </a:p>
          <a:p>
            <a:pPr lvl="4"/>
            <a:endParaRPr/>
          </a:p>
        </p:txBody>
      </p:sp>
      <p:sp>
        <p:nvSpPr>
          <p:cNvPr id="34" name="Número de diapositiva"/>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41" name="Título de diapositiva"/>
          <p:cNvSpPr txBox="1">
            <a:spLocks noGrp="1"/>
          </p:cNvSpPr>
          <p:nvPr>
            <p:ph type="title" hasCustomPrompt="1"/>
          </p:nvPr>
        </p:nvSpPr>
        <p:spPr>
          <a:prstGeom prst="rect">
            <a:avLst/>
          </a:prstGeom>
        </p:spPr>
        <p:txBody>
          <a:bodyPr/>
          <a:lstStyle/>
          <a:p>
            <a:r>
              <a:t>Título de diapositiva</a:t>
            </a:r>
          </a:p>
        </p:txBody>
      </p:sp>
      <p:sp>
        <p:nvSpPr>
          <p:cNvPr id="42" name="Subtítulo de diapositiva"/>
          <p:cNvSpPr txBox="1">
            <a:spLocks noGrp="1"/>
          </p:cNvSpPr>
          <p:nvPr>
            <p:ph type="body" sz="quarter" idx="21" hasCustomPrompt="1"/>
          </p:nvPr>
        </p:nvSpPr>
        <p:spPr>
          <a:xfrm>
            <a:off x="1206500" y="3957464"/>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43" name="Nivel de texto 1…"/>
          <p:cNvSpPr txBox="1">
            <a:spLocks noGrp="1"/>
          </p:cNvSpPr>
          <p:nvPr>
            <p:ph type="body" idx="1" hasCustomPrompt="1"/>
          </p:nvPr>
        </p:nvSpPr>
        <p:spPr>
          <a:prstGeom prst="rect">
            <a:avLst/>
          </a:prstGeom>
        </p:spPr>
        <p:txBody>
          <a:bodyPr/>
          <a:lstStyle/>
          <a:p>
            <a:r>
              <a:t>Texto en viñeta de diapositiva</a:t>
            </a:r>
          </a:p>
          <a:p>
            <a:pPr lvl="1"/>
            <a:endParaRPr/>
          </a:p>
          <a:p>
            <a:pPr lvl="2"/>
            <a:endParaRPr/>
          </a:p>
          <a:p>
            <a:pPr lvl="3"/>
            <a:endParaRPr/>
          </a:p>
          <a:p>
            <a:pPr lvl="4"/>
            <a:endParaRPr/>
          </a:p>
        </p:txBody>
      </p:sp>
      <p:sp>
        <p:nvSpPr>
          <p:cNvPr id="4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Viñetas">
    <p:spTree>
      <p:nvGrpSpPr>
        <p:cNvPr id="1" name=""/>
        <p:cNvGrpSpPr/>
        <p:nvPr/>
      </p:nvGrpSpPr>
      <p:grpSpPr>
        <a:xfrm>
          <a:off x="0" y="0"/>
          <a:ext cx="0" cy="0"/>
          <a:chOff x="0" y="0"/>
          <a:chExt cx="0" cy="0"/>
        </a:xfrm>
      </p:grpSpPr>
      <p:sp>
        <p:nvSpPr>
          <p:cNvPr id="51" name="Nivel de texto 1…"/>
          <p:cNvSpPr txBox="1">
            <a:spLocks noGrp="1"/>
          </p:cNvSpPr>
          <p:nvPr>
            <p:ph type="body" idx="1" hasCustomPrompt="1"/>
          </p:nvPr>
        </p:nvSpPr>
        <p:spPr>
          <a:xfrm>
            <a:off x="1206500" y="4248504"/>
            <a:ext cx="21971000" cy="8256012"/>
          </a:xfrm>
          <a:prstGeom prst="rect">
            <a:avLst/>
          </a:prstGeom>
        </p:spPr>
        <p:txBody>
          <a:bodyPr numCol="2" spcCol="1098550"/>
          <a:lstStyle/>
          <a:p>
            <a:r>
              <a:t>Texto en viñeta de diapositiva</a:t>
            </a:r>
          </a:p>
          <a:p>
            <a:pPr lvl="1"/>
            <a:endParaRPr/>
          </a:p>
          <a:p>
            <a:pPr lvl="2"/>
            <a:endParaRPr/>
          </a:p>
          <a:p>
            <a:pPr lvl="3"/>
            <a:endParaRPr/>
          </a:p>
          <a:p>
            <a:pPr lvl="4"/>
            <a:endParaRPr/>
          </a:p>
        </p:txBody>
      </p:sp>
      <p:sp>
        <p:nvSpPr>
          <p:cNvPr id="5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59" name="Subtítulo de diapositiva"/>
          <p:cNvSpPr txBox="1">
            <a:spLocks noGrp="1"/>
          </p:cNvSpPr>
          <p:nvPr>
            <p:ph type="body" sz="quarter" idx="21" hasCustomPrompt="1"/>
          </p:nvPr>
        </p:nvSpPr>
        <p:spPr>
          <a:xfrm>
            <a:off x="1206500" y="41255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60" name="Nivel de texto 1…"/>
          <p:cNvSpPr txBox="1">
            <a:spLocks noGrp="1"/>
          </p:cNvSpPr>
          <p:nvPr>
            <p:ph type="body" sz="half" idx="1" hasCustomPrompt="1"/>
          </p:nvPr>
        </p:nvSpPr>
        <p:spPr>
          <a:xfrm>
            <a:off x="1206500" y="6001104"/>
            <a:ext cx="9779000" cy="8256630"/>
          </a:xfrm>
          <a:prstGeom prst="rect">
            <a:avLst/>
          </a:prstGeom>
        </p:spPr>
        <p:txBody>
          <a:bodyPr/>
          <a:lstStyle/>
          <a:p>
            <a:r>
              <a:t>Texto en viñeta de diapositiva</a:t>
            </a:r>
          </a:p>
          <a:p>
            <a:pPr lvl="1"/>
            <a:endParaRPr/>
          </a:p>
          <a:p>
            <a:pPr lvl="2"/>
            <a:endParaRPr/>
          </a:p>
          <a:p>
            <a:pPr lvl="3"/>
            <a:endParaRPr/>
          </a:p>
          <a:p>
            <a:pPr lvl="4"/>
            <a:endParaRPr/>
          </a:p>
        </p:txBody>
      </p:sp>
      <p:sp>
        <p:nvSpPr>
          <p:cNvPr id="61" name="Plato de pasta pappardelle con mantequilla de perejil, avellanas tostadas y queso parmesano rallado"/>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2" name="Título de diapositiva"/>
          <p:cNvSpPr txBox="1">
            <a:spLocks noGrp="1"/>
          </p:cNvSpPr>
          <p:nvPr>
            <p:ph type="title" hasCustomPrompt="1"/>
          </p:nvPr>
        </p:nvSpPr>
        <p:spPr>
          <a:xfrm>
            <a:off x="1206500" y="2832100"/>
            <a:ext cx="9779000" cy="1435100"/>
          </a:xfrm>
          <a:prstGeom prst="rect">
            <a:avLst/>
          </a:prstGeom>
        </p:spPr>
        <p:txBody>
          <a:bodyPr/>
          <a:lstStyle/>
          <a:p>
            <a:r>
              <a:t>Título de diapositiva</a:t>
            </a:r>
          </a:p>
        </p:txBody>
      </p:sp>
      <p:sp>
        <p:nvSpPr>
          <p:cNvPr id="6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ección">
    <p:spTree>
      <p:nvGrpSpPr>
        <p:cNvPr id="1" name=""/>
        <p:cNvGrpSpPr/>
        <p:nvPr/>
      </p:nvGrpSpPr>
      <p:grpSpPr>
        <a:xfrm>
          <a:off x="0" y="0"/>
          <a:ext cx="0" cy="0"/>
          <a:chOff x="0" y="0"/>
          <a:chExt cx="0" cy="0"/>
        </a:xfrm>
      </p:grpSpPr>
      <p:sp>
        <p:nvSpPr>
          <p:cNvPr id="70" name="Título de sección"/>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de sección</a:t>
            </a:r>
          </a:p>
        </p:txBody>
      </p:sp>
      <p:sp>
        <p:nvSpPr>
          <p:cNvPr id="71" name="Número de diapositiva"/>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7" name="Título de agenda"/>
          <p:cNvSpPr txBox="1">
            <a:spLocks noGrp="1"/>
          </p:cNvSpPr>
          <p:nvPr>
            <p:ph type="title" hasCustomPrompt="1"/>
          </p:nvPr>
        </p:nvSpPr>
        <p:spPr>
          <a:xfrm>
            <a:off x="1206500" y="3162300"/>
            <a:ext cx="21971000" cy="1435100"/>
          </a:xfrm>
          <a:prstGeom prst="rect">
            <a:avLst/>
          </a:prstGeom>
        </p:spPr>
        <p:txBody>
          <a:bodyPr/>
          <a:lstStyle/>
          <a:p>
            <a:r>
              <a:t>Título de agenda</a:t>
            </a:r>
          </a:p>
        </p:txBody>
      </p:sp>
      <p:sp>
        <p:nvSpPr>
          <p:cNvPr id="88" name="Subtítulo de agenda"/>
          <p:cNvSpPr txBox="1">
            <a:spLocks noGrp="1"/>
          </p:cNvSpPr>
          <p:nvPr>
            <p:ph type="body" sz="quarter" idx="21" hasCustomPrompt="1"/>
          </p:nvPr>
        </p:nvSpPr>
        <p:spPr>
          <a:xfrm>
            <a:off x="1206500" y="44557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89" name="Nivel de texto 1…"/>
          <p:cNvSpPr txBox="1">
            <a:spLocks noGrp="1"/>
          </p:cNvSpPr>
          <p:nvPr>
            <p:ph type="body" idx="1" hasCustomPrompt="1"/>
          </p:nvPr>
        </p:nvSpPr>
        <p:spPr>
          <a:xfrm>
            <a:off x="1206500" y="6331304"/>
            <a:ext cx="21971000" cy="8256012"/>
          </a:xfrm>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Temas de agenda</a:t>
            </a:r>
          </a:p>
          <a:p>
            <a:pPr lvl="1"/>
            <a:endParaRPr/>
          </a:p>
          <a:p>
            <a:pPr lvl="2"/>
            <a:endParaRPr/>
          </a:p>
          <a:p>
            <a:pPr lvl="3"/>
            <a:endParaRPr/>
          </a:p>
          <a:p>
            <a:pPr lvl="4"/>
            <a:endParaRPr/>
          </a:p>
        </p:txBody>
      </p:sp>
      <p:sp>
        <p:nvSpPr>
          <p:cNvPr id="9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claración">
    <p:spTree>
      <p:nvGrpSpPr>
        <p:cNvPr id="1" name=""/>
        <p:cNvGrpSpPr/>
        <p:nvPr/>
      </p:nvGrpSpPr>
      <p:grpSpPr>
        <a:xfrm>
          <a:off x="0" y="0"/>
          <a:ext cx="0" cy="0"/>
          <a:chOff x="0" y="0"/>
          <a:chExt cx="0" cy="0"/>
        </a:xfrm>
      </p:grpSpPr>
      <p:sp>
        <p:nvSpPr>
          <p:cNvPr id="97" name="Nivel de texto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Declaración</a:t>
            </a:r>
          </a:p>
          <a:p>
            <a:pPr lvl="1"/>
            <a:endParaRPr/>
          </a:p>
          <a:p>
            <a:pPr lvl="2"/>
            <a:endParaRPr/>
          </a:p>
          <a:p>
            <a:pPr lvl="3"/>
            <a:endParaRPr/>
          </a:p>
          <a:p>
            <a:pPr lvl="4"/>
            <a:endParaRPr/>
          </a:p>
        </p:txBody>
      </p:sp>
      <p:sp>
        <p:nvSpPr>
          <p:cNvPr id="9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to (grande)">
    <p:spTree>
      <p:nvGrpSpPr>
        <p:cNvPr id="1" name=""/>
        <p:cNvGrpSpPr/>
        <p:nvPr/>
      </p:nvGrpSpPr>
      <p:grpSpPr>
        <a:xfrm>
          <a:off x="0" y="0"/>
          <a:ext cx="0" cy="0"/>
          <a:chOff x="0" y="0"/>
          <a:chExt cx="0" cy="0"/>
        </a:xfrm>
      </p:grpSpPr>
      <p:sp>
        <p:nvSpPr>
          <p:cNvPr id="105" name="Nivel de texto 1…"/>
          <p:cNvSpPr txBox="1">
            <a:spLocks noGrp="1"/>
          </p:cNvSpPr>
          <p:nvPr>
            <p:ph type="body" idx="1" hasCustomPrompt="1"/>
          </p:nvPr>
        </p:nvSpPr>
        <p:spPr>
          <a:xfrm>
            <a:off x="1206500" y="30825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6" name="Información del dato"/>
          <p:cNvSpPr txBox="1">
            <a:spLocks noGrp="1"/>
          </p:cNvSpPr>
          <p:nvPr>
            <p:ph type="body" sz="quarter" idx="21" hasCustomPrompt="1"/>
          </p:nvPr>
        </p:nvSpPr>
        <p:spPr>
          <a:xfrm>
            <a:off x="1206500" y="102687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Información del dato</a:t>
            </a:r>
          </a:p>
        </p:txBody>
      </p:sp>
      <p:sp>
        <p:nvSpPr>
          <p:cNvPr id="10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
    <p:spTree>
      <p:nvGrpSpPr>
        <p:cNvPr id="1" name=""/>
        <p:cNvGrpSpPr/>
        <p:nvPr/>
      </p:nvGrpSpPr>
      <p:grpSpPr>
        <a:xfrm>
          <a:off x="0" y="0"/>
          <a:ext cx="0" cy="0"/>
          <a:chOff x="0" y="0"/>
          <a:chExt cx="0" cy="0"/>
        </a:xfrm>
      </p:grpSpPr>
      <p:sp>
        <p:nvSpPr>
          <p:cNvPr id="114" name="Atribució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Atribución</a:t>
            </a:r>
          </a:p>
        </p:txBody>
      </p:sp>
      <p:sp>
        <p:nvSpPr>
          <p:cNvPr id="115" name="Nivel de texto 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“Frase celebre”</a:t>
            </a:r>
          </a:p>
          <a:p>
            <a:pPr lvl="1"/>
            <a:endParaRPr/>
          </a:p>
          <a:p>
            <a:pPr lvl="2"/>
            <a:endParaRPr/>
          </a:p>
          <a:p>
            <a:pPr lvl="3"/>
            <a:endParaRPr/>
          </a:p>
          <a:p>
            <a:pPr lvl="4"/>
            <a:endParaRPr/>
          </a:p>
        </p:txBody>
      </p:sp>
      <p:sp>
        <p:nvSpPr>
          <p:cNvPr id="11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3 fotos">
    <p:spTree>
      <p:nvGrpSpPr>
        <p:cNvPr id="1" name=""/>
        <p:cNvGrpSpPr/>
        <p:nvPr/>
      </p:nvGrpSpPr>
      <p:grpSpPr>
        <a:xfrm>
          <a:off x="0" y="0"/>
          <a:ext cx="0" cy="0"/>
          <a:chOff x="0" y="0"/>
          <a:chExt cx="0" cy="0"/>
        </a:xfrm>
      </p:grpSpPr>
      <p:sp>
        <p:nvSpPr>
          <p:cNvPr id="123" name="Plato de ensalada con arroz frito, huevos duros y palillo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4" name="Tazón con tortas de salmón, ensalada y humm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5" name="Plato de pasta pappardelle con mantequilla de perejil, avellanas tostadas y queso parmesano rallado"/>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Foto">
    <p:spTree>
      <p:nvGrpSpPr>
        <p:cNvPr id="1" name=""/>
        <p:cNvGrpSpPr/>
        <p:nvPr/>
      </p:nvGrpSpPr>
      <p:grpSpPr>
        <a:xfrm>
          <a:off x="0" y="0"/>
          <a:ext cx="0" cy="0"/>
          <a:chOff x="0" y="0"/>
          <a:chExt cx="0" cy="0"/>
        </a:xfrm>
      </p:grpSpPr>
      <p:sp>
        <p:nvSpPr>
          <p:cNvPr id="133" name="tazón de ensalada con arroz frito, huevos cocidos y palillo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4"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En blanco">
    <p:spTree>
      <p:nvGrpSpPr>
        <p:cNvPr id="1" name=""/>
        <p:cNvGrpSpPr/>
        <p:nvPr/>
      </p:nvGrpSpPr>
      <p:grpSpPr>
        <a:xfrm>
          <a:off x="0" y="0"/>
          <a:ext cx="0" cy="0"/>
          <a:chOff x="0" y="0"/>
          <a:chExt cx="0" cy="0"/>
        </a:xfrm>
      </p:grpSpPr>
      <p:sp>
        <p:nvSpPr>
          <p:cNvPr id="15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GENERAL.jpg" descr="GENERAL.jpg"/>
          <p:cNvPicPr>
            <a:picLocks noChangeAspect="1"/>
          </p:cNvPicPr>
          <p:nvPr/>
        </p:nvPicPr>
        <p:blipFill>
          <a:blip r:embed="rId15"/>
          <a:stretch>
            <a:fillRect/>
          </a:stretch>
        </p:blipFill>
        <p:spPr>
          <a:xfrm>
            <a:off x="0" y="857"/>
            <a:ext cx="24384000" cy="13714286"/>
          </a:xfrm>
          <a:prstGeom prst="rect">
            <a:avLst/>
          </a:prstGeom>
          <a:ln w="12700">
            <a:miter lim="400000"/>
          </a:ln>
        </p:spPr>
      </p:pic>
      <p:sp>
        <p:nvSpPr>
          <p:cNvPr id="3" name="Título de diapositiva"/>
          <p:cNvSpPr txBox="1">
            <a:spLocks noGrp="1"/>
          </p:cNvSpPr>
          <p:nvPr>
            <p:ph type="title" hasCustomPrompt="1"/>
          </p:nvPr>
        </p:nvSpPr>
        <p:spPr>
          <a:xfrm>
            <a:off x="1206500" y="2664001"/>
            <a:ext cx="21971000" cy="14331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Título de diapositiva</a:t>
            </a:r>
          </a:p>
        </p:txBody>
      </p:sp>
      <p:sp>
        <p:nvSpPr>
          <p:cNvPr id="4" name="Nivel de texto 1…"/>
          <p:cNvSpPr txBox="1">
            <a:spLocks noGrp="1"/>
          </p:cNvSpPr>
          <p:nvPr>
            <p:ph type="body" idx="1" hasCustomPrompt="1"/>
          </p:nvPr>
        </p:nvSpPr>
        <p:spPr>
          <a:xfrm>
            <a:off x="1206500" y="5833006"/>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Texto en viñeta de diapositiva</a:t>
            </a:r>
          </a:p>
          <a:p>
            <a:pPr lvl="1"/>
            <a:endParaRPr/>
          </a:p>
          <a:p>
            <a:pPr lvl="2"/>
            <a:endParaRPr/>
          </a:p>
          <a:p>
            <a:pPr lvl="3"/>
            <a:endParaRPr/>
          </a:p>
          <a:p>
            <a:pPr lvl="4"/>
            <a:endParaRPr/>
          </a:p>
        </p:txBody>
      </p:sp>
      <p:sp>
        <p:nvSpPr>
          <p:cNvPr id="5" name="Número de diapositiva"/>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7" r:id="rId7"/>
    <p:sldLayoutId id="2147483658" r:id="rId8"/>
    <p:sldLayoutId id="2147483659" r:id="rId9"/>
    <p:sldLayoutId id="2147483660" r:id="rId10"/>
    <p:sldLayoutId id="2147483661" r:id="rId11"/>
    <p:sldLayoutId id="2147483662" r:id="rId12"/>
    <p:sldLayoutId id="2147483664" r:id="rId13"/>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10.wmf"/><Relationship Id="rId4" Type="http://schemas.openxmlformats.org/officeDocument/2006/relationships/oleObject" Target="NUL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CuadroTexto">
            <a:extLst>
              <a:ext uri="{FF2B5EF4-FFF2-40B4-BE49-F238E27FC236}">
                <a16:creationId xmlns:a16="http://schemas.microsoft.com/office/drawing/2014/main" id="{C41E7F5E-6AC2-40E8-948B-96569A2FC345}"/>
              </a:ext>
            </a:extLst>
          </p:cNvPr>
          <p:cNvSpPr txBox="1">
            <a:spLocks noChangeArrowheads="1"/>
          </p:cNvSpPr>
          <p:nvPr/>
        </p:nvSpPr>
        <p:spPr bwMode="auto">
          <a:xfrm>
            <a:off x="4615496" y="4724400"/>
            <a:ext cx="1231138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13200" dirty="0">
                <a:latin typeface="Calibri" panose="020F0502020204030204" pitchFamily="34" charset="0"/>
              </a:rPr>
              <a:t>COMMISSIONING</a:t>
            </a:r>
          </a:p>
        </p:txBody>
      </p:sp>
      <p:pic>
        <p:nvPicPr>
          <p:cNvPr id="3" name="Imagen 2">
            <a:extLst>
              <a:ext uri="{FF2B5EF4-FFF2-40B4-BE49-F238E27FC236}">
                <a16:creationId xmlns:a16="http://schemas.microsoft.com/office/drawing/2014/main" id="{0ABAA2AD-83C6-2895-7D1A-1B653A9D6E74}"/>
              </a:ext>
            </a:extLst>
          </p:cNvPr>
          <p:cNvPicPr>
            <a:picLocks noChangeAspect="1"/>
          </p:cNvPicPr>
          <p:nvPr/>
        </p:nvPicPr>
        <p:blipFill>
          <a:blip r:embed="rId3"/>
          <a:stretch>
            <a:fillRect/>
          </a:stretch>
        </p:blipFill>
        <p:spPr>
          <a:xfrm>
            <a:off x="1450141" y="1223008"/>
            <a:ext cx="23162301" cy="1824992"/>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44EA360-C384-8809-39E5-DE8E20A188FF}"/>
              </a:ext>
            </a:extLst>
          </p:cNvPr>
          <p:cNvSpPr txBox="1"/>
          <p:nvPr/>
        </p:nvSpPr>
        <p:spPr>
          <a:xfrm>
            <a:off x="914401" y="5500255"/>
            <a:ext cx="20754108" cy="5016758"/>
          </a:xfrm>
          <a:prstGeom prst="rect">
            <a:avLst/>
          </a:prstGeom>
          <a:noFill/>
        </p:spPr>
        <p:txBody>
          <a:bodyPr wrap="square" rtlCol="0">
            <a:spAutoFit/>
          </a:bodyPr>
          <a:lstStyle/>
          <a:p>
            <a:r>
              <a:rPr lang="es-MX" sz="6400" dirty="0">
                <a:solidFill>
                  <a:srgbClr val="545454"/>
                </a:solidFill>
                <a:latin typeface="Comic Sans MS" panose="030F0702030302020204" pitchFamily="66" charset="0"/>
                <a:ea typeface="Times New Roman" panose="02020603050405020304" pitchFamily="18" charset="0"/>
              </a:rPr>
              <a:t>El </a:t>
            </a:r>
            <a:r>
              <a:rPr lang="es-MX" sz="6400" dirty="0" err="1">
                <a:solidFill>
                  <a:srgbClr val="545454"/>
                </a:solidFill>
                <a:latin typeface="Comic Sans MS" panose="030F0702030302020204" pitchFamily="66" charset="0"/>
                <a:ea typeface="Times New Roman" panose="02020603050405020304" pitchFamily="18" charset="0"/>
              </a:rPr>
              <a:t>Comisionamiento</a:t>
            </a:r>
            <a:r>
              <a:rPr lang="es-MX" sz="6400" dirty="0">
                <a:solidFill>
                  <a:srgbClr val="545454"/>
                </a:solidFill>
                <a:latin typeface="Comic Sans MS" panose="030F0702030302020204" pitchFamily="66" charset="0"/>
                <a:ea typeface="Times New Roman" panose="02020603050405020304" pitchFamily="18" charset="0"/>
              </a:rPr>
              <a:t>, tal como lo define en NFPA 3, es un proceso sistemático que suministra confirmación documentada sobre todos los sistemas de edificios en relación a que los mismos funcionan tal y como fueron concebidos. </a:t>
            </a: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5F61FC00-6F48-F4A4-2548-D3B0933671A1}"/>
              </a:ext>
            </a:extLst>
          </p:cNvPr>
          <p:cNvPicPr>
            <a:picLocks noChangeAspect="1"/>
          </p:cNvPicPr>
          <p:nvPr/>
        </p:nvPicPr>
        <p:blipFill>
          <a:blip r:embed="rId2"/>
          <a:stretch>
            <a:fillRect/>
          </a:stretch>
        </p:blipFill>
        <p:spPr>
          <a:xfrm>
            <a:off x="914401" y="746732"/>
            <a:ext cx="22181125" cy="1996468"/>
          </a:xfrm>
          <a:prstGeom prst="rect">
            <a:avLst/>
          </a:prstGeom>
        </p:spPr>
      </p:pic>
    </p:spTree>
    <p:extLst>
      <p:ext uri="{BB962C8B-B14F-4D97-AF65-F5344CB8AC3E}">
        <p14:creationId xmlns:p14="http://schemas.microsoft.com/office/powerpoint/2010/main" val="3178424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44035A5-4A50-1F9F-3435-43788F3E5896}"/>
              </a:ext>
            </a:extLst>
          </p:cNvPr>
          <p:cNvSpPr txBox="1"/>
          <p:nvPr/>
        </p:nvSpPr>
        <p:spPr>
          <a:xfrm>
            <a:off x="2327564" y="4488873"/>
            <a:ext cx="19077708" cy="7971413"/>
          </a:xfrm>
          <a:prstGeom prst="rect">
            <a:avLst/>
          </a:prstGeom>
          <a:noFill/>
        </p:spPr>
        <p:txBody>
          <a:bodyPr wrap="square" rtlCol="0">
            <a:spAutoFit/>
          </a:bodyPr>
          <a:lstStyle/>
          <a:p>
            <a:r>
              <a:rPr lang="es-MX" sz="6400" dirty="0">
                <a:solidFill>
                  <a:srgbClr val="545454"/>
                </a:solidFill>
                <a:latin typeface="Comic Sans MS" panose="030F0702030302020204" pitchFamily="66" charset="0"/>
                <a:ea typeface="Times New Roman" panose="02020603050405020304" pitchFamily="18" charset="0"/>
              </a:rPr>
              <a:t>Es importante señalar que el </a:t>
            </a:r>
            <a:r>
              <a:rPr lang="es-MX" sz="6400" dirty="0" err="1">
                <a:solidFill>
                  <a:srgbClr val="545454"/>
                </a:solidFill>
                <a:latin typeface="Comic Sans MS" panose="030F0702030302020204" pitchFamily="66" charset="0"/>
                <a:ea typeface="Times New Roman" panose="02020603050405020304" pitchFamily="18" charset="0"/>
              </a:rPr>
              <a:t>Comisionamiento</a:t>
            </a:r>
            <a:r>
              <a:rPr lang="es-MX" sz="6400" dirty="0">
                <a:solidFill>
                  <a:srgbClr val="545454"/>
                </a:solidFill>
                <a:latin typeface="Comic Sans MS" panose="030F0702030302020204" pitchFamily="66" charset="0"/>
                <a:ea typeface="Times New Roman" panose="02020603050405020304" pitchFamily="18" charset="0"/>
              </a:rPr>
              <a:t> es un proceso –no es un acto físico único efectuado en campo, no es el cableado de algo, no es la prueba de un dispositivo. Es un proceso que va desde la concepción del proyecto hasta su finalización y continúa hasta la ocupación con el </a:t>
            </a:r>
            <a:r>
              <a:rPr lang="es-MX" sz="6400" dirty="0" err="1">
                <a:solidFill>
                  <a:srgbClr val="545454"/>
                </a:solidFill>
                <a:latin typeface="Comic Sans MS" panose="030F0702030302020204" pitchFamily="66" charset="0"/>
                <a:ea typeface="Times New Roman" panose="02020603050405020304" pitchFamily="18" charset="0"/>
              </a:rPr>
              <a:t>re-comisionamiento</a:t>
            </a:r>
            <a:r>
              <a:rPr lang="es-MX" sz="6400" dirty="0">
                <a:solidFill>
                  <a:srgbClr val="545454"/>
                </a:solidFill>
                <a:latin typeface="Comic Sans MS" panose="030F0702030302020204" pitchFamily="66" charset="0"/>
                <a:ea typeface="Times New Roman" panose="02020603050405020304" pitchFamily="18" charset="0"/>
              </a:rPr>
              <a:t> y las pruebas integrales periódicas. </a:t>
            </a:r>
            <a:endParaRPr lang="es-MX" sz="6400" dirty="0">
              <a:latin typeface="Comic Sans MS" panose="030F0702030302020204" pitchFamily="66" charset="0"/>
            </a:endParaRPr>
          </a:p>
        </p:txBody>
      </p:sp>
      <p:pic>
        <p:nvPicPr>
          <p:cNvPr id="3" name="Imagen 2">
            <a:extLst>
              <a:ext uri="{FF2B5EF4-FFF2-40B4-BE49-F238E27FC236}">
                <a16:creationId xmlns:a16="http://schemas.microsoft.com/office/drawing/2014/main" id="{2E99B054-2DFD-A17D-BC76-9F3533B9A36F}"/>
              </a:ext>
            </a:extLst>
          </p:cNvPr>
          <p:cNvPicPr>
            <a:picLocks noChangeAspect="1"/>
          </p:cNvPicPr>
          <p:nvPr/>
        </p:nvPicPr>
        <p:blipFill>
          <a:blip r:embed="rId2"/>
          <a:stretch>
            <a:fillRect/>
          </a:stretch>
        </p:blipFill>
        <p:spPr>
          <a:xfrm>
            <a:off x="1283887" y="1255714"/>
            <a:ext cx="22747205" cy="1792286"/>
          </a:xfrm>
          <a:prstGeom prst="rect">
            <a:avLst/>
          </a:prstGeom>
        </p:spPr>
      </p:pic>
    </p:spTree>
    <p:extLst>
      <p:ext uri="{BB962C8B-B14F-4D97-AF65-F5344CB8AC3E}">
        <p14:creationId xmlns:p14="http://schemas.microsoft.com/office/powerpoint/2010/main" val="92557224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7B5E799-66F5-CBFA-D2C2-EB09C4DB401F}"/>
              </a:ext>
            </a:extLst>
          </p:cNvPr>
          <p:cNvSpPr txBox="1"/>
          <p:nvPr/>
        </p:nvSpPr>
        <p:spPr>
          <a:xfrm>
            <a:off x="2521527" y="4281054"/>
            <a:ext cx="18010910" cy="7971413"/>
          </a:xfrm>
          <a:prstGeom prst="rect">
            <a:avLst/>
          </a:prstGeom>
          <a:noFill/>
        </p:spPr>
        <p:txBody>
          <a:bodyPr wrap="square" rtlCol="0">
            <a:spAutoFit/>
          </a:bodyPr>
          <a:lstStyle/>
          <a:p>
            <a:r>
              <a:rPr lang="es-MX" sz="6400" dirty="0">
                <a:solidFill>
                  <a:srgbClr val="545454"/>
                </a:solidFill>
                <a:latin typeface="Comic Sans MS" panose="030F0702030302020204" pitchFamily="66" charset="0"/>
                <a:ea typeface="Times New Roman" panose="02020603050405020304" pitchFamily="18" charset="0"/>
              </a:rPr>
              <a:t>La NFPA 3 se enfoca en la protección contra incendios activa y pasiva, y en los sistemas de seguridad humana. Respecto de los sistemas activos, abarca desde costosos sistemas de rociadores y sistemas de alarma de incendios hasta los sistemas que serían de aplicación menos frecuente, como el control de humo o los sistemas de agua nebulizada. </a:t>
            </a: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D92010B8-8A21-B8B3-9D2F-34540CC82A57}"/>
              </a:ext>
            </a:extLst>
          </p:cNvPr>
          <p:cNvPicPr>
            <a:picLocks noChangeAspect="1"/>
          </p:cNvPicPr>
          <p:nvPr/>
        </p:nvPicPr>
        <p:blipFill>
          <a:blip r:embed="rId2"/>
          <a:stretch>
            <a:fillRect/>
          </a:stretch>
        </p:blipFill>
        <p:spPr>
          <a:xfrm>
            <a:off x="1380868" y="848935"/>
            <a:ext cx="22458951" cy="1769574"/>
          </a:xfrm>
          <a:prstGeom prst="rect">
            <a:avLst/>
          </a:prstGeom>
        </p:spPr>
      </p:pic>
    </p:spTree>
    <p:extLst>
      <p:ext uri="{BB962C8B-B14F-4D97-AF65-F5344CB8AC3E}">
        <p14:creationId xmlns:p14="http://schemas.microsoft.com/office/powerpoint/2010/main" val="74170507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C0562B4-4095-B65C-BCAC-8F7A5B028240}"/>
              </a:ext>
            </a:extLst>
          </p:cNvPr>
          <p:cNvSpPr txBox="1"/>
          <p:nvPr/>
        </p:nvSpPr>
        <p:spPr>
          <a:xfrm>
            <a:off x="2632365" y="3588327"/>
            <a:ext cx="18260290" cy="9941183"/>
          </a:xfrm>
          <a:prstGeom prst="rect">
            <a:avLst/>
          </a:prstGeom>
          <a:noFill/>
        </p:spPr>
        <p:txBody>
          <a:bodyPr wrap="square" rtlCol="0">
            <a:spAutoFit/>
          </a:bodyPr>
          <a:lstStyle/>
          <a:p>
            <a:r>
              <a:rPr lang="es-MX" sz="6400" dirty="0">
                <a:solidFill>
                  <a:srgbClr val="545454"/>
                </a:solidFill>
                <a:latin typeface="Comic Sans MS" panose="030F0702030302020204" pitchFamily="66" charset="0"/>
                <a:ea typeface="Calibri" panose="020F0502020204030204" pitchFamily="34" charset="0"/>
              </a:rPr>
              <a:t>¿Por qué es recomendable aplicar NFPA 3?</a:t>
            </a:r>
            <a:br>
              <a:rPr lang="es-MX" sz="6400" dirty="0">
                <a:solidFill>
                  <a:srgbClr val="545454"/>
                </a:solidFill>
                <a:latin typeface="Comic Sans MS" panose="030F0702030302020204" pitchFamily="66" charset="0"/>
                <a:ea typeface="Calibri" panose="020F0502020204030204" pitchFamily="34" charset="0"/>
              </a:rPr>
            </a:br>
            <a:r>
              <a:rPr lang="es-MX" sz="6400" dirty="0">
                <a:solidFill>
                  <a:srgbClr val="545454"/>
                </a:solidFill>
                <a:latin typeface="Comic Sans MS" panose="030F0702030302020204" pitchFamily="66" charset="0"/>
                <a:ea typeface="Calibri" panose="020F0502020204030204" pitchFamily="34" charset="0"/>
              </a:rPr>
              <a:t>Hasta el presente, no existe un enfoque normalizado para un propietario en relación al seguimiento del proceso de diseño y construcción. A menudo, el propietario tiene un nivel de expectativas acorde a lo que paga, pero el producto final no concuerda. Históricamente no existía un modo de cuantificar o monitorear esas expectativas. Esa es la función del </a:t>
            </a:r>
            <a:r>
              <a:rPr lang="es-MX" sz="6400" dirty="0" err="1">
                <a:solidFill>
                  <a:srgbClr val="545454"/>
                </a:solidFill>
                <a:latin typeface="Comic Sans MS" panose="030F0702030302020204" pitchFamily="66" charset="0"/>
                <a:ea typeface="Calibri" panose="020F0502020204030204" pitchFamily="34" charset="0"/>
              </a:rPr>
              <a:t>comisionamiento</a:t>
            </a: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DF2B7DF2-1259-C688-A638-7DC1852622F8}"/>
              </a:ext>
            </a:extLst>
          </p:cNvPr>
          <p:cNvPicPr>
            <a:picLocks noChangeAspect="1"/>
          </p:cNvPicPr>
          <p:nvPr/>
        </p:nvPicPr>
        <p:blipFill>
          <a:blip r:embed="rId2"/>
          <a:stretch>
            <a:fillRect/>
          </a:stretch>
        </p:blipFill>
        <p:spPr>
          <a:xfrm>
            <a:off x="937523" y="585699"/>
            <a:ext cx="22458951" cy="1769574"/>
          </a:xfrm>
          <a:prstGeom prst="rect">
            <a:avLst/>
          </a:prstGeom>
        </p:spPr>
      </p:pic>
    </p:spTree>
    <p:extLst>
      <p:ext uri="{BB962C8B-B14F-4D97-AF65-F5344CB8AC3E}">
        <p14:creationId xmlns:p14="http://schemas.microsoft.com/office/powerpoint/2010/main" val="30093725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410D1E1-4734-2AC8-ED84-E0EF4A0FF92F}"/>
              </a:ext>
            </a:extLst>
          </p:cNvPr>
          <p:cNvSpPr txBox="1"/>
          <p:nvPr/>
        </p:nvSpPr>
        <p:spPr>
          <a:xfrm>
            <a:off x="1704109" y="4211782"/>
            <a:ext cx="20975782" cy="10926068"/>
          </a:xfrm>
          <a:prstGeom prst="rect">
            <a:avLst/>
          </a:prstGeom>
          <a:noFill/>
        </p:spPr>
        <p:txBody>
          <a:bodyPr wrap="square" rtlCol="0">
            <a:spAutoFit/>
          </a:bodyPr>
          <a:lstStyle/>
          <a:p>
            <a:r>
              <a:rPr lang="es-MX" sz="6400" dirty="0">
                <a:solidFill>
                  <a:srgbClr val="545454"/>
                </a:solidFill>
                <a:latin typeface="Comic Sans MS" panose="030F0702030302020204" pitchFamily="66" charset="0"/>
                <a:ea typeface="Calibri" panose="020F0502020204030204" pitchFamily="34" charset="0"/>
              </a:rPr>
              <a:t>Está diseñado de modo tal que los propietarios de edificios puedan descansar por la noche sabiendo que obtendrán aquello por lo que pagaron y que todo ha sido realizado de manera correcta. Con frecuencia los propietarios realmente se encuentran al margen de los procesos. No son expertos en construcción, no son expertos en protección contra incendios. Deben depositar mucha confianza en las personas a quienes contratan.</a:t>
            </a:r>
            <a:br>
              <a:rPr lang="es-MX" sz="6400" dirty="0">
                <a:solidFill>
                  <a:srgbClr val="545454"/>
                </a:solidFill>
                <a:latin typeface="Comic Sans MS" panose="030F0702030302020204" pitchFamily="66" charset="0"/>
                <a:ea typeface="Calibri" panose="020F0502020204030204" pitchFamily="34" charset="0"/>
              </a:rPr>
            </a:br>
            <a:br>
              <a:rPr lang="es-MX" sz="6400" b="1" dirty="0">
                <a:solidFill>
                  <a:srgbClr val="545454"/>
                </a:solidFill>
                <a:latin typeface="Comic Sans MS" panose="030F0702030302020204" pitchFamily="66" charset="0"/>
                <a:ea typeface="Calibri" panose="020F0502020204030204" pitchFamily="34" charset="0"/>
              </a:rPr>
            </a:b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0431EAC3-78FC-ACDE-1E13-0769AD046348}"/>
              </a:ext>
            </a:extLst>
          </p:cNvPr>
          <p:cNvPicPr>
            <a:picLocks noChangeAspect="1"/>
          </p:cNvPicPr>
          <p:nvPr/>
        </p:nvPicPr>
        <p:blipFill>
          <a:blip r:embed="rId2"/>
          <a:stretch>
            <a:fillRect/>
          </a:stretch>
        </p:blipFill>
        <p:spPr>
          <a:xfrm>
            <a:off x="757414" y="835080"/>
            <a:ext cx="22810639" cy="1797284"/>
          </a:xfrm>
          <a:prstGeom prst="rect">
            <a:avLst/>
          </a:prstGeom>
        </p:spPr>
      </p:pic>
    </p:spTree>
    <p:extLst>
      <p:ext uri="{BB962C8B-B14F-4D97-AF65-F5344CB8AC3E}">
        <p14:creationId xmlns:p14="http://schemas.microsoft.com/office/powerpoint/2010/main" val="70972745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5731AA-3501-35AA-1C79-B2ED048284C6}"/>
              </a:ext>
            </a:extLst>
          </p:cNvPr>
          <p:cNvSpPr txBox="1"/>
          <p:nvPr/>
        </p:nvSpPr>
        <p:spPr>
          <a:xfrm>
            <a:off x="1787237" y="5098474"/>
            <a:ext cx="20463164" cy="7971413"/>
          </a:xfrm>
          <a:prstGeom prst="rect">
            <a:avLst/>
          </a:prstGeom>
          <a:noFill/>
        </p:spPr>
        <p:txBody>
          <a:bodyPr wrap="square" rtlCol="0">
            <a:spAutoFit/>
          </a:bodyPr>
          <a:lstStyle/>
          <a:p>
            <a:endParaRPr lang="es-MX" sz="6400" dirty="0">
              <a:solidFill>
                <a:srgbClr val="333333"/>
              </a:solidFill>
              <a:latin typeface="Comic Sans MS" panose="030F0702030302020204" pitchFamily="66" charset="0"/>
              <a:ea typeface="Calibri" panose="020F0502020204030204" pitchFamily="34" charset="0"/>
            </a:endParaRPr>
          </a:p>
          <a:p>
            <a:r>
              <a:rPr lang="es-MX" sz="6400" dirty="0">
                <a:solidFill>
                  <a:srgbClr val="333333"/>
                </a:solidFill>
                <a:latin typeface="Comic Sans MS" panose="030F0702030302020204" pitchFamily="66" charset="0"/>
                <a:ea typeface="Calibri" panose="020F0502020204030204" pitchFamily="34" charset="0"/>
              </a:rPr>
              <a:t>UN PROBLEMA</a:t>
            </a:r>
          </a:p>
          <a:p>
            <a:r>
              <a:rPr lang="es-MX" sz="6400" dirty="0">
                <a:solidFill>
                  <a:srgbClr val="333333"/>
                </a:solidFill>
                <a:latin typeface="Comic Sans MS" panose="030F0702030302020204" pitchFamily="66" charset="0"/>
                <a:ea typeface="Calibri" panose="020F0502020204030204" pitchFamily="34" charset="0"/>
              </a:rPr>
              <a:t>La experiencia indica que, frecuentemente, el asesor o consultor de ingeniería contra incendios es contratado cuando el edificio o el proyecto está avanzado hasta cierto punto o, como mínimo, cuando los cambios en los planos implican molestas, cuando no complejas, modificaciones. </a:t>
            </a: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1D7A3ED7-ADA0-8A2C-0026-81012396D737}"/>
              </a:ext>
            </a:extLst>
          </p:cNvPr>
          <p:cNvPicPr>
            <a:picLocks noChangeAspect="1"/>
          </p:cNvPicPr>
          <p:nvPr/>
        </p:nvPicPr>
        <p:blipFill>
          <a:blip r:embed="rId2"/>
          <a:stretch>
            <a:fillRect/>
          </a:stretch>
        </p:blipFill>
        <p:spPr>
          <a:xfrm>
            <a:off x="923668" y="904353"/>
            <a:ext cx="23162301" cy="1824992"/>
          </a:xfrm>
          <a:prstGeom prst="rect">
            <a:avLst/>
          </a:prstGeom>
        </p:spPr>
      </p:pic>
    </p:spTree>
    <p:extLst>
      <p:ext uri="{BB962C8B-B14F-4D97-AF65-F5344CB8AC3E}">
        <p14:creationId xmlns:p14="http://schemas.microsoft.com/office/powerpoint/2010/main" val="292345709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C6B6FF8-70DA-83C8-CC57-8B8E43D59411}"/>
              </a:ext>
            </a:extLst>
          </p:cNvPr>
          <p:cNvSpPr txBox="1"/>
          <p:nvPr/>
        </p:nvSpPr>
        <p:spPr>
          <a:xfrm>
            <a:off x="1219200" y="6761018"/>
            <a:ext cx="22167272" cy="6001643"/>
          </a:xfrm>
          <a:prstGeom prst="rect">
            <a:avLst/>
          </a:prstGeom>
          <a:noFill/>
        </p:spPr>
        <p:txBody>
          <a:bodyPr wrap="square" rtlCol="0">
            <a:spAutoFit/>
          </a:bodyPr>
          <a:lstStyle/>
          <a:p>
            <a:r>
              <a:rPr lang="es-MX" sz="6400" dirty="0">
                <a:solidFill>
                  <a:srgbClr val="333333"/>
                </a:solidFill>
                <a:latin typeface="Comic Sans MS" panose="030F0702030302020204" pitchFamily="66" charset="0"/>
                <a:ea typeface="Calibri" panose="020F0502020204030204" pitchFamily="34" charset="0"/>
              </a:rPr>
              <a:t>la implementación del (</a:t>
            </a:r>
            <a:r>
              <a:rPr lang="es-MX" sz="6400" i="1" dirty="0" err="1">
                <a:solidFill>
                  <a:srgbClr val="333333"/>
                </a:solidFill>
                <a:latin typeface="Comic Sans MS" panose="030F0702030302020204" pitchFamily="66" charset="0"/>
                <a:ea typeface="Calibri" panose="020F0502020204030204" pitchFamily="34" charset="0"/>
              </a:rPr>
              <a:t>commissioning</a:t>
            </a:r>
            <a:r>
              <a:rPr lang="es-MX" sz="6400" dirty="0">
                <a:solidFill>
                  <a:srgbClr val="333333"/>
                </a:solidFill>
                <a:latin typeface="Comic Sans MS" panose="030F0702030302020204" pitchFamily="66" charset="0"/>
                <a:ea typeface="Calibri" panose="020F0502020204030204" pitchFamily="34" charset="0"/>
              </a:rPr>
              <a:t>) de los sistemas contra incendio ha sido tradicionalmente considerada como la prueba y puesta en servicio de un sistema o componente y no como un proceso que comienza en la fase de proyecto y continúa durante la construcción e, incluso, durante la vida útil del edificio o sistema.</a:t>
            </a: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C7FB9F88-0F84-20E9-0C78-87141AEA4049}"/>
              </a:ext>
            </a:extLst>
          </p:cNvPr>
          <p:cNvPicPr>
            <a:picLocks noChangeAspect="1"/>
          </p:cNvPicPr>
          <p:nvPr/>
        </p:nvPicPr>
        <p:blipFill>
          <a:blip r:embed="rId2"/>
          <a:stretch>
            <a:fillRect/>
          </a:stretch>
        </p:blipFill>
        <p:spPr>
          <a:xfrm>
            <a:off x="992941" y="1112170"/>
            <a:ext cx="22107276" cy="1741865"/>
          </a:xfrm>
          <a:prstGeom prst="rect">
            <a:avLst/>
          </a:prstGeom>
        </p:spPr>
      </p:pic>
    </p:spTree>
    <p:extLst>
      <p:ext uri="{BB962C8B-B14F-4D97-AF65-F5344CB8AC3E}">
        <p14:creationId xmlns:p14="http://schemas.microsoft.com/office/powerpoint/2010/main" val="158931664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362F2AD-2C08-2005-A1E9-4D051398FC14}"/>
              </a:ext>
            </a:extLst>
          </p:cNvPr>
          <p:cNvSpPr txBox="1"/>
          <p:nvPr/>
        </p:nvSpPr>
        <p:spPr>
          <a:xfrm>
            <a:off x="1759528" y="4627419"/>
            <a:ext cx="20629418" cy="9941183"/>
          </a:xfrm>
          <a:prstGeom prst="rect">
            <a:avLst/>
          </a:prstGeom>
          <a:noFill/>
        </p:spPr>
        <p:txBody>
          <a:bodyPr wrap="square" rtlCol="0">
            <a:spAutoFit/>
          </a:bodyPr>
          <a:lstStyle/>
          <a:p>
            <a:r>
              <a:rPr lang="es-MX" sz="6400" dirty="0">
                <a:solidFill>
                  <a:srgbClr val="333333"/>
                </a:solidFill>
                <a:latin typeface="Comic Sans MS" panose="030F0702030302020204" pitchFamily="66" charset="0"/>
                <a:ea typeface="Calibri" panose="020F0502020204030204" pitchFamily="34" charset="0"/>
              </a:rPr>
              <a:t>La correcta interpretación de las normas aplicables, la elección de los sistemas de detección y extinción más eficaces, el cálculo de instalaciones con la mejor relación costo-beneficio y, en síntesis, la definición de una protección contra incendio que constituya el punto de equilibrio más adecuado para cada riesgo, es la labor específica del consultor de incendio que no puede llevarse a cabo por otras disciplinas presentes en el proyecto.</a:t>
            </a:r>
            <a:br>
              <a:rPr lang="es-MX" sz="6400" dirty="0">
                <a:solidFill>
                  <a:srgbClr val="333333"/>
                </a:solidFill>
                <a:latin typeface="Comic Sans MS" panose="030F0702030302020204" pitchFamily="66" charset="0"/>
                <a:ea typeface="Calibri" panose="020F0502020204030204" pitchFamily="34" charset="0"/>
              </a:rPr>
            </a:br>
            <a:endParaRPr lang="es-MX" sz="6400" dirty="0">
              <a:latin typeface="Comic Sans MS" panose="030F0702030302020204" pitchFamily="66" charset="0"/>
            </a:endParaRPr>
          </a:p>
        </p:txBody>
      </p:sp>
      <p:pic>
        <p:nvPicPr>
          <p:cNvPr id="4" name="Imagen 3">
            <a:extLst>
              <a:ext uri="{FF2B5EF4-FFF2-40B4-BE49-F238E27FC236}">
                <a16:creationId xmlns:a16="http://schemas.microsoft.com/office/drawing/2014/main" id="{2EB045EB-40C0-18C0-A175-DFFC23746085}"/>
              </a:ext>
            </a:extLst>
          </p:cNvPr>
          <p:cNvPicPr>
            <a:picLocks noChangeAspect="1"/>
          </p:cNvPicPr>
          <p:nvPr/>
        </p:nvPicPr>
        <p:blipFill>
          <a:blip r:embed="rId2"/>
          <a:stretch>
            <a:fillRect/>
          </a:stretch>
        </p:blipFill>
        <p:spPr>
          <a:xfrm>
            <a:off x="1006795" y="987481"/>
            <a:ext cx="22458951" cy="1769574"/>
          </a:xfrm>
          <a:prstGeom prst="rect">
            <a:avLst/>
          </a:prstGeom>
        </p:spPr>
      </p:pic>
    </p:spTree>
    <p:extLst>
      <p:ext uri="{BB962C8B-B14F-4D97-AF65-F5344CB8AC3E}">
        <p14:creationId xmlns:p14="http://schemas.microsoft.com/office/powerpoint/2010/main" val="95611335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39E612-199D-443B-81EC-8728984E8127}"/>
              </a:ext>
            </a:extLst>
          </p:cNvPr>
          <p:cNvSpPr txBox="1"/>
          <p:nvPr/>
        </p:nvSpPr>
        <p:spPr>
          <a:xfrm>
            <a:off x="1282450" y="4164196"/>
            <a:ext cx="21256486" cy="8956298"/>
          </a:xfrm>
          <a:prstGeom prst="rect">
            <a:avLst/>
          </a:prstGeom>
          <a:noFill/>
        </p:spPr>
        <p:txBody>
          <a:bodyPr wrap="square" rtlCol="0">
            <a:spAutoFit/>
          </a:bodyPr>
          <a:lstStyle/>
          <a:p>
            <a:r>
              <a:rPr lang="es-ES" sz="4800" dirty="0">
                <a:latin typeface="Comic Sans MS" panose="030F0702030302020204" pitchFamily="66" charset="0"/>
              </a:rPr>
              <a:t>Alcance de las actividades de </a:t>
            </a:r>
            <a:r>
              <a:rPr lang="es-ES" sz="4800" dirty="0" err="1">
                <a:latin typeface="Comic Sans MS" panose="030F0702030302020204" pitchFamily="66" charset="0"/>
              </a:rPr>
              <a:t>commissioning</a:t>
            </a:r>
            <a:endParaRPr lang="es-ES" sz="4800" dirty="0">
              <a:latin typeface="Comic Sans MS" panose="030F0702030302020204" pitchFamily="66" charset="0"/>
            </a:endParaRPr>
          </a:p>
          <a:p>
            <a:endParaRPr lang="es-MX" sz="4800" dirty="0">
              <a:latin typeface="Comic Sans MS" panose="030F0702030302020204" pitchFamily="66" charset="0"/>
            </a:endParaRPr>
          </a:p>
          <a:p>
            <a:r>
              <a:rPr lang="es-ES" sz="4800" dirty="0">
                <a:latin typeface="Comic Sans MS" panose="030F0702030302020204" pitchFamily="66" charset="0"/>
              </a:rPr>
              <a:t>Establecer las bases de diseño, conjuntando las necesidades del cliente y los requerimientos de terceros, </a:t>
            </a:r>
          </a:p>
          <a:p>
            <a:endParaRPr lang="es-MX" sz="4800" dirty="0">
              <a:latin typeface="Comic Sans MS" panose="030F0702030302020204" pitchFamily="66" charset="0"/>
            </a:endParaRPr>
          </a:p>
          <a:p>
            <a:r>
              <a:rPr lang="es-ES" sz="4800" dirty="0">
                <a:latin typeface="Comic Sans MS" panose="030F0702030302020204" pitchFamily="66" charset="0"/>
              </a:rPr>
              <a:t>Supervisión del diseño final, asegurando el cumplimiento de las normas que regulan el proyecto esta fase debe entregar, planos de construcción, planos de taller, datos de cálculo y especificaciones de equipo y materiales.</a:t>
            </a:r>
          </a:p>
          <a:p>
            <a:endParaRPr lang="es-MX" sz="4800" dirty="0">
              <a:latin typeface="Comic Sans MS" panose="030F0702030302020204" pitchFamily="66" charset="0"/>
            </a:endParaRPr>
          </a:p>
          <a:p>
            <a:r>
              <a:rPr lang="es-ES" sz="4800" dirty="0">
                <a:latin typeface="Comic Sans MS" panose="030F0702030302020204" pitchFamily="66" charset="0"/>
              </a:rPr>
              <a:t>Verificación de los componentes incluidos en el diseño, para lograr costo beneficio a largo plazo, mantenibilidad y operación amigable.</a:t>
            </a:r>
            <a:endParaRPr lang="es-MX" sz="4800" dirty="0">
              <a:latin typeface="Comic Sans MS" panose="030F0702030302020204" pitchFamily="66" charset="0"/>
            </a:endParaRPr>
          </a:p>
        </p:txBody>
      </p:sp>
      <p:pic>
        <p:nvPicPr>
          <p:cNvPr id="4" name="Imagen 3">
            <a:extLst>
              <a:ext uri="{FF2B5EF4-FFF2-40B4-BE49-F238E27FC236}">
                <a16:creationId xmlns:a16="http://schemas.microsoft.com/office/drawing/2014/main" id="{8E5A5EC2-B7E4-7CA9-8B6B-D73C816A5F64}"/>
              </a:ext>
            </a:extLst>
          </p:cNvPr>
          <p:cNvPicPr>
            <a:picLocks noChangeAspect="1"/>
          </p:cNvPicPr>
          <p:nvPr/>
        </p:nvPicPr>
        <p:blipFill>
          <a:blip r:embed="rId2"/>
          <a:stretch>
            <a:fillRect/>
          </a:stretch>
        </p:blipFill>
        <p:spPr>
          <a:xfrm>
            <a:off x="895959" y="696534"/>
            <a:ext cx="22107276" cy="1741865"/>
          </a:xfrm>
          <a:prstGeom prst="rect">
            <a:avLst/>
          </a:prstGeom>
        </p:spPr>
      </p:pic>
    </p:spTree>
    <p:extLst>
      <p:ext uri="{BB962C8B-B14F-4D97-AF65-F5344CB8AC3E}">
        <p14:creationId xmlns:p14="http://schemas.microsoft.com/office/powerpoint/2010/main" val="11036504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C188913-7CCA-45C1-8604-6480E494B598}"/>
              </a:ext>
            </a:extLst>
          </p:cNvPr>
          <p:cNvSpPr txBox="1"/>
          <p:nvPr/>
        </p:nvSpPr>
        <p:spPr>
          <a:xfrm flipH="1">
            <a:off x="1906383" y="2860663"/>
            <a:ext cx="21244562" cy="10433625"/>
          </a:xfrm>
          <a:prstGeom prst="rect">
            <a:avLst/>
          </a:prstGeom>
          <a:noFill/>
        </p:spPr>
        <p:txBody>
          <a:bodyPr wrap="square" rtlCol="0">
            <a:spAutoFit/>
          </a:bodyPr>
          <a:lstStyle/>
          <a:p>
            <a:r>
              <a:rPr lang="es-ES" sz="4800" dirty="0">
                <a:latin typeface="Comic Sans MS" panose="030F0702030302020204" pitchFamily="66" charset="0"/>
              </a:rPr>
              <a:t>Asistencia en el proceso de cotización y contrato de construcción</a:t>
            </a:r>
          </a:p>
          <a:p>
            <a:endParaRPr lang="es-MX" sz="4800" dirty="0">
              <a:latin typeface="Comic Sans MS" panose="030F0702030302020204" pitchFamily="66" charset="0"/>
            </a:endParaRPr>
          </a:p>
          <a:p>
            <a:r>
              <a:rPr lang="es-ES" sz="4800" dirty="0">
                <a:latin typeface="Comic Sans MS" panose="030F0702030302020204" pitchFamily="66" charset="0"/>
              </a:rPr>
              <a:t>Supervisión del proceso de construcción, asegurando la calidad de la instalación y de los componentes a instalar.</a:t>
            </a:r>
          </a:p>
          <a:p>
            <a:endParaRPr lang="es-MX" sz="4800" dirty="0">
              <a:latin typeface="Comic Sans MS" panose="030F0702030302020204" pitchFamily="66" charset="0"/>
            </a:endParaRPr>
          </a:p>
          <a:p>
            <a:r>
              <a:rPr lang="es-ES" sz="4800" dirty="0">
                <a:latin typeface="Comic Sans MS" panose="030F0702030302020204" pitchFamily="66" charset="0"/>
              </a:rPr>
              <a:t>Criterio de pruebas de recepción del sistema y formas a emplear en el proceso de pruebas</a:t>
            </a:r>
          </a:p>
          <a:p>
            <a:endParaRPr lang="es-MX" sz="4800" dirty="0">
              <a:latin typeface="Comic Sans MS" panose="030F0702030302020204" pitchFamily="66" charset="0"/>
            </a:endParaRPr>
          </a:p>
          <a:p>
            <a:r>
              <a:rPr lang="es-ES" sz="4800" dirty="0">
                <a:latin typeface="Comic Sans MS" panose="030F0702030302020204" pitchFamily="66" charset="0"/>
              </a:rPr>
              <a:t>Entrenamiento en la operación del sistema</a:t>
            </a:r>
          </a:p>
          <a:p>
            <a:endParaRPr lang="es-MX" sz="4800" dirty="0">
              <a:latin typeface="Comic Sans MS" panose="030F0702030302020204" pitchFamily="66" charset="0"/>
            </a:endParaRPr>
          </a:p>
          <a:p>
            <a:r>
              <a:rPr lang="es-ES" sz="4800" dirty="0">
                <a:latin typeface="Comic Sans MS" panose="030F0702030302020204" pitchFamily="66" charset="0"/>
              </a:rPr>
              <a:t>Aceptación del proyecto, en esta fase se deben entregar planos as-</a:t>
            </a:r>
            <a:r>
              <a:rPr lang="es-ES" sz="4800" dirty="0" err="1">
                <a:latin typeface="Comic Sans MS" panose="030F0702030302020204" pitchFamily="66" charset="0"/>
              </a:rPr>
              <a:t>built</a:t>
            </a:r>
            <a:r>
              <a:rPr lang="es-ES" sz="4800" dirty="0">
                <a:latin typeface="Comic Sans MS" panose="030F0702030302020204" pitchFamily="66" charset="0"/>
              </a:rPr>
              <a:t> y todo lo que se hubiere generado como incrementos en el alcance original, las garantías de equipos y mano de obra, manuales de operación y mantenimiento.</a:t>
            </a:r>
            <a:endParaRPr lang="es-MX" sz="4800" dirty="0">
              <a:latin typeface="Comic Sans MS" panose="030F0702030302020204" pitchFamily="66" charset="0"/>
            </a:endParaRPr>
          </a:p>
        </p:txBody>
      </p:sp>
      <p:pic>
        <p:nvPicPr>
          <p:cNvPr id="4" name="Imagen 3">
            <a:extLst>
              <a:ext uri="{FF2B5EF4-FFF2-40B4-BE49-F238E27FC236}">
                <a16:creationId xmlns:a16="http://schemas.microsoft.com/office/drawing/2014/main" id="{C185D702-F599-32FB-2B08-4416468AA64F}"/>
              </a:ext>
            </a:extLst>
          </p:cNvPr>
          <p:cNvPicPr>
            <a:picLocks noChangeAspect="1"/>
          </p:cNvPicPr>
          <p:nvPr/>
        </p:nvPicPr>
        <p:blipFill>
          <a:blip r:embed="rId2"/>
          <a:stretch>
            <a:fillRect/>
          </a:stretch>
        </p:blipFill>
        <p:spPr>
          <a:xfrm>
            <a:off x="798978" y="557989"/>
            <a:ext cx="22107276" cy="1741865"/>
          </a:xfrm>
          <a:prstGeom prst="rect">
            <a:avLst/>
          </a:prstGeom>
        </p:spPr>
      </p:pic>
    </p:spTree>
    <p:extLst>
      <p:ext uri="{BB962C8B-B14F-4D97-AF65-F5344CB8AC3E}">
        <p14:creationId xmlns:p14="http://schemas.microsoft.com/office/powerpoint/2010/main" val="16029190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EF1CD62-F195-497E-998C-4145EB33ECD9}"/>
              </a:ext>
            </a:extLst>
          </p:cNvPr>
          <p:cNvSpPr txBox="1"/>
          <p:nvPr/>
        </p:nvSpPr>
        <p:spPr>
          <a:xfrm flipH="1">
            <a:off x="1325094" y="3043508"/>
            <a:ext cx="20953014" cy="8217634"/>
          </a:xfrm>
          <a:prstGeom prst="rect">
            <a:avLst/>
          </a:prstGeom>
          <a:noFill/>
        </p:spPr>
        <p:txBody>
          <a:bodyPr wrap="square" rtlCol="0">
            <a:spAutoFit/>
          </a:bodyPr>
          <a:lstStyle/>
          <a:p>
            <a:r>
              <a:rPr lang="es-ES" sz="4800" dirty="0">
                <a:latin typeface="Comic Sans MS" panose="030F0702030302020204" pitchFamily="66" charset="0"/>
              </a:rPr>
              <a:t>Es importante que el cliente tenga la siguiente información para un desarrollo correcto del proyecto:</a:t>
            </a:r>
          </a:p>
          <a:p>
            <a:endParaRPr lang="es-MX" sz="4800" dirty="0">
              <a:latin typeface="Comic Sans MS" panose="030F0702030302020204" pitchFamily="66" charset="0"/>
            </a:endParaRPr>
          </a:p>
          <a:p>
            <a:r>
              <a:rPr lang="es-MX" sz="4800" dirty="0">
                <a:latin typeface="Comic Sans MS" panose="030F0702030302020204" pitchFamily="66" charset="0"/>
              </a:rPr>
              <a:t>CONSIDERACIONES AL TIPO DE RIESGO Y PROTECCION</a:t>
            </a:r>
          </a:p>
          <a:p>
            <a:endParaRPr lang="es-MX" sz="4800" dirty="0">
              <a:latin typeface="Comic Sans MS" panose="030F0702030302020204" pitchFamily="66" charset="0"/>
            </a:endParaRPr>
          </a:p>
          <a:p>
            <a:r>
              <a:rPr lang="es-MX" sz="4800" dirty="0">
                <a:latin typeface="Comic Sans MS" panose="030F0702030302020204" pitchFamily="66" charset="0"/>
              </a:rPr>
              <a:t>A.- Tipo de producto a almacenar</a:t>
            </a:r>
          </a:p>
          <a:p>
            <a:r>
              <a:rPr lang="es-MX" sz="4800" dirty="0">
                <a:latin typeface="Comic Sans MS" panose="030F0702030302020204" pitchFamily="66" charset="0"/>
              </a:rPr>
              <a:t>B.- Empacado o no empacado y si es así, tipo de empaque</a:t>
            </a:r>
          </a:p>
          <a:p>
            <a:r>
              <a:rPr lang="es-MX" sz="4800" dirty="0">
                <a:latin typeface="Comic Sans MS" panose="030F0702030302020204" pitchFamily="66" charset="0"/>
              </a:rPr>
              <a:t>C.- En tarima y que tipo de tarima</a:t>
            </a:r>
          </a:p>
          <a:p>
            <a:r>
              <a:rPr lang="es-MX" sz="4800" dirty="0">
                <a:latin typeface="Comic Sans MS" panose="030F0702030302020204" pitchFamily="66" charset="0"/>
              </a:rPr>
              <a:t>D.- Paletizado o en Rack y arreglo</a:t>
            </a:r>
          </a:p>
          <a:p>
            <a:r>
              <a:rPr lang="es-MX" sz="4800" dirty="0">
                <a:latin typeface="Comic Sans MS" panose="030F0702030302020204" pitchFamily="66" charset="0"/>
              </a:rPr>
              <a:t>E.- Edificio</a:t>
            </a:r>
          </a:p>
          <a:p>
            <a:r>
              <a:rPr lang="es-MX" sz="4800" dirty="0">
                <a:latin typeface="Comic Sans MS" panose="030F0702030302020204" pitchFamily="66" charset="0"/>
              </a:rPr>
              <a:t>F.- Altura de almacenaje</a:t>
            </a:r>
          </a:p>
        </p:txBody>
      </p:sp>
      <p:pic>
        <p:nvPicPr>
          <p:cNvPr id="4" name="Imagen 3">
            <a:extLst>
              <a:ext uri="{FF2B5EF4-FFF2-40B4-BE49-F238E27FC236}">
                <a16:creationId xmlns:a16="http://schemas.microsoft.com/office/drawing/2014/main" id="{D174A29B-AFB8-CA36-4CFF-8BC8804ED0A1}"/>
              </a:ext>
            </a:extLst>
          </p:cNvPr>
          <p:cNvPicPr>
            <a:picLocks noChangeAspect="1"/>
          </p:cNvPicPr>
          <p:nvPr/>
        </p:nvPicPr>
        <p:blipFill>
          <a:blip r:embed="rId2"/>
          <a:stretch>
            <a:fillRect/>
          </a:stretch>
        </p:blipFill>
        <p:spPr>
          <a:xfrm>
            <a:off x="1602185" y="612203"/>
            <a:ext cx="21595050" cy="1701506"/>
          </a:xfrm>
          <a:prstGeom prst="rect">
            <a:avLst/>
          </a:prstGeom>
        </p:spPr>
      </p:pic>
    </p:spTree>
    <p:extLst>
      <p:ext uri="{BB962C8B-B14F-4D97-AF65-F5344CB8AC3E}">
        <p14:creationId xmlns:p14="http://schemas.microsoft.com/office/powerpoint/2010/main" val="29980066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B73BD5E4-A706-4C82-B9CB-5662A4143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223" y="4613564"/>
            <a:ext cx="15300326" cy="857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Llamada ovalada">
            <a:extLst>
              <a:ext uri="{FF2B5EF4-FFF2-40B4-BE49-F238E27FC236}">
                <a16:creationId xmlns:a16="http://schemas.microsoft.com/office/drawing/2014/main" id="{A91464E6-8FF1-4D70-9D1C-DAEAE74F0A71}"/>
              </a:ext>
            </a:extLst>
          </p:cNvPr>
          <p:cNvSpPr/>
          <p:nvPr/>
        </p:nvSpPr>
        <p:spPr>
          <a:xfrm>
            <a:off x="13569950" y="6743700"/>
            <a:ext cx="5143500" cy="1143000"/>
          </a:xfrm>
          <a:prstGeom prst="wedgeEllipseCallout">
            <a:avLst>
              <a:gd name="adj1" fmla="val -62166"/>
              <a:gd name="adj2" fmla="val -5749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MX" sz="4800" dirty="0"/>
              <a:t>Reguladora?</a:t>
            </a:r>
          </a:p>
        </p:txBody>
      </p:sp>
      <p:sp>
        <p:nvSpPr>
          <p:cNvPr id="14340" name="3 CuadroTexto">
            <a:extLst>
              <a:ext uri="{FF2B5EF4-FFF2-40B4-BE49-F238E27FC236}">
                <a16:creationId xmlns:a16="http://schemas.microsoft.com/office/drawing/2014/main" id="{8B3385F6-F306-4E3E-8FBB-39A2DF06C2B8}"/>
              </a:ext>
            </a:extLst>
          </p:cNvPr>
          <p:cNvSpPr txBox="1">
            <a:spLocks noChangeArrowheads="1"/>
          </p:cNvSpPr>
          <p:nvPr/>
        </p:nvSpPr>
        <p:spPr bwMode="auto">
          <a:xfrm>
            <a:off x="3958881" y="3071443"/>
            <a:ext cx="138566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5600" b="1" dirty="0">
                <a:latin typeface="Calibri" panose="020F0502020204030204" pitchFamily="34" charset="0"/>
              </a:rPr>
              <a:t>CAUSAS QUE JUSTIFICAN EL COMMISSIONING</a:t>
            </a:r>
          </a:p>
        </p:txBody>
      </p:sp>
      <p:pic>
        <p:nvPicPr>
          <p:cNvPr id="4" name="Imagen 3">
            <a:extLst>
              <a:ext uri="{FF2B5EF4-FFF2-40B4-BE49-F238E27FC236}">
                <a16:creationId xmlns:a16="http://schemas.microsoft.com/office/drawing/2014/main" id="{415C22C6-00B4-5E12-9BE3-38D2549C95E2}"/>
              </a:ext>
            </a:extLst>
          </p:cNvPr>
          <p:cNvPicPr>
            <a:picLocks noChangeAspect="1"/>
          </p:cNvPicPr>
          <p:nvPr/>
        </p:nvPicPr>
        <p:blipFill>
          <a:blip r:embed="rId4"/>
          <a:stretch>
            <a:fillRect/>
          </a:stretch>
        </p:blipFill>
        <p:spPr>
          <a:xfrm>
            <a:off x="923668" y="641117"/>
            <a:ext cx="21052251" cy="1658738"/>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a:extLst>
              <a:ext uri="{FF2B5EF4-FFF2-40B4-BE49-F238E27FC236}">
                <a16:creationId xmlns:a16="http://schemas.microsoft.com/office/drawing/2014/main" id="{134E39B0-EE87-4731-AFB3-370D19559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864" y="4699868"/>
            <a:ext cx="10715624"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Llamada ovalada">
            <a:extLst>
              <a:ext uri="{FF2B5EF4-FFF2-40B4-BE49-F238E27FC236}">
                <a16:creationId xmlns:a16="http://schemas.microsoft.com/office/drawing/2014/main" id="{A820C593-E101-47E2-9AAA-8E65195675F7}"/>
              </a:ext>
            </a:extLst>
          </p:cNvPr>
          <p:cNvSpPr/>
          <p:nvPr/>
        </p:nvSpPr>
        <p:spPr>
          <a:xfrm>
            <a:off x="6543676" y="2647950"/>
            <a:ext cx="4381500" cy="1285876"/>
          </a:xfrm>
          <a:prstGeom prst="wedgeEllipseCallout">
            <a:avLst>
              <a:gd name="adj1" fmla="val -63268"/>
              <a:gd name="adj2" fmla="val 11938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MX" sz="4800" dirty="0"/>
              <a:t>Hule</a:t>
            </a:r>
          </a:p>
        </p:txBody>
      </p:sp>
      <p:pic>
        <p:nvPicPr>
          <p:cNvPr id="15364" name="Picture 3" descr="IMG_0273">
            <a:extLst>
              <a:ext uri="{FF2B5EF4-FFF2-40B4-BE49-F238E27FC236}">
                <a16:creationId xmlns:a16="http://schemas.microsoft.com/office/drawing/2014/main" id="{0790A96B-C9FC-4F35-8288-63F0681547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0200" y="4308476"/>
            <a:ext cx="11049000" cy="620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Llamada ovalada">
            <a:extLst>
              <a:ext uri="{FF2B5EF4-FFF2-40B4-BE49-F238E27FC236}">
                <a16:creationId xmlns:a16="http://schemas.microsoft.com/office/drawing/2014/main" id="{BA649CD7-9F73-4B61-8567-3D9DF0C56A19}"/>
              </a:ext>
            </a:extLst>
          </p:cNvPr>
          <p:cNvSpPr/>
          <p:nvPr/>
        </p:nvSpPr>
        <p:spPr>
          <a:xfrm>
            <a:off x="17557750" y="5381627"/>
            <a:ext cx="7239000" cy="1225550"/>
          </a:xfrm>
          <a:prstGeom prst="wedgeEllipseCallout">
            <a:avLst>
              <a:gd name="adj1" fmla="val -23359"/>
              <a:gd name="adj2" fmla="val 9421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MX" sz="4800" dirty="0"/>
              <a:t>Varilla Roscada</a:t>
            </a:r>
          </a:p>
        </p:txBody>
      </p:sp>
      <p:pic>
        <p:nvPicPr>
          <p:cNvPr id="3" name="Imagen 2">
            <a:extLst>
              <a:ext uri="{FF2B5EF4-FFF2-40B4-BE49-F238E27FC236}">
                <a16:creationId xmlns:a16="http://schemas.microsoft.com/office/drawing/2014/main" id="{AE93B098-87EF-E567-1B8F-BCB69F5D5573}"/>
              </a:ext>
            </a:extLst>
          </p:cNvPr>
          <p:cNvPicPr>
            <a:picLocks noChangeAspect="1"/>
          </p:cNvPicPr>
          <p:nvPr/>
        </p:nvPicPr>
        <p:blipFill>
          <a:blip r:embed="rId5"/>
          <a:stretch>
            <a:fillRect/>
          </a:stretch>
        </p:blipFill>
        <p:spPr>
          <a:xfrm>
            <a:off x="1006796" y="614906"/>
            <a:ext cx="22615770" cy="178193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K:\CRUZ 2011\CRUZ 2010\AEGIS\SDC13197.JPG">
            <a:extLst>
              <a:ext uri="{FF2B5EF4-FFF2-40B4-BE49-F238E27FC236}">
                <a16:creationId xmlns:a16="http://schemas.microsoft.com/office/drawing/2014/main" id="{68B6FB7B-9E37-4132-B006-187C5FA91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59" y="2064327"/>
            <a:ext cx="19827394" cy="1115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a:extLst>
              <a:ext uri="{FF2B5EF4-FFF2-40B4-BE49-F238E27FC236}">
                <a16:creationId xmlns:a16="http://schemas.microsoft.com/office/drawing/2014/main" id="{A2A69E13-84F7-8D45-D319-BC3B47BD7133}"/>
              </a:ext>
            </a:extLst>
          </p:cNvPr>
          <p:cNvPicPr>
            <a:picLocks noChangeAspect="1"/>
          </p:cNvPicPr>
          <p:nvPr/>
        </p:nvPicPr>
        <p:blipFill>
          <a:blip r:embed="rId4"/>
          <a:stretch>
            <a:fillRect/>
          </a:stretch>
        </p:blipFill>
        <p:spPr>
          <a:xfrm>
            <a:off x="745258" y="498763"/>
            <a:ext cx="22507281" cy="1773382"/>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a:extLst>
              <a:ext uri="{FF2B5EF4-FFF2-40B4-BE49-F238E27FC236}">
                <a16:creationId xmlns:a16="http://schemas.microsoft.com/office/drawing/2014/main" id="{D542370D-D397-4D70-AE97-E8E347A8C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436" y="4182342"/>
            <a:ext cx="15049500" cy="8429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Llamada ovalada">
            <a:extLst>
              <a:ext uri="{FF2B5EF4-FFF2-40B4-BE49-F238E27FC236}">
                <a16:creationId xmlns:a16="http://schemas.microsoft.com/office/drawing/2014/main" id="{634CDA50-AA99-4BDE-8B9D-837EF9FF67E8}"/>
              </a:ext>
            </a:extLst>
          </p:cNvPr>
          <p:cNvSpPr/>
          <p:nvPr/>
        </p:nvSpPr>
        <p:spPr>
          <a:xfrm>
            <a:off x="1524000" y="4714876"/>
            <a:ext cx="4953000" cy="1143000"/>
          </a:xfrm>
          <a:prstGeom prst="wedgeEllipseCallout">
            <a:avLst>
              <a:gd name="adj1" fmla="val 76397"/>
              <a:gd name="adj2" fmla="val -1549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MX" sz="4800" dirty="0"/>
              <a:t>Agua para SCI</a:t>
            </a:r>
          </a:p>
        </p:txBody>
      </p:sp>
      <p:pic>
        <p:nvPicPr>
          <p:cNvPr id="4" name="Imagen 3">
            <a:extLst>
              <a:ext uri="{FF2B5EF4-FFF2-40B4-BE49-F238E27FC236}">
                <a16:creationId xmlns:a16="http://schemas.microsoft.com/office/drawing/2014/main" id="{FF45ADCB-D232-06E5-D726-7473346722CB}"/>
              </a:ext>
            </a:extLst>
          </p:cNvPr>
          <p:cNvPicPr>
            <a:picLocks noChangeAspect="1"/>
          </p:cNvPicPr>
          <p:nvPr/>
        </p:nvPicPr>
        <p:blipFill>
          <a:blip r:embed="rId4"/>
          <a:stretch>
            <a:fillRect/>
          </a:stretch>
        </p:blipFill>
        <p:spPr>
          <a:xfrm>
            <a:off x="909814" y="793518"/>
            <a:ext cx="22283094" cy="1755718"/>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L:\IMG_0170.jpg">
            <a:extLst>
              <a:ext uri="{FF2B5EF4-FFF2-40B4-BE49-F238E27FC236}">
                <a16:creationId xmlns:a16="http://schemas.microsoft.com/office/drawing/2014/main" id="{54B29007-4DD5-4C08-A08A-87D7DAF0B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64" y="3048001"/>
            <a:ext cx="18524025" cy="1037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a:extLst>
              <a:ext uri="{FF2B5EF4-FFF2-40B4-BE49-F238E27FC236}">
                <a16:creationId xmlns:a16="http://schemas.microsoft.com/office/drawing/2014/main" id="{2707F63E-0F83-8D19-63A1-6C257ABB465C}"/>
              </a:ext>
            </a:extLst>
          </p:cNvPr>
          <p:cNvPicPr>
            <a:picLocks noChangeAspect="1"/>
          </p:cNvPicPr>
          <p:nvPr/>
        </p:nvPicPr>
        <p:blipFill>
          <a:blip r:embed="rId4"/>
          <a:stretch>
            <a:fillRect/>
          </a:stretch>
        </p:blipFill>
        <p:spPr>
          <a:xfrm>
            <a:off x="757413" y="641117"/>
            <a:ext cx="21755601" cy="1714156"/>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a:extLst>
              <a:ext uri="{FF2B5EF4-FFF2-40B4-BE49-F238E27FC236}">
                <a16:creationId xmlns:a16="http://schemas.microsoft.com/office/drawing/2014/main" id="{1685BFE5-9130-4F1B-AF74-DBC403C5D28B}"/>
              </a:ext>
            </a:extLst>
          </p:cNvPr>
          <p:cNvGraphicFramePr>
            <a:graphicFrameLocks noChangeAspect="1"/>
          </p:cNvGraphicFramePr>
          <p:nvPr>
            <p:extLst>
              <p:ext uri="{D42A27DB-BD31-4B8C-83A1-F6EECF244321}">
                <p14:modId xmlns:p14="http://schemas.microsoft.com/office/powerpoint/2010/main" val="2192488640"/>
              </p:ext>
            </p:extLst>
          </p:nvPr>
        </p:nvGraphicFramePr>
        <p:xfrm>
          <a:off x="-2000251" y="2369128"/>
          <a:ext cx="28765502" cy="11236326"/>
        </p:xfrm>
        <a:graphic>
          <a:graphicData uri="http://schemas.openxmlformats.org/presentationml/2006/ole">
            <mc:AlternateContent xmlns:mc="http://schemas.openxmlformats.org/markup-compatibility/2006">
              <mc:Choice xmlns:v="urn:schemas-microsoft-com:vml" Requires="v">
                <p:oleObj name="AutoCAD Drawing" r:id="rId4" imgW="8467560" imgH="4410000" progId="">
                  <p:embed/>
                </p:oleObj>
              </mc:Choice>
              <mc:Fallback>
                <p:oleObj name="AutoCAD Drawing" r:id="rId4" imgW="8467560" imgH="4410000" progId="">
                  <p:embed/>
                  <p:pic>
                    <p:nvPicPr>
                      <p:cNvPr id="1026" name="Object 4">
                        <a:extLst>
                          <a:ext uri="{FF2B5EF4-FFF2-40B4-BE49-F238E27FC236}">
                            <a16:creationId xmlns:a16="http://schemas.microsoft.com/office/drawing/2014/main" id="{1685BFE5-9130-4F1B-AF74-DBC403C5D2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1" y="2369128"/>
                        <a:ext cx="28765502" cy="11236326"/>
                      </a:xfrm>
                      <a:prstGeom prst="rect">
                        <a:avLst/>
                      </a:prstGeom>
                      <a:solidFill>
                        <a:srgbClr val="33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2 Elipse">
            <a:extLst>
              <a:ext uri="{FF2B5EF4-FFF2-40B4-BE49-F238E27FC236}">
                <a16:creationId xmlns:a16="http://schemas.microsoft.com/office/drawing/2014/main" id="{385C75F4-2562-4FD2-AB0B-744B34FF4B95}"/>
              </a:ext>
            </a:extLst>
          </p:cNvPr>
          <p:cNvSpPr/>
          <p:nvPr/>
        </p:nvSpPr>
        <p:spPr>
          <a:xfrm>
            <a:off x="2286000" y="3571877"/>
            <a:ext cx="571500" cy="285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MX" sz="4800" dirty="0"/>
          </a:p>
        </p:txBody>
      </p:sp>
      <p:sp>
        <p:nvSpPr>
          <p:cNvPr id="4" name="3 Elipse">
            <a:extLst>
              <a:ext uri="{FF2B5EF4-FFF2-40B4-BE49-F238E27FC236}">
                <a16:creationId xmlns:a16="http://schemas.microsoft.com/office/drawing/2014/main" id="{26386907-19AB-43CD-B73E-79E47E6467BA}"/>
              </a:ext>
            </a:extLst>
          </p:cNvPr>
          <p:cNvSpPr/>
          <p:nvPr/>
        </p:nvSpPr>
        <p:spPr>
          <a:xfrm>
            <a:off x="12382500" y="4429127"/>
            <a:ext cx="571500" cy="285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MX" sz="4800" dirty="0"/>
          </a:p>
        </p:txBody>
      </p:sp>
      <p:sp>
        <p:nvSpPr>
          <p:cNvPr id="5" name="4 Elipse">
            <a:extLst>
              <a:ext uri="{FF2B5EF4-FFF2-40B4-BE49-F238E27FC236}">
                <a16:creationId xmlns:a16="http://schemas.microsoft.com/office/drawing/2014/main" id="{50E7846A-8C9D-4195-9D58-F3AE4FF5E869}"/>
              </a:ext>
            </a:extLst>
          </p:cNvPr>
          <p:cNvSpPr/>
          <p:nvPr/>
        </p:nvSpPr>
        <p:spPr>
          <a:xfrm>
            <a:off x="14287500" y="5572127"/>
            <a:ext cx="571500" cy="285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MX" sz="4800" dirty="0"/>
          </a:p>
        </p:txBody>
      </p:sp>
      <p:sp>
        <p:nvSpPr>
          <p:cNvPr id="6" name="5 Elipse">
            <a:extLst>
              <a:ext uri="{FF2B5EF4-FFF2-40B4-BE49-F238E27FC236}">
                <a16:creationId xmlns:a16="http://schemas.microsoft.com/office/drawing/2014/main" id="{0086B54C-2896-4621-A774-C3DCB1B698AE}"/>
              </a:ext>
            </a:extLst>
          </p:cNvPr>
          <p:cNvSpPr/>
          <p:nvPr/>
        </p:nvSpPr>
        <p:spPr>
          <a:xfrm>
            <a:off x="9525000" y="5857877"/>
            <a:ext cx="571500" cy="285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MX" sz="4800" dirty="0"/>
          </a:p>
        </p:txBody>
      </p:sp>
      <p:pic>
        <p:nvPicPr>
          <p:cNvPr id="7" name="Imagen 6">
            <a:extLst>
              <a:ext uri="{FF2B5EF4-FFF2-40B4-BE49-F238E27FC236}">
                <a16:creationId xmlns:a16="http://schemas.microsoft.com/office/drawing/2014/main" id="{277D2A47-7A1A-619D-0CC1-F985B7903E70}"/>
              </a:ext>
            </a:extLst>
          </p:cNvPr>
          <p:cNvPicPr>
            <a:picLocks noChangeAspect="1"/>
          </p:cNvPicPr>
          <p:nvPr/>
        </p:nvPicPr>
        <p:blipFill>
          <a:blip r:embed="rId6"/>
          <a:stretch>
            <a:fillRect/>
          </a:stretch>
        </p:blipFill>
        <p:spPr>
          <a:xfrm>
            <a:off x="452613" y="350170"/>
            <a:ext cx="22634795" cy="1783429"/>
          </a:xfrm>
          <a:prstGeom prst="rect">
            <a:avLst/>
          </a:prstGeom>
        </p:spPr>
      </p:pic>
    </p:spTree>
    <p:custDataLst>
      <p:tags r:id="rId1"/>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IMG_0158.jpg">
            <a:extLst>
              <a:ext uri="{FF2B5EF4-FFF2-40B4-BE49-F238E27FC236}">
                <a16:creationId xmlns:a16="http://schemas.microsoft.com/office/drawing/2014/main" id="{0B3F0443-28B0-4FDE-B1AA-B65B235BC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6708" y="2732810"/>
            <a:ext cx="18834100" cy="1055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Llamada ovalada">
            <a:extLst>
              <a:ext uri="{FF2B5EF4-FFF2-40B4-BE49-F238E27FC236}">
                <a16:creationId xmlns:a16="http://schemas.microsoft.com/office/drawing/2014/main" id="{6860C572-DB38-4E44-8D35-109EEBFED645}"/>
              </a:ext>
            </a:extLst>
          </p:cNvPr>
          <p:cNvSpPr/>
          <p:nvPr/>
        </p:nvSpPr>
        <p:spPr>
          <a:xfrm>
            <a:off x="11658600" y="2457451"/>
            <a:ext cx="8191500" cy="1428750"/>
          </a:xfrm>
          <a:prstGeom prst="wedgeEllipseCallout">
            <a:avLst>
              <a:gd name="adj1" fmla="val -78507"/>
              <a:gd name="adj2" fmla="val 209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MX" sz="4800" dirty="0"/>
              <a:t>Antisismico???</a:t>
            </a:r>
          </a:p>
        </p:txBody>
      </p:sp>
      <p:pic>
        <p:nvPicPr>
          <p:cNvPr id="4" name="Imagen 3">
            <a:extLst>
              <a:ext uri="{FF2B5EF4-FFF2-40B4-BE49-F238E27FC236}">
                <a16:creationId xmlns:a16="http://schemas.microsoft.com/office/drawing/2014/main" id="{CED91435-80C6-B8F5-A907-C24787B2D4C9}"/>
              </a:ext>
            </a:extLst>
          </p:cNvPr>
          <p:cNvPicPr>
            <a:picLocks noChangeAspect="1"/>
          </p:cNvPicPr>
          <p:nvPr/>
        </p:nvPicPr>
        <p:blipFill>
          <a:blip r:embed="rId4"/>
          <a:stretch>
            <a:fillRect/>
          </a:stretch>
        </p:blipFill>
        <p:spPr>
          <a:xfrm>
            <a:off x="1380868" y="571843"/>
            <a:ext cx="21579757" cy="1700301"/>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CuadroTexto">
            <a:extLst>
              <a:ext uri="{FF2B5EF4-FFF2-40B4-BE49-F238E27FC236}">
                <a16:creationId xmlns:a16="http://schemas.microsoft.com/office/drawing/2014/main" id="{9F4A2832-3ADD-40D3-A50C-2BFD90746C5F}"/>
              </a:ext>
            </a:extLst>
          </p:cNvPr>
          <p:cNvSpPr txBox="1">
            <a:spLocks noChangeArrowheads="1"/>
          </p:cNvSpPr>
          <p:nvPr/>
        </p:nvSpPr>
        <p:spPr bwMode="auto">
          <a:xfrm>
            <a:off x="226457" y="2937163"/>
            <a:ext cx="25510510" cy="104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4800" b="1" dirty="0">
                <a:latin typeface="Comic Sans MS" panose="030F0702030302020204" pitchFamily="66" charset="0"/>
              </a:rPr>
              <a:t>Agente de </a:t>
            </a:r>
            <a:r>
              <a:rPr lang="es-MX" altLang="es-MX" sz="4800" b="1" i="1" dirty="0" err="1">
                <a:latin typeface="Comic Sans MS" panose="030F0702030302020204" pitchFamily="66" charset="0"/>
              </a:rPr>
              <a:t>Commissioning</a:t>
            </a:r>
            <a:r>
              <a:rPr lang="es-MX" altLang="es-MX" sz="4800" b="1" i="1" dirty="0">
                <a:latin typeface="Comic Sans MS" panose="030F0702030302020204" pitchFamily="66" charset="0"/>
              </a:rPr>
              <a:t>. (</a:t>
            </a:r>
            <a:r>
              <a:rPr lang="es-MX" altLang="es-MX" sz="4800" b="1" i="1" dirty="0" err="1">
                <a:latin typeface="Comic Sans MS" panose="030F0702030302020204" pitchFamily="66" charset="0"/>
              </a:rPr>
              <a:t>FFCxA</a:t>
            </a:r>
            <a:r>
              <a:rPr lang="es-MX" altLang="es-MX" sz="4800" b="1" i="1" dirty="0">
                <a:latin typeface="Comic Sans MS" panose="030F0702030302020204" pitchFamily="66" charset="0"/>
              </a:rPr>
              <a:t>). </a:t>
            </a:r>
          </a:p>
          <a:p>
            <a:pPr eaLnBrk="1" hangingPunct="1"/>
            <a:r>
              <a:rPr lang="es-MX" altLang="es-MX" sz="4800" dirty="0">
                <a:latin typeface="Comic Sans MS" panose="030F0702030302020204" pitchFamily="66" charset="0"/>
              </a:rPr>
              <a:t>Una persona o entidad identificada por el propietario, que conduce los planes, </a:t>
            </a:r>
          </a:p>
          <a:p>
            <a:pPr eaLnBrk="1" hangingPunct="1"/>
            <a:r>
              <a:rPr lang="es-MX" altLang="es-MX" sz="4800" dirty="0">
                <a:latin typeface="Comic Sans MS" panose="030F0702030302020204" pitchFamily="66" charset="0"/>
              </a:rPr>
              <a:t>programas, documentos, coordina el equipo de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 para la protección </a:t>
            </a:r>
          </a:p>
          <a:p>
            <a:pPr eaLnBrk="1" hangingPunct="1"/>
            <a:r>
              <a:rPr lang="es-MX" altLang="es-MX" sz="4800" dirty="0">
                <a:latin typeface="Comic Sans MS" panose="030F0702030302020204" pitchFamily="66" charset="0"/>
              </a:rPr>
              <a:t>contra incendios y seguridad, e implementa el proceso de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 y </a:t>
            </a:r>
          </a:p>
          <a:p>
            <a:pPr eaLnBrk="1" hangingPunct="1"/>
            <a:r>
              <a:rPr lang="es-MX" altLang="es-MX" sz="4800" dirty="0">
                <a:latin typeface="Comic Sans MS" panose="030F0702030302020204" pitchFamily="66" charset="0"/>
              </a:rPr>
              <a:t>pruebas de los sistemas contra fuego y de seguridad a la vida humana. </a:t>
            </a:r>
          </a:p>
          <a:p>
            <a:pPr eaLnBrk="1" hangingPunct="1"/>
            <a:r>
              <a:rPr lang="es-MX" altLang="es-MX" sz="4800" b="1" i="1" dirty="0" err="1">
                <a:latin typeface="Comic Sans MS" panose="030F0702030302020204" pitchFamily="66" charset="0"/>
              </a:rPr>
              <a:t>Recommissioning</a:t>
            </a:r>
            <a:r>
              <a:rPr lang="es-MX" altLang="es-MX" sz="4800" b="1" i="1" dirty="0">
                <a:latin typeface="Comic Sans MS" panose="030F0702030302020204" pitchFamily="66" charset="0"/>
              </a:rPr>
              <a:t> ( Re-</a:t>
            </a:r>
            <a:r>
              <a:rPr lang="es-MX" altLang="es-MX" sz="4800" b="1" i="1" dirty="0" err="1">
                <a:latin typeface="Comic Sans MS" panose="030F0702030302020204" pitchFamily="66" charset="0"/>
              </a:rPr>
              <a:t>FFCx</a:t>
            </a:r>
            <a:r>
              <a:rPr lang="es-MX" altLang="es-MX" sz="4800" b="1" i="1" dirty="0">
                <a:latin typeface="Comic Sans MS" panose="030F0702030302020204" pitchFamily="66" charset="0"/>
              </a:rPr>
              <a:t> ). </a:t>
            </a:r>
          </a:p>
          <a:p>
            <a:pPr eaLnBrk="1" hangingPunct="1"/>
            <a:r>
              <a:rPr lang="es-MX" altLang="es-MX" sz="4800" dirty="0">
                <a:latin typeface="Comic Sans MS" panose="030F0702030302020204" pitchFamily="66" charset="0"/>
              </a:rPr>
              <a:t>El proceso de verificación del desempeño de protección contra incendios existentes y de</a:t>
            </a:r>
          </a:p>
          <a:p>
            <a:pPr eaLnBrk="1" hangingPunct="1"/>
            <a:r>
              <a:rPr lang="es-MX" altLang="es-MX" sz="4800" dirty="0">
                <a:latin typeface="Comic Sans MS" panose="030F0702030302020204" pitchFamily="66" charset="0"/>
              </a:rPr>
              <a:t> la vida los sistemas de seguridad, que han sido previamente encargado de asegurar </a:t>
            </a:r>
          </a:p>
          <a:p>
            <a:pPr eaLnBrk="1" hangingPunct="1"/>
            <a:r>
              <a:rPr lang="es-MX" altLang="es-MX" sz="4800" dirty="0">
                <a:latin typeface="Comic Sans MS" panose="030F0702030302020204" pitchFamily="66" charset="0"/>
              </a:rPr>
              <a:t>que los sistemas continúan funcionando  según el propósito del diseño o las </a:t>
            </a:r>
          </a:p>
          <a:p>
            <a:pPr eaLnBrk="1" hangingPunct="1"/>
            <a:r>
              <a:rPr lang="es-MX" altLang="es-MX" sz="4800" dirty="0">
                <a:latin typeface="Comic Sans MS" panose="030F0702030302020204" pitchFamily="66" charset="0"/>
              </a:rPr>
              <a:t>necesidades actuales de funcionamiento. </a:t>
            </a:r>
          </a:p>
          <a:p>
            <a:pPr eaLnBrk="1" hangingPunct="1"/>
            <a:r>
              <a:rPr lang="es-MX" altLang="es-MX" sz="4800" b="1" i="1" dirty="0" err="1">
                <a:latin typeface="Comic Sans MS" panose="030F0702030302020204" pitchFamily="66" charset="0"/>
              </a:rPr>
              <a:t>Retro-commissioning</a:t>
            </a:r>
            <a:r>
              <a:rPr lang="es-MX" altLang="es-MX" sz="4800" b="1" i="1" dirty="0">
                <a:latin typeface="Comic Sans MS" panose="030F0702030302020204" pitchFamily="66" charset="0"/>
              </a:rPr>
              <a:t> (</a:t>
            </a:r>
            <a:r>
              <a:rPr lang="es-MX" altLang="es-MX" sz="4800" b="1" i="1" dirty="0" err="1">
                <a:latin typeface="Comic Sans MS" panose="030F0702030302020204" pitchFamily="66" charset="0"/>
              </a:rPr>
              <a:t>RFFCx</a:t>
            </a:r>
            <a:r>
              <a:rPr lang="es-MX" altLang="es-MX" sz="4800" b="1" i="1" dirty="0">
                <a:latin typeface="Comic Sans MS" panose="030F0702030302020204" pitchFamily="66" charset="0"/>
              </a:rPr>
              <a:t>). </a:t>
            </a:r>
          </a:p>
          <a:p>
            <a:pPr eaLnBrk="1" hangingPunct="1"/>
            <a:r>
              <a:rPr lang="es-MX" altLang="es-MX" sz="4800" dirty="0">
                <a:latin typeface="Comic Sans MS" panose="030F0702030302020204" pitchFamily="66" charset="0"/>
              </a:rPr>
              <a:t>El proceso de puesta en servicio de sistemas de seguridad existentes de protección </a:t>
            </a:r>
          </a:p>
          <a:p>
            <a:pPr eaLnBrk="1" hangingPunct="1"/>
            <a:r>
              <a:rPr lang="es-MX" altLang="es-MX" sz="4800" dirty="0">
                <a:latin typeface="Comic Sans MS" panose="030F0702030302020204" pitchFamily="66" charset="0"/>
              </a:rPr>
              <a:t>contra incendios, seguridad de la vida a los que no se hizo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 </a:t>
            </a:r>
          </a:p>
          <a:p>
            <a:pPr eaLnBrk="1" hangingPunct="1"/>
            <a:r>
              <a:rPr lang="es-MX" altLang="es-MX" sz="4800" dirty="0">
                <a:latin typeface="Comic Sans MS" panose="030F0702030302020204" pitchFamily="66" charset="0"/>
              </a:rPr>
              <a:t>cuando instaló originalmente. </a:t>
            </a:r>
          </a:p>
        </p:txBody>
      </p:sp>
      <p:pic>
        <p:nvPicPr>
          <p:cNvPr id="3" name="Imagen 2">
            <a:extLst>
              <a:ext uri="{FF2B5EF4-FFF2-40B4-BE49-F238E27FC236}">
                <a16:creationId xmlns:a16="http://schemas.microsoft.com/office/drawing/2014/main" id="{EDB95B66-2EC5-7EE9-26E2-DC99890743B7}"/>
              </a:ext>
            </a:extLst>
          </p:cNvPr>
          <p:cNvPicPr>
            <a:picLocks noChangeAspect="1"/>
          </p:cNvPicPr>
          <p:nvPr/>
        </p:nvPicPr>
        <p:blipFill>
          <a:blip r:embed="rId3"/>
          <a:stretch>
            <a:fillRect/>
          </a:stretch>
        </p:blipFill>
        <p:spPr>
          <a:xfrm>
            <a:off x="535741" y="201579"/>
            <a:ext cx="22410621" cy="1765766"/>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3554">
                                            <p:txEl>
                                              <p:pRg st="5" end="5"/>
                                            </p:txEl>
                                          </p:spTgt>
                                        </p:tgtEl>
                                        <p:attrNameLst>
                                          <p:attrName>style.visibility</p:attrName>
                                        </p:attrNameLst>
                                      </p:cBhvr>
                                      <p:to>
                                        <p:strVal val="visible"/>
                                      </p:to>
                                    </p:set>
                                    <p:animEffect transition="in" filter="box(in)">
                                      <p:cBhvr>
                                        <p:cTn id="7" dur="500"/>
                                        <p:tgtEl>
                                          <p:spTgt spid="23554">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3554">
                                            <p:txEl>
                                              <p:pRg st="6" end="6"/>
                                            </p:txEl>
                                          </p:spTgt>
                                        </p:tgtEl>
                                        <p:attrNameLst>
                                          <p:attrName>style.visibility</p:attrName>
                                        </p:attrNameLst>
                                      </p:cBhvr>
                                      <p:to>
                                        <p:strVal val="visible"/>
                                      </p:to>
                                    </p:set>
                                    <p:animEffect transition="in" filter="box(in)">
                                      <p:cBhvr>
                                        <p:cTn id="10" dur="500"/>
                                        <p:tgtEl>
                                          <p:spTgt spid="23554">
                                            <p:txEl>
                                              <p:pRg st="6" end="6"/>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3554">
                                            <p:txEl>
                                              <p:pRg st="7" end="7"/>
                                            </p:txEl>
                                          </p:spTgt>
                                        </p:tgtEl>
                                        <p:attrNameLst>
                                          <p:attrName>style.visibility</p:attrName>
                                        </p:attrNameLst>
                                      </p:cBhvr>
                                      <p:to>
                                        <p:strVal val="visible"/>
                                      </p:to>
                                    </p:set>
                                    <p:animEffect transition="in" filter="box(in)">
                                      <p:cBhvr>
                                        <p:cTn id="13" dur="500"/>
                                        <p:tgtEl>
                                          <p:spTgt spid="23554">
                                            <p:txEl>
                                              <p:pRg st="7" end="7"/>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3554">
                                            <p:txEl>
                                              <p:pRg st="8" end="8"/>
                                            </p:txEl>
                                          </p:spTgt>
                                        </p:tgtEl>
                                        <p:attrNameLst>
                                          <p:attrName>style.visibility</p:attrName>
                                        </p:attrNameLst>
                                      </p:cBhvr>
                                      <p:to>
                                        <p:strVal val="visible"/>
                                      </p:to>
                                    </p:set>
                                    <p:animEffect transition="in" filter="box(in)">
                                      <p:cBhvr>
                                        <p:cTn id="16" dur="500"/>
                                        <p:tgtEl>
                                          <p:spTgt spid="23554">
                                            <p:txEl>
                                              <p:pRg st="8" end="8"/>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23554">
                                            <p:txEl>
                                              <p:pRg st="9" end="9"/>
                                            </p:txEl>
                                          </p:spTgt>
                                        </p:tgtEl>
                                        <p:attrNameLst>
                                          <p:attrName>style.visibility</p:attrName>
                                        </p:attrNameLst>
                                      </p:cBhvr>
                                      <p:to>
                                        <p:strVal val="visible"/>
                                      </p:to>
                                    </p:set>
                                    <p:animEffect transition="in" filter="box(in)">
                                      <p:cBhvr>
                                        <p:cTn id="19" dur="500"/>
                                        <p:tgtEl>
                                          <p:spTgt spid="23554">
                                            <p:txEl>
                                              <p:pRg st="9" end="9"/>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23554">
                                            <p:txEl>
                                              <p:pRg st="10" end="10"/>
                                            </p:txEl>
                                          </p:spTgt>
                                        </p:tgtEl>
                                        <p:attrNameLst>
                                          <p:attrName>style.visibility</p:attrName>
                                        </p:attrNameLst>
                                      </p:cBhvr>
                                      <p:to>
                                        <p:strVal val="visible"/>
                                      </p:to>
                                    </p:set>
                                    <p:animEffect transition="in" filter="box(in)">
                                      <p:cBhvr>
                                        <p:cTn id="24" dur="500"/>
                                        <p:tgtEl>
                                          <p:spTgt spid="23554">
                                            <p:txEl>
                                              <p:pRg st="10" end="10"/>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23554">
                                            <p:txEl>
                                              <p:pRg st="11" end="11"/>
                                            </p:txEl>
                                          </p:spTgt>
                                        </p:tgtEl>
                                        <p:attrNameLst>
                                          <p:attrName>style.visibility</p:attrName>
                                        </p:attrNameLst>
                                      </p:cBhvr>
                                      <p:to>
                                        <p:strVal val="visible"/>
                                      </p:to>
                                    </p:set>
                                    <p:animEffect transition="in" filter="box(in)">
                                      <p:cBhvr>
                                        <p:cTn id="27" dur="500"/>
                                        <p:tgtEl>
                                          <p:spTgt spid="23554">
                                            <p:txEl>
                                              <p:pRg st="11" end="11"/>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23554">
                                            <p:txEl>
                                              <p:pRg st="12" end="12"/>
                                            </p:txEl>
                                          </p:spTgt>
                                        </p:tgtEl>
                                        <p:attrNameLst>
                                          <p:attrName>style.visibility</p:attrName>
                                        </p:attrNameLst>
                                      </p:cBhvr>
                                      <p:to>
                                        <p:strVal val="visible"/>
                                      </p:to>
                                    </p:set>
                                    <p:animEffect transition="in" filter="box(in)">
                                      <p:cBhvr>
                                        <p:cTn id="30" dur="500"/>
                                        <p:tgtEl>
                                          <p:spTgt spid="23554">
                                            <p:txEl>
                                              <p:pRg st="12" end="12"/>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23554">
                                            <p:txEl>
                                              <p:pRg st="13" end="13"/>
                                            </p:txEl>
                                          </p:spTgt>
                                        </p:tgtEl>
                                        <p:attrNameLst>
                                          <p:attrName>style.visibility</p:attrName>
                                        </p:attrNameLst>
                                      </p:cBhvr>
                                      <p:to>
                                        <p:strVal val="visible"/>
                                      </p:to>
                                    </p:set>
                                    <p:animEffect transition="in" filter="box(in)">
                                      <p:cBhvr>
                                        <p:cTn id="33" dur="500"/>
                                        <p:tgtEl>
                                          <p:spTgt spid="2355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CuadroTexto">
            <a:extLst>
              <a:ext uri="{FF2B5EF4-FFF2-40B4-BE49-F238E27FC236}">
                <a16:creationId xmlns:a16="http://schemas.microsoft.com/office/drawing/2014/main" id="{5DFB2CA7-CA75-4932-AAF4-026F9D6039BA}"/>
              </a:ext>
            </a:extLst>
          </p:cNvPr>
          <p:cNvSpPr txBox="1">
            <a:spLocks noChangeArrowheads="1"/>
          </p:cNvSpPr>
          <p:nvPr/>
        </p:nvSpPr>
        <p:spPr bwMode="auto">
          <a:xfrm>
            <a:off x="1394141" y="3063587"/>
            <a:ext cx="18510196" cy="104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4800" dirty="0">
                <a:latin typeface="Comic Sans MS" panose="030F0702030302020204" pitchFamily="66" charset="0"/>
              </a:rPr>
              <a:t>Quien puede hacer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a:t>
            </a:r>
          </a:p>
          <a:p>
            <a:pPr eaLnBrk="1" hangingPunct="1"/>
            <a:endParaRPr lang="es-MX" altLang="es-MX" sz="4800" dirty="0">
              <a:latin typeface="Comic Sans MS" panose="030F0702030302020204" pitchFamily="66" charset="0"/>
            </a:endParaRPr>
          </a:p>
          <a:p>
            <a:pPr eaLnBrk="1" hangingPunct="1"/>
            <a:r>
              <a:rPr lang="es-MX" altLang="es-MX" sz="4800" dirty="0">
                <a:latin typeface="Comic Sans MS" panose="030F0702030302020204" pitchFamily="66" charset="0"/>
              </a:rPr>
              <a:t>Ejemplos de personas calificadas para brindar </a:t>
            </a:r>
            <a:r>
              <a:rPr lang="es-MX" altLang="es-MX" sz="4800" dirty="0" err="1">
                <a:latin typeface="Comic Sans MS" panose="030F0702030302020204" pitchFamily="66" charset="0"/>
              </a:rPr>
              <a:t>FFCxA</a:t>
            </a:r>
            <a:endParaRPr lang="es-MX" altLang="es-MX" sz="4800" dirty="0">
              <a:latin typeface="Comic Sans MS" panose="030F0702030302020204" pitchFamily="66" charset="0"/>
            </a:endParaRPr>
          </a:p>
          <a:p>
            <a:pPr eaLnBrk="1" hangingPunct="1"/>
            <a:r>
              <a:rPr lang="es-MX" altLang="es-MX" sz="4800" dirty="0">
                <a:latin typeface="Comic Sans MS" panose="030F0702030302020204" pitchFamily="66" charset="0"/>
              </a:rPr>
              <a:t>Los servicios pueden incluir, pero no se limitan a las siguientes </a:t>
            </a:r>
          </a:p>
          <a:p>
            <a:pPr eaLnBrk="1" hangingPunct="1"/>
            <a:r>
              <a:rPr lang="es-MX" altLang="es-MX" sz="4800" dirty="0">
                <a:latin typeface="Comic Sans MS" panose="030F0702030302020204" pitchFamily="66" charset="0"/>
              </a:rPr>
              <a:t>personas:</a:t>
            </a:r>
          </a:p>
          <a:p>
            <a:pPr eaLnBrk="1" hangingPunct="1"/>
            <a:r>
              <a:rPr lang="es-MX" altLang="es-MX" sz="4800" dirty="0">
                <a:latin typeface="Comic Sans MS" panose="030F0702030302020204" pitchFamily="66" charset="0"/>
              </a:rPr>
              <a:t>(1) Ingeniero registrado en protección contra incendios</a:t>
            </a:r>
          </a:p>
          <a:p>
            <a:pPr eaLnBrk="1" hangingPunct="1"/>
            <a:r>
              <a:rPr lang="es-MX" altLang="es-MX" sz="4800" dirty="0">
                <a:latin typeface="Comic Sans MS" panose="030F0702030302020204" pitchFamily="66" charset="0"/>
              </a:rPr>
              <a:t>(2) Ingenieros registrados en otras disciplinas</a:t>
            </a:r>
          </a:p>
          <a:p>
            <a:pPr eaLnBrk="1" hangingPunct="1"/>
            <a:r>
              <a:rPr lang="es-MX" altLang="es-MX" sz="4800" dirty="0">
                <a:latin typeface="Comic Sans MS" panose="030F0702030302020204" pitchFamily="66" charset="0"/>
              </a:rPr>
              <a:t>    con suficiente conocimiento de la protección contra incendios</a:t>
            </a:r>
          </a:p>
          <a:p>
            <a:pPr eaLnBrk="1" hangingPunct="1"/>
            <a:r>
              <a:rPr lang="es-MX" altLang="es-MX" sz="4800" dirty="0">
                <a:latin typeface="Comic Sans MS" panose="030F0702030302020204" pitchFamily="66" charset="0"/>
              </a:rPr>
              <a:t>    sistemas de seguridad y de la vida</a:t>
            </a:r>
          </a:p>
          <a:p>
            <a:pPr eaLnBrk="1" hangingPunct="1"/>
            <a:r>
              <a:rPr lang="es-MX" altLang="es-MX" sz="4800" dirty="0">
                <a:latin typeface="Comic Sans MS" panose="030F0702030302020204" pitchFamily="66" charset="0"/>
              </a:rPr>
              <a:t>(3) </a:t>
            </a:r>
            <a:r>
              <a:rPr lang="es-MX" altLang="es-MX" sz="4800" b="1" dirty="0">
                <a:solidFill>
                  <a:srgbClr val="FF0000"/>
                </a:solidFill>
                <a:latin typeface="Comic Sans MS" panose="030F0702030302020204" pitchFamily="66" charset="0"/>
              </a:rPr>
              <a:t>Profesionales con experiencia en el diseño, operación, o</a:t>
            </a:r>
          </a:p>
          <a:p>
            <a:pPr eaLnBrk="1" hangingPunct="1"/>
            <a:r>
              <a:rPr lang="es-MX" altLang="es-MX" sz="4800" b="1" dirty="0">
                <a:solidFill>
                  <a:srgbClr val="FF0000"/>
                </a:solidFill>
                <a:latin typeface="Comic Sans MS" panose="030F0702030302020204" pitchFamily="66" charset="0"/>
              </a:rPr>
              <a:t>    construcción del tipo de proyecto que se le encargó.</a:t>
            </a:r>
          </a:p>
          <a:p>
            <a:pPr eaLnBrk="1" hangingPunct="1"/>
            <a:r>
              <a:rPr lang="es-MX" altLang="es-MX" sz="4800" dirty="0">
                <a:latin typeface="Comic Sans MS" panose="030F0702030302020204" pitchFamily="66" charset="0"/>
              </a:rPr>
              <a:t>(4) Profesionales con experiencia en el diseño, operación, o </a:t>
            </a:r>
          </a:p>
          <a:p>
            <a:pPr eaLnBrk="1" hangingPunct="1"/>
            <a:r>
              <a:rPr lang="es-MX" altLang="es-MX" sz="4800" dirty="0">
                <a:latin typeface="Comic Sans MS" panose="030F0702030302020204" pitchFamily="66" charset="0"/>
              </a:rPr>
              <a:t>     instalación del tipo de sistemas de protección contraincendio</a:t>
            </a:r>
          </a:p>
          <a:p>
            <a:pPr eaLnBrk="1" hangingPunct="1"/>
            <a:r>
              <a:rPr lang="es-MX" altLang="es-MX" sz="4800" dirty="0">
                <a:latin typeface="Comic Sans MS" panose="030F0702030302020204" pitchFamily="66" charset="0"/>
              </a:rPr>
              <a:t>     y sistemas de seguridad para la vida humana.</a:t>
            </a:r>
          </a:p>
        </p:txBody>
      </p:sp>
      <p:pic>
        <p:nvPicPr>
          <p:cNvPr id="3" name="Imagen 2">
            <a:extLst>
              <a:ext uri="{FF2B5EF4-FFF2-40B4-BE49-F238E27FC236}">
                <a16:creationId xmlns:a16="http://schemas.microsoft.com/office/drawing/2014/main" id="{94F3C60B-34B7-6189-200F-10F74C2634E0}"/>
              </a:ext>
            </a:extLst>
          </p:cNvPr>
          <p:cNvPicPr>
            <a:picLocks noChangeAspect="1"/>
          </p:cNvPicPr>
          <p:nvPr/>
        </p:nvPicPr>
        <p:blipFill>
          <a:blip r:embed="rId3"/>
          <a:stretch>
            <a:fillRect/>
          </a:stretch>
        </p:blipFill>
        <p:spPr>
          <a:xfrm>
            <a:off x="1034505" y="682680"/>
            <a:ext cx="22810626" cy="179728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4578">
                                            <p:txEl>
                                              <p:pRg st="5" end="5"/>
                                            </p:txEl>
                                          </p:spTgt>
                                        </p:tgtEl>
                                        <p:attrNameLst>
                                          <p:attrName>style.visibility</p:attrName>
                                        </p:attrNameLst>
                                      </p:cBhvr>
                                      <p:to>
                                        <p:strVal val="visible"/>
                                      </p:to>
                                    </p:set>
                                    <p:animEffect transition="in" filter="box(in)">
                                      <p:cBhvr>
                                        <p:cTn id="7" dur="500"/>
                                        <p:tgtEl>
                                          <p:spTgt spid="24578">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4578">
                                            <p:txEl>
                                              <p:pRg st="6" end="6"/>
                                            </p:txEl>
                                          </p:spTgt>
                                        </p:tgtEl>
                                        <p:attrNameLst>
                                          <p:attrName>style.visibility</p:attrName>
                                        </p:attrNameLst>
                                      </p:cBhvr>
                                      <p:to>
                                        <p:strVal val="visible"/>
                                      </p:to>
                                    </p:set>
                                    <p:animEffect transition="in" filter="box(in)">
                                      <p:cBhvr>
                                        <p:cTn id="12" dur="500"/>
                                        <p:tgtEl>
                                          <p:spTgt spid="24578">
                                            <p:txEl>
                                              <p:pRg st="6" end="6"/>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4578">
                                            <p:txEl>
                                              <p:pRg st="7" end="7"/>
                                            </p:txEl>
                                          </p:spTgt>
                                        </p:tgtEl>
                                        <p:attrNameLst>
                                          <p:attrName>style.visibility</p:attrName>
                                        </p:attrNameLst>
                                      </p:cBhvr>
                                      <p:to>
                                        <p:strVal val="visible"/>
                                      </p:to>
                                    </p:set>
                                    <p:animEffect transition="in" filter="box(in)">
                                      <p:cBhvr>
                                        <p:cTn id="15" dur="500"/>
                                        <p:tgtEl>
                                          <p:spTgt spid="24578">
                                            <p:txEl>
                                              <p:pRg st="7" end="7"/>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4578">
                                            <p:txEl>
                                              <p:pRg st="8" end="8"/>
                                            </p:txEl>
                                          </p:spTgt>
                                        </p:tgtEl>
                                        <p:attrNameLst>
                                          <p:attrName>style.visibility</p:attrName>
                                        </p:attrNameLst>
                                      </p:cBhvr>
                                      <p:to>
                                        <p:strVal val="visible"/>
                                      </p:to>
                                    </p:set>
                                    <p:animEffect transition="in" filter="box(in)">
                                      <p:cBhvr>
                                        <p:cTn id="18" dur="500"/>
                                        <p:tgtEl>
                                          <p:spTgt spid="24578">
                                            <p:txEl>
                                              <p:pRg st="8" end="8"/>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24578">
                                            <p:txEl>
                                              <p:pRg st="9" end="9"/>
                                            </p:txEl>
                                          </p:spTgt>
                                        </p:tgtEl>
                                        <p:attrNameLst>
                                          <p:attrName>style.visibility</p:attrName>
                                        </p:attrNameLst>
                                      </p:cBhvr>
                                      <p:to>
                                        <p:strVal val="visible"/>
                                      </p:to>
                                    </p:set>
                                    <p:animEffect transition="in" filter="box(in)">
                                      <p:cBhvr>
                                        <p:cTn id="23" dur="500"/>
                                        <p:tgtEl>
                                          <p:spTgt spid="24578">
                                            <p:txEl>
                                              <p:pRg st="9" end="9"/>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24578">
                                            <p:txEl>
                                              <p:pRg st="10" end="10"/>
                                            </p:txEl>
                                          </p:spTgt>
                                        </p:tgtEl>
                                        <p:attrNameLst>
                                          <p:attrName>style.visibility</p:attrName>
                                        </p:attrNameLst>
                                      </p:cBhvr>
                                      <p:to>
                                        <p:strVal val="visible"/>
                                      </p:to>
                                    </p:set>
                                    <p:animEffect transition="in" filter="box(in)">
                                      <p:cBhvr>
                                        <p:cTn id="26" dur="500"/>
                                        <p:tgtEl>
                                          <p:spTgt spid="24578">
                                            <p:txEl>
                                              <p:pRg st="10" end="1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nodeType="clickEffect">
                                  <p:stCondLst>
                                    <p:cond delay="0"/>
                                  </p:stCondLst>
                                  <p:childTnLst>
                                    <p:set>
                                      <p:cBhvr>
                                        <p:cTn id="30" dur="1" fill="hold">
                                          <p:stCondLst>
                                            <p:cond delay="0"/>
                                          </p:stCondLst>
                                        </p:cTn>
                                        <p:tgtEl>
                                          <p:spTgt spid="24578">
                                            <p:txEl>
                                              <p:pRg st="11" end="11"/>
                                            </p:txEl>
                                          </p:spTgt>
                                        </p:tgtEl>
                                        <p:attrNameLst>
                                          <p:attrName>style.visibility</p:attrName>
                                        </p:attrNameLst>
                                      </p:cBhvr>
                                      <p:to>
                                        <p:strVal val="visible"/>
                                      </p:to>
                                    </p:set>
                                    <p:animEffect transition="in" filter="box(in)">
                                      <p:cBhvr>
                                        <p:cTn id="31" dur="500"/>
                                        <p:tgtEl>
                                          <p:spTgt spid="24578">
                                            <p:txEl>
                                              <p:pRg st="11" end="11"/>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24578">
                                            <p:txEl>
                                              <p:pRg st="12" end="12"/>
                                            </p:txEl>
                                          </p:spTgt>
                                        </p:tgtEl>
                                        <p:attrNameLst>
                                          <p:attrName>style.visibility</p:attrName>
                                        </p:attrNameLst>
                                      </p:cBhvr>
                                      <p:to>
                                        <p:strVal val="visible"/>
                                      </p:to>
                                    </p:set>
                                    <p:animEffect transition="in" filter="box(in)">
                                      <p:cBhvr>
                                        <p:cTn id="34" dur="500"/>
                                        <p:tgtEl>
                                          <p:spTgt spid="24578">
                                            <p:txEl>
                                              <p:pRg st="12" end="12"/>
                                            </p:txEl>
                                          </p:spTgt>
                                        </p:tgtEl>
                                      </p:cBhvr>
                                    </p:animEffect>
                                  </p:childTnLst>
                                </p:cTn>
                              </p:par>
                              <p:par>
                                <p:cTn id="35" presetID="4" presetClass="entr" presetSubtype="16" fill="hold" nodeType="withEffect">
                                  <p:stCondLst>
                                    <p:cond delay="0"/>
                                  </p:stCondLst>
                                  <p:childTnLst>
                                    <p:set>
                                      <p:cBhvr>
                                        <p:cTn id="36" dur="1" fill="hold">
                                          <p:stCondLst>
                                            <p:cond delay="0"/>
                                          </p:stCondLst>
                                        </p:cTn>
                                        <p:tgtEl>
                                          <p:spTgt spid="24578">
                                            <p:txEl>
                                              <p:pRg st="13" end="13"/>
                                            </p:txEl>
                                          </p:spTgt>
                                        </p:tgtEl>
                                        <p:attrNameLst>
                                          <p:attrName>style.visibility</p:attrName>
                                        </p:attrNameLst>
                                      </p:cBhvr>
                                      <p:to>
                                        <p:strVal val="visible"/>
                                      </p:to>
                                    </p:set>
                                    <p:animEffect transition="in" filter="box(in)">
                                      <p:cBhvr>
                                        <p:cTn id="37" dur="500"/>
                                        <p:tgtEl>
                                          <p:spTgt spid="2457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CuadroTexto">
            <a:extLst>
              <a:ext uri="{FF2B5EF4-FFF2-40B4-BE49-F238E27FC236}">
                <a16:creationId xmlns:a16="http://schemas.microsoft.com/office/drawing/2014/main" id="{6C892550-300E-43A8-AEBC-18CB0724FE7B}"/>
              </a:ext>
            </a:extLst>
          </p:cNvPr>
          <p:cNvSpPr txBox="1">
            <a:spLocks noChangeArrowheads="1"/>
          </p:cNvSpPr>
          <p:nvPr/>
        </p:nvSpPr>
        <p:spPr bwMode="auto">
          <a:xfrm>
            <a:off x="1275714" y="3132860"/>
            <a:ext cx="19127352" cy="1117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4800" dirty="0">
                <a:latin typeface="Comic Sans MS" panose="030F0702030302020204" pitchFamily="66" charset="0"/>
              </a:rPr>
              <a:t>El capitulo 4 menciona las calificaciones y responsabilidades</a:t>
            </a:r>
          </a:p>
          <a:p>
            <a:pPr eaLnBrk="1" hangingPunct="1"/>
            <a:r>
              <a:rPr lang="es-MX" altLang="es-MX" sz="4800" dirty="0">
                <a:latin typeface="Comic Sans MS" panose="030F0702030302020204" pitchFamily="66" charset="0"/>
              </a:rPr>
              <a:t>que deben tener los diferentes actores del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a:t>
            </a:r>
          </a:p>
          <a:p>
            <a:pPr eaLnBrk="1" hangingPunct="1"/>
            <a:endParaRPr lang="es-MX" altLang="es-MX" sz="4800" dirty="0">
              <a:latin typeface="Comic Sans MS" panose="030F0702030302020204" pitchFamily="66" charset="0"/>
            </a:endParaRPr>
          </a:p>
          <a:p>
            <a:pPr eaLnBrk="1" hangingPunct="1"/>
            <a:r>
              <a:rPr lang="es-MX" altLang="es-MX" sz="4800" dirty="0">
                <a:latin typeface="Comic Sans MS" panose="030F0702030302020204" pitchFamily="66" charset="0"/>
              </a:rPr>
              <a:t>El </a:t>
            </a:r>
            <a:r>
              <a:rPr lang="es-MX" altLang="es-MX" sz="4800" dirty="0" err="1">
                <a:latin typeface="Comic Sans MS" panose="030F0702030302020204" pitchFamily="66" charset="0"/>
              </a:rPr>
              <a:t>FFCxA</a:t>
            </a:r>
            <a:r>
              <a:rPr lang="es-MX" altLang="es-MX" sz="4800" dirty="0">
                <a:latin typeface="Comic Sans MS" panose="030F0702030302020204" pitchFamily="66" charset="0"/>
              </a:rPr>
              <a:t> debe tener conocimientos y experiencia en la aplicación </a:t>
            </a:r>
          </a:p>
          <a:p>
            <a:pPr eaLnBrk="1" hangingPunct="1"/>
            <a:r>
              <a:rPr lang="es-MX" altLang="es-MX" sz="4800" dirty="0">
                <a:latin typeface="Comic Sans MS" panose="030F0702030302020204" pitchFamily="66" charset="0"/>
              </a:rPr>
              <a:t>correcta de este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 y sus recomendaciones y </a:t>
            </a:r>
          </a:p>
          <a:p>
            <a:pPr eaLnBrk="1" hangingPunct="1"/>
            <a:r>
              <a:rPr lang="es-MX" altLang="es-MX" sz="4800" dirty="0">
                <a:latin typeface="Comic Sans MS" panose="030F0702030302020204" pitchFamily="66" charset="0"/>
              </a:rPr>
              <a:t>prácticas recomendadas para la industria en general. </a:t>
            </a:r>
          </a:p>
          <a:p>
            <a:pPr eaLnBrk="1" hangingPunct="1"/>
            <a:r>
              <a:rPr lang="es-MX" altLang="es-MX" sz="4800" dirty="0">
                <a:latin typeface="Comic Sans MS" panose="030F0702030302020204" pitchFamily="66" charset="0"/>
              </a:rPr>
              <a:t> </a:t>
            </a:r>
          </a:p>
          <a:p>
            <a:pPr eaLnBrk="1" hangingPunct="1"/>
            <a:r>
              <a:rPr lang="es-MX" altLang="es-MX" sz="4800" dirty="0">
                <a:latin typeface="Comic Sans MS" panose="030F0702030302020204" pitchFamily="66" charset="0"/>
              </a:rPr>
              <a:t>El </a:t>
            </a:r>
            <a:r>
              <a:rPr lang="es-MX" altLang="es-MX" sz="4800" dirty="0" err="1">
                <a:latin typeface="Comic Sans MS" panose="030F0702030302020204" pitchFamily="66" charset="0"/>
              </a:rPr>
              <a:t>FFCxA</a:t>
            </a:r>
            <a:r>
              <a:rPr lang="es-MX" altLang="es-MX" sz="4800" dirty="0">
                <a:latin typeface="Comic Sans MS" panose="030F0702030302020204" pitchFamily="66" charset="0"/>
              </a:rPr>
              <a:t> debe proporcionar un punto de vista objetivo e imparcial</a:t>
            </a:r>
          </a:p>
          <a:p>
            <a:pPr eaLnBrk="1" hangingPunct="1"/>
            <a:r>
              <a:rPr lang="es-MX" altLang="es-MX" sz="4800" dirty="0">
                <a:latin typeface="Comic Sans MS" panose="030F0702030302020204" pitchFamily="66" charset="0"/>
              </a:rPr>
              <a:t> </a:t>
            </a:r>
          </a:p>
          <a:p>
            <a:pPr eaLnBrk="1" hangingPunct="1"/>
            <a:r>
              <a:rPr lang="es-MX" altLang="es-MX" sz="4800" b="1" dirty="0">
                <a:latin typeface="Comic Sans MS" panose="030F0702030302020204" pitchFamily="66" charset="0"/>
              </a:rPr>
              <a:t>Conocimientos necesarios. </a:t>
            </a:r>
            <a:r>
              <a:rPr lang="es-MX" altLang="es-MX" sz="4800" dirty="0" err="1">
                <a:latin typeface="Comic Sans MS" panose="030F0702030302020204" pitchFamily="66" charset="0"/>
              </a:rPr>
              <a:t>FFCxA</a:t>
            </a:r>
            <a:r>
              <a:rPr lang="es-MX" altLang="es-MX" sz="4800" dirty="0">
                <a:latin typeface="Comic Sans MS" panose="030F0702030302020204" pitchFamily="66" charset="0"/>
              </a:rPr>
              <a:t>  debe tener un conocimiento </a:t>
            </a:r>
          </a:p>
          <a:p>
            <a:pPr eaLnBrk="1" hangingPunct="1"/>
            <a:r>
              <a:rPr lang="es-MX" altLang="es-MX" sz="4800" dirty="0">
                <a:latin typeface="Comic Sans MS" panose="030F0702030302020204" pitchFamily="66" charset="0"/>
              </a:rPr>
              <a:t>avanzado de la instalación, operación y mantenimiento de </a:t>
            </a:r>
          </a:p>
          <a:p>
            <a:pPr eaLnBrk="1" hangingPunct="1"/>
            <a:r>
              <a:rPr lang="es-MX" altLang="es-MX" sz="4800" dirty="0">
                <a:latin typeface="Comic Sans MS" panose="030F0702030302020204" pitchFamily="66" charset="0"/>
              </a:rPr>
              <a:t>protección contra incendios y sistemas de seguridad y de la </a:t>
            </a:r>
          </a:p>
          <a:p>
            <a:pPr eaLnBrk="1" hangingPunct="1"/>
            <a:r>
              <a:rPr lang="es-MX" altLang="es-MX" sz="4800" dirty="0">
                <a:latin typeface="Comic Sans MS" panose="030F0702030302020204" pitchFamily="66" charset="0"/>
              </a:rPr>
              <a:t>vida que se proponen, con particular énfasis en sistemas </a:t>
            </a:r>
          </a:p>
          <a:p>
            <a:pPr eaLnBrk="1" hangingPunct="1"/>
            <a:r>
              <a:rPr lang="es-MX" altLang="es-MX" sz="4800" dirty="0">
                <a:latin typeface="Comic Sans MS" panose="030F0702030302020204" pitchFamily="66" charset="0"/>
              </a:rPr>
              <a:t>integrados. </a:t>
            </a:r>
          </a:p>
          <a:p>
            <a:pPr eaLnBrk="1" hangingPunct="1"/>
            <a:endParaRPr lang="es-MX" altLang="es-MX" sz="4800" dirty="0">
              <a:latin typeface="Calibri" panose="020F0502020204030204" pitchFamily="34" charset="0"/>
            </a:endParaRPr>
          </a:p>
        </p:txBody>
      </p:sp>
      <p:pic>
        <p:nvPicPr>
          <p:cNvPr id="3" name="Imagen 2">
            <a:extLst>
              <a:ext uri="{FF2B5EF4-FFF2-40B4-BE49-F238E27FC236}">
                <a16:creationId xmlns:a16="http://schemas.microsoft.com/office/drawing/2014/main" id="{41AD69C3-DA80-8BC5-974B-3790B29ABA40}"/>
              </a:ext>
            </a:extLst>
          </p:cNvPr>
          <p:cNvPicPr>
            <a:picLocks noChangeAspect="1"/>
          </p:cNvPicPr>
          <p:nvPr/>
        </p:nvPicPr>
        <p:blipFill>
          <a:blip r:embed="rId3"/>
          <a:stretch>
            <a:fillRect/>
          </a:stretch>
        </p:blipFill>
        <p:spPr>
          <a:xfrm>
            <a:off x="826687" y="502572"/>
            <a:ext cx="22634782" cy="1783428"/>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5602">
                                            <p:txEl>
                                              <p:pRg st="3" end="3"/>
                                            </p:txEl>
                                          </p:spTgt>
                                        </p:tgtEl>
                                        <p:attrNameLst>
                                          <p:attrName>style.visibility</p:attrName>
                                        </p:attrNameLst>
                                      </p:cBhvr>
                                      <p:to>
                                        <p:strVal val="visible"/>
                                      </p:to>
                                    </p:set>
                                    <p:animEffect transition="in" filter="box(in)">
                                      <p:cBhvr>
                                        <p:cTn id="7" dur="500"/>
                                        <p:tgtEl>
                                          <p:spTgt spid="25602">
                                            <p:txEl>
                                              <p:pRg st="3" end="3"/>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5602">
                                            <p:txEl>
                                              <p:pRg st="4" end="4"/>
                                            </p:txEl>
                                          </p:spTgt>
                                        </p:tgtEl>
                                        <p:attrNameLst>
                                          <p:attrName>style.visibility</p:attrName>
                                        </p:attrNameLst>
                                      </p:cBhvr>
                                      <p:to>
                                        <p:strVal val="visible"/>
                                      </p:to>
                                    </p:set>
                                    <p:animEffect transition="in" filter="box(in)">
                                      <p:cBhvr>
                                        <p:cTn id="10" dur="500"/>
                                        <p:tgtEl>
                                          <p:spTgt spid="25602">
                                            <p:txEl>
                                              <p:pRg st="4" end="4"/>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5602">
                                            <p:txEl>
                                              <p:pRg st="5" end="5"/>
                                            </p:txEl>
                                          </p:spTgt>
                                        </p:tgtEl>
                                        <p:attrNameLst>
                                          <p:attrName>style.visibility</p:attrName>
                                        </p:attrNameLst>
                                      </p:cBhvr>
                                      <p:to>
                                        <p:strVal val="visible"/>
                                      </p:to>
                                    </p:set>
                                    <p:animEffect transition="in" filter="box(in)">
                                      <p:cBhvr>
                                        <p:cTn id="13" dur="500"/>
                                        <p:tgtEl>
                                          <p:spTgt spid="25602">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25602">
                                            <p:txEl>
                                              <p:pRg st="7" end="7"/>
                                            </p:txEl>
                                          </p:spTgt>
                                        </p:tgtEl>
                                        <p:attrNameLst>
                                          <p:attrName>style.visibility</p:attrName>
                                        </p:attrNameLst>
                                      </p:cBhvr>
                                      <p:to>
                                        <p:strVal val="visible"/>
                                      </p:to>
                                    </p:set>
                                    <p:animEffect transition="in" filter="box(in)">
                                      <p:cBhvr>
                                        <p:cTn id="18" dur="500"/>
                                        <p:tgtEl>
                                          <p:spTgt spid="25602">
                                            <p:txEl>
                                              <p:pRg st="7" end="7"/>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25602">
                                            <p:txEl>
                                              <p:pRg st="8" end="8"/>
                                            </p:txEl>
                                          </p:spTgt>
                                        </p:tgtEl>
                                        <p:attrNameLst>
                                          <p:attrName>style.visibility</p:attrName>
                                        </p:attrNameLst>
                                      </p:cBhvr>
                                      <p:to>
                                        <p:strVal val="visible"/>
                                      </p:to>
                                    </p:set>
                                    <p:animEffect transition="in" filter="box(in)">
                                      <p:cBhvr>
                                        <p:cTn id="21" dur="500"/>
                                        <p:tgtEl>
                                          <p:spTgt spid="25602">
                                            <p:txEl>
                                              <p:pRg st="8" end="8"/>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nodeType="clickEffect">
                                  <p:stCondLst>
                                    <p:cond delay="0"/>
                                  </p:stCondLst>
                                  <p:childTnLst>
                                    <p:set>
                                      <p:cBhvr>
                                        <p:cTn id="25" dur="1" fill="hold">
                                          <p:stCondLst>
                                            <p:cond delay="0"/>
                                          </p:stCondLst>
                                        </p:cTn>
                                        <p:tgtEl>
                                          <p:spTgt spid="25602">
                                            <p:txEl>
                                              <p:pRg st="9" end="9"/>
                                            </p:txEl>
                                          </p:spTgt>
                                        </p:tgtEl>
                                        <p:attrNameLst>
                                          <p:attrName>style.visibility</p:attrName>
                                        </p:attrNameLst>
                                      </p:cBhvr>
                                      <p:to>
                                        <p:strVal val="visible"/>
                                      </p:to>
                                    </p:set>
                                    <p:animEffect transition="in" filter="box(in)">
                                      <p:cBhvr>
                                        <p:cTn id="26" dur="500"/>
                                        <p:tgtEl>
                                          <p:spTgt spid="25602">
                                            <p:txEl>
                                              <p:pRg st="9" end="9"/>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25602">
                                            <p:txEl>
                                              <p:pRg st="10" end="10"/>
                                            </p:txEl>
                                          </p:spTgt>
                                        </p:tgtEl>
                                        <p:attrNameLst>
                                          <p:attrName>style.visibility</p:attrName>
                                        </p:attrNameLst>
                                      </p:cBhvr>
                                      <p:to>
                                        <p:strVal val="visible"/>
                                      </p:to>
                                    </p:set>
                                    <p:animEffect transition="in" filter="box(in)">
                                      <p:cBhvr>
                                        <p:cTn id="29" dur="500"/>
                                        <p:tgtEl>
                                          <p:spTgt spid="25602">
                                            <p:txEl>
                                              <p:pRg st="10" end="10"/>
                                            </p:txEl>
                                          </p:spTgt>
                                        </p:tgtEl>
                                      </p:cBhvr>
                                    </p:animEffect>
                                  </p:childTnLst>
                                </p:cTn>
                              </p:par>
                              <p:par>
                                <p:cTn id="30" presetID="4" presetClass="entr" presetSubtype="16" fill="hold" nodeType="withEffect">
                                  <p:stCondLst>
                                    <p:cond delay="0"/>
                                  </p:stCondLst>
                                  <p:childTnLst>
                                    <p:set>
                                      <p:cBhvr>
                                        <p:cTn id="31" dur="1" fill="hold">
                                          <p:stCondLst>
                                            <p:cond delay="0"/>
                                          </p:stCondLst>
                                        </p:cTn>
                                        <p:tgtEl>
                                          <p:spTgt spid="25602">
                                            <p:txEl>
                                              <p:pRg st="11" end="11"/>
                                            </p:txEl>
                                          </p:spTgt>
                                        </p:tgtEl>
                                        <p:attrNameLst>
                                          <p:attrName>style.visibility</p:attrName>
                                        </p:attrNameLst>
                                      </p:cBhvr>
                                      <p:to>
                                        <p:strVal val="visible"/>
                                      </p:to>
                                    </p:set>
                                    <p:animEffect transition="in" filter="box(in)">
                                      <p:cBhvr>
                                        <p:cTn id="32" dur="500"/>
                                        <p:tgtEl>
                                          <p:spTgt spid="25602">
                                            <p:txEl>
                                              <p:pRg st="11" end="11"/>
                                            </p:txEl>
                                          </p:spTgt>
                                        </p:tgtEl>
                                      </p:cBhvr>
                                    </p:animEffect>
                                  </p:childTnLst>
                                </p:cTn>
                              </p:par>
                              <p:par>
                                <p:cTn id="33" presetID="4" presetClass="entr" presetSubtype="16" fill="hold" nodeType="withEffect">
                                  <p:stCondLst>
                                    <p:cond delay="0"/>
                                  </p:stCondLst>
                                  <p:childTnLst>
                                    <p:set>
                                      <p:cBhvr>
                                        <p:cTn id="34" dur="1" fill="hold">
                                          <p:stCondLst>
                                            <p:cond delay="0"/>
                                          </p:stCondLst>
                                        </p:cTn>
                                        <p:tgtEl>
                                          <p:spTgt spid="25602">
                                            <p:txEl>
                                              <p:pRg st="12" end="12"/>
                                            </p:txEl>
                                          </p:spTgt>
                                        </p:tgtEl>
                                        <p:attrNameLst>
                                          <p:attrName>style.visibility</p:attrName>
                                        </p:attrNameLst>
                                      </p:cBhvr>
                                      <p:to>
                                        <p:strVal val="visible"/>
                                      </p:to>
                                    </p:set>
                                    <p:animEffect transition="in" filter="box(in)">
                                      <p:cBhvr>
                                        <p:cTn id="35" dur="500"/>
                                        <p:tgtEl>
                                          <p:spTgt spid="25602">
                                            <p:txEl>
                                              <p:pRg st="12" end="12"/>
                                            </p:txEl>
                                          </p:spTgt>
                                        </p:tgtEl>
                                      </p:cBhvr>
                                    </p:animEffect>
                                  </p:childTnLst>
                                </p:cTn>
                              </p:par>
                              <p:par>
                                <p:cTn id="36" presetID="4" presetClass="entr" presetSubtype="16" fill="hold" nodeType="withEffect">
                                  <p:stCondLst>
                                    <p:cond delay="0"/>
                                  </p:stCondLst>
                                  <p:childTnLst>
                                    <p:set>
                                      <p:cBhvr>
                                        <p:cTn id="37" dur="1" fill="hold">
                                          <p:stCondLst>
                                            <p:cond delay="0"/>
                                          </p:stCondLst>
                                        </p:cTn>
                                        <p:tgtEl>
                                          <p:spTgt spid="25602">
                                            <p:txEl>
                                              <p:pRg st="13" end="13"/>
                                            </p:txEl>
                                          </p:spTgt>
                                        </p:tgtEl>
                                        <p:attrNameLst>
                                          <p:attrName>style.visibility</p:attrName>
                                        </p:attrNameLst>
                                      </p:cBhvr>
                                      <p:to>
                                        <p:strVal val="visible"/>
                                      </p:to>
                                    </p:set>
                                    <p:animEffect transition="in" filter="box(in)">
                                      <p:cBhvr>
                                        <p:cTn id="38" dur="500"/>
                                        <p:tgtEl>
                                          <p:spTgt spid="2560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CuadroTexto">
            <a:extLst>
              <a:ext uri="{FF2B5EF4-FFF2-40B4-BE49-F238E27FC236}">
                <a16:creationId xmlns:a16="http://schemas.microsoft.com/office/drawing/2014/main" id="{311A9862-1D3E-4262-BD83-326A669DE95F}"/>
              </a:ext>
            </a:extLst>
          </p:cNvPr>
          <p:cNvSpPr txBox="1">
            <a:spLocks noChangeArrowheads="1"/>
          </p:cNvSpPr>
          <p:nvPr/>
        </p:nvSpPr>
        <p:spPr bwMode="auto">
          <a:xfrm>
            <a:off x="258461" y="3331267"/>
            <a:ext cx="24332302"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r>
              <a:rPr lang="es-MX" altLang="es-MX" sz="4800" b="1" dirty="0">
                <a:latin typeface="Comic Sans MS" panose="030F0702030302020204" pitchFamily="66" charset="0"/>
              </a:rPr>
              <a:t>Agente para pruebas integradas(ITA). NFPA 4 Es una persona o entidad</a:t>
            </a:r>
          </a:p>
          <a:p>
            <a:pPr algn="l" eaLnBrk="1" hangingPunct="1"/>
            <a:r>
              <a:rPr lang="es-MX" altLang="es-MX" sz="4800" b="1" dirty="0">
                <a:latin typeface="Comic Sans MS" panose="030F0702030302020204" pitchFamily="66" charset="0"/>
              </a:rPr>
              <a:t>Seleccionada por el propietario, quien planea e integra todas las actividades de </a:t>
            </a:r>
          </a:p>
          <a:p>
            <a:pPr algn="l" eaLnBrk="1" hangingPunct="1"/>
            <a:r>
              <a:rPr lang="es-MX" altLang="es-MX" sz="4800" b="1" dirty="0">
                <a:latin typeface="Comic Sans MS" panose="030F0702030302020204" pitchFamily="66" charset="0"/>
              </a:rPr>
              <a:t>Prueba de los sistemas</a:t>
            </a:r>
          </a:p>
          <a:p>
            <a:pPr algn="l" eaLnBrk="1" hangingPunct="1"/>
            <a:endParaRPr lang="es-MX" altLang="es-MX" sz="4800" dirty="0">
              <a:latin typeface="Comic Sans MS" panose="030F0702030302020204" pitchFamily="66" charset="0"/>
            </a:endParaRPr>
          </a:p>
          <a:p>
            <a:pPr algn="l" eaLnBrk="1" hangingPunct="1"/>
            <a:r>
              <a:rPr lang="es-MX" altLang="es-MX" sz="4800" dirty="0">
                <a:latin typeface="Comic Sans MS" panose="030F0702030302020204" pitchFamily="66" charset="0"/>
              </a:rPr>
              <a:t>El ITA debe tener una comprensión del diseño, la instalación </a:t>
            </a:r>
          </a:p>
          <a:p>
            <a:pPr algn="l" eaLnBrk="1" hangingPunct="1"/>
            <a:r>
              <a:rPr lang="es-MX" altLang="es-MX" sz="4800" dirty="0">
                <a:latin typeface="Comic Sans MS" panose="030F0702030302020204" pitchFamily="66" charset="0"/>
              </a:rPr>
              <a:t>y la operación y mantenimiento de sistemas </a:t>
            </a:r>
            <a:r>
              <a:rPr lang="es-MX" altLang="es-MX" sz="4800" dirty="0" err="1">
                <a:latin typeface="Comic Sans MS" panose="030F0702030302020204" pitchFamily="66" charset="0"/>
              </a:rPr>
              <a:t>contraincendio</a:t>
            </a:r>
            <a:r>
              <a:rPr lang="es-MX" altLang="es-MX" sz="4800" dirty="0">
                <a:latin typeface="Comic Sans MS" panose="030F0702030302020204" pitchFamily="66" charset="0"/>
              </a:rPr>
              <a:t> y </a:t>
            </a:r>
          </a:p>
          <a:p>
            <a:pPr algn="l" eaLnBrk="1" hangingPunct="1"/>
            <a:r>
              <a:rPr lang="es-MX" altLang="es-MX" sz="4800" dirty="0">
                <a:latin typeface="Comic Sans MS" panose="030F0702030302020204" pitchFamily="66" charset="0"/>
              </a:rPr>
              <a:t>seguridad a la vida humana. </a:t>
            </a:r>
          </a:p>
          <a:p>
            <a:pPr eaLnBrk="1" hangingPunct="1"/>
            <a:endParaRPr lang="es-MX" altLang="es-MX" sz="4800" dirty="0">
              <a:latin typeface="Comic Sans MS" panose="030F0702030302020204" pitchFamily="66" charset="0"/>
            </a:endParaRPr>
          </a:p>
          <a:p>
            <a:pPr eaLnBrk="1" hangingPunct="1"/>
            <a:endParaRPr lang="es-MX" altLang="es-MX" sz="4800" dirty="0">
              <a:latin typeface="Calibri" panose="020F0502020204030204" pitchFamily="34" charset="0"/>
            </a:endParaRPr>
          </a:p>
        </p:txBody>
      </p:sp>
      <p:pic>
        <p:nvPicPr>
          <p:cNvPr id="3" name="Imagen 2">
            <a:extLst>
              <a:ext uri="{FF2B5EF4-FFF2-40B4-BE49-F238E27FC236}">
                <a16:creationId xmlns:a16="http://schemas.microsoft.com/office/drawing/2014/main" id="{BF221A76-1AC2-688F-785D-AD6FF116A988}"/>
              </a:ext>
            </a:extLst>
          </p:cNvPr>
          <p:cNvPicPr>
            <a:picLocks noChangeAspect="1"/>
          </p:cNvPicPr>
          <p:nvPr/>
        </p:nvPicPr>
        <p:blipFill>
          <a:blip r:embed="rId3"/>
          <a:stretch>
            <a:fillRect/>
          </a:stretch>
        </p:blipFill>
        <p:spPr>
          <a:xfrm>
            <a:off x="923668" y="848935"/>
            <a:ext cx="21052251" cy="1658738"/>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CuadroTexto">
            <a:extLst>
              <a:ext uri="{FF2B5EF4-FFF2-40B4-BE49-F238E27FC236}">
                <a16:creationId xmlns:a16="http://schemas.microsoft.com/office/drawing/2014/main" id="{58BDCBC2-D20F-4F9B-B76F-3CFD256F2C3E}"/>
              </a:ext>
            </a:extLst>
          </p:cNvPr>
          <p:cNvSpPr txBox="1">
            <a:spLocks noChangeArrowheads="1"/>
          </p:cNvSpPr>
          <p:nvPr/>
        </p:nvSpPr>
        <p:spPr bwMode="auto">
          <a:xfrm>
            <a:off x="1045604" y="5829301"/>
            <a:ext cx="19984959"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4800" dirty="0">
                <a:latin typeface="Comic Sans MS" panose="030F0702030302020204" pitchFamily="66" charset="0"/>
              </a:rPr>
              <a:t>Aunque no se especifica en la norma NFPA 3, en muchos casos, según </a:t>
            </a:r>
          </a:p>
          <a:p>
            <a:pPr eaLnBrk="1" hangingPunct="1"/>
            <a:r>
              <a:rPr lang="es-MX" altLang="es-MX" sz="4800" dirty="0">
                <a:latin typeface="Comic Sans MS" panose="030F0702030302020204" pitchFamily="66" charset="0"/>
              </a:rPr>
              <a:t>el proyecto, la </a:t>
            </a:r>
            <a:r>
              <a:rPr lang="es-MX" altLang="es-MX" sz="4800" dirty="0" err="1">
                <a:latin typeface="Comic Sans MS" panose="030F0702030302020204" pitchFamily="66" charset="0"/>
              </a:rPr>
              <a:t>FFCxA</a:t>
            </a:r>
            <a:r>
              <a:rPr lang="es-MX" altLang="es-MX" sz="4800" dirty="0">
                <a:latin typeface="Comic Sans MS" panose="030F0702030302020204" pitchFamily="66" charset="0"/>
              </a:rPr>
              <a:t> y el ITA pueden llegar a ser la misma persona</a:t>
            </a:r>
          </a:p>
          <a:p>
            <a:pPr eaLnBrk="1" hangingPunct="1"/>
            <a:endParaRPr lang="es-MX" altLang="es-MX" sz="4800" dirty="0">
              <a:latin typeface="Comic Sans MS" panose="030F0702030302020204" pitchFamily="66" charset="0"/>
            </a:endParaRPr>
          </a:p>
          <a:p>
            <a:pPr eaLnBrk="1" hangingPunct="1"/>
            <a:r>
              <a:rPr lang="es-MX" altLang="es-MX" sz="4800" dirty="0">
                <a:latin typeface="Comic Sans MS" panose="030F0702030302020204" pitchFamily="66" charset="0"/>
              </a:rPr>
              <a:t>LA NFPA 3 también proporciona orientación sobre las pruebas </a:t>
            </a:r>
          </a:p>
          <a:p>
            <a:pPr eaLnBrk="1" hangingPunct="1"/>
            <a:r>
              <a:rPr lang="es-MX" altLang="es-MX" sz="4800" dirty="0">
                <a:latin typeface="Comic Sans MS" panose="030F0702030302020204" pitchFamily="66" charset="0"/>
              </a:rPr>
              <a:t>del sistema integrado y está diseñado para identificar la puesta </a:t>
            </a:r>
          </a:p>
          <a:p>
            <a:pPr eaLnBrk="1" hangingPunct="1"/>
            <a:r>
              <a:rPr lang="es-MX" altLang="es-MX" sz="4800" dirty="0">
                <a:latin typeface="Comic Sans MS" panose="030F0702030302020204" pitchFamily="66" charset="0"/>
              </a:rPr>
              <a:t>en marcha, los miembros del equipo, sus calificaciones, </a:t>
            </a:r>
          </a:p>
          <a:p>
            <a:pPr eaLnBrk="1" hangingPunct="1"/>
            <a:r>
              <a:rPr lang="es-MX" altLang="es-MX" sz="4800" dirty="0">
                <a:latin typeface="Comic Sans MS" panose="030F0702030302020204" pitchFamily="66" charset="0"/>
              </a:rPr>
              <a:t>sus roles y responsabilidades durante todo el proceso.</a:t>
            </a:r>
          </a:p>
        </p:txBody>
      </p:sp>
      <p:pic>
        <p:nvPicPr>
          <p:cNvPr id="3" name="Imagen 2">
            <a:extLst>
              <a:ext uri="{FF2B5EF4-FFF2-40B4-BE49-F238E27FC236}">
                <a16:creationId xmlns:a16="http://schemas.microsoft.com/office/drawing/2014/main" id="{D9E6A2F1-05C4-6988-C522-BAA052E787BE}"/>
              </a:ext>
            </a:extLst>
          </p:cNvPr>
          <p:cNvPicPr>
            <a:picLocks noChangeAspect="1"/>
          </p:cNvPicPr>
          <p:nvPr/>
        </p:nvPicPr>
        <p:blipFill>
          <a:blip r:embed="rId3"/>
          <a:stretch>
            <a:fillRect/>
          </a:stretch>
        </p:blipFill>
        <p:spPr>
          <a:xfrm>
            <a:off x="1256177" y="835080"/>
            <a:ext cx="22700919" cy="1788639"/>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8674">
                                            <p:txEl>
                                              <p:pRg st="3" end="3"/>
                                            </p:txEl>
                                          </p:spTgt>
                                        </p:tgtEl>
                                        <p:attrNameLst>
                                          <p:attrName>style.visibility</p:attrName>
                                        </p:attrNameLst>
                                      </p:cBhvr>
                                      <p:to>
                                        <p:strVal val="visible"/>
                                      </p:to>
                                    </p:set>
                                    <p:animEffect transition="in" filter="box(in)">
                                      <p:cBhvr>
                                        <p:cTn id="7" dur="500"/>
                                        <p:tgtEl>
                                          <p:spTgt spid="28674">
                                            <p:txEl>
                                              <p:pRg st="3" end="3"/>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8674">
                                            <p:txEl>
                                              <p:pRg st="4" end="4"/>
                                            </p:txEl>
                                          </p:spTgt>
                                        </p:tgtEl>
                                        <p:attrNameLst>
                                          <p:attrName>style.visibility</p:attrName>
                                        </p:attrNameLst>
                                      </p:cBhvr>
                                      <p:to>
                                        <p:strVal val="visible"/>
                                      </p:to>
                                    </p:set>
                                    <p:animEffect transition="in" filter="box(in)">
                                      <p:cBhvr>
                                        <p:cTn id="10" dur="500"/>
                                        <p:tgtEl>
                                          <p:spTgt spid="28674">
                                            <p:txEl>
                                              <p:pRg st="4" end="4"/>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8674">
                                            <p:txEl>
                                              <p:pRg st="5" end="5"/>
                                            </p:txEl>
                                          </p:spTgt>
                                        </p:tgtEl>
                                        <p:attrNameLst>
                                          <p:attrName>style.visibility</p:attrName>
                                        </p:attrNameLst>
                                      </p:cBhvr>
                                      <p:to>
                                        <p:strVal val="visible"/>
                                      </p:to>
                                    </p:set>
                                    <p:animEffect transition="in" filter="box(in)">
                                      <p:cBhvr>
                                        <p:cTn id="13" dur="500"/>
                                        <p:tgtEl>
                                          <p:spTgt spid="28674">
                                            <p:txEl>
                                              <p:pRg st="5" end="5"/>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8674">
                                            <p:txEl>
                                              <p:pRg st="6" end="6"/>
                                            </p:txEl>
                                          </p:spTgt>
                                        </p:tgtEl>
                                        <p:attrNameLst>
                                          <p:attrName>style.visibility</p:attrName>
                                        </p:attrNameLst>
                                      </p:cBhvr>
                                      <p:to>
                                        <p:strVal val="visible"/>
                                      </p:to>
                                    </p:set>
                                    <p:animEffect transition="in" filter="box(in)">
                                      <p:cBhvr>
                                        <p:cTn id="16" dur="500"/>
                                        <p:tgtEl>
                                          <p:spTgt spid="286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AutoShape 3">
            <a:extLst>
              <a:ext uri="{FF2B5EF4-FFF2-40B4-BE49-F238E27FC236}">
                <a16:creationId xmlns:a16="http://schemas.microsoft.com/office/drawing/2014/main" id="{19465130-9DC4-49A0-A326-3D90A0C6409C}"/>
              </a:ext>
            </a:extLst>
          </p:cNvPr>
          <p:cNvSpPr>
            <a:spLocks noChangeArrowheads="1"/>
          </p:cNvSpPr>
          <p:nvPr/>
        </p:nvSpPr>
        <p:spPr bwMode="auto">
          <a:xfrm>
            <a:off x="3352800" y="2076450"/>
            <a:ext cx="1828800" cy="9144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Propietario</a:t>
            </a:r>
            <a:endParaRPr lang="es-MX" altLang="es-MX" sz="4800"/>
          </a:p>
        </p:txBody>
      </p:sp>
      <p:sp>
        <p:nvSpPr>
          <p:cNvPr id="76804" name="AutoShape 4">
            <a:extLst>
              <a:ext uri="{FF2B5EF4-FFF2-40B4-BE49-F238E27FC236}">
                <a16:creationId xmlns:a16="http://schemas.microsoft.com/office/drawing/2014/main" id="{6EFF36B2-AA57-4AFB-82B4-707019BC8FAC}"/>
              </a:ext>
            </a:extLst>
          </p:cNvPr>
          <p:cNvSpPr>
            <a:spLocks noChangeArrowheads="1"/>
          </p:cNvSpPr>
          <p:nvPr/>
        </p:nvSpPr>
        <p:spPr bwMode="auto">
          <a:xfrm>
            <a:off x="5810250" y="2076450"/>
            <a:ext cx="1828800" cy="9144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dirty="0" err="1">
                <a:latin typeface="Calibri" panose="020F0502020204030204" pitchFamily="34" charset="0"/>
              </a:rPr>
              <a:t>FCxA</a:t>
            </a:r>
            <a:endParaRPr lang="es-MX" altLang="es-MX" sz="4800" dirty="0"/>
          </a:p>
        </p:txBody>
      </p:sp>
      <p:sp>
        <p:nvSpPr>
          <p:cNvPr id="76805" name="AutoShape 5">
            <a:extLst>
              <a:ext uri="{FF2B5EF4-FFF2-40B4-BE49-F238E27FC236}">
                <a16:creationId xmlns:a16="http://schemas.microsoft.com/office/drawing/2014/main" id="{CC3D0160-7CAC-4B20-8CE0-D4106E98F901}"/>
              </a:ext>
            </a:extLst>
          </p:cNvPr>
          <p:cNvSpPr>
            <a:spLocks noChangeArrowheads="1"/>
          </p:cNvSpPr>
          <p:nvPr/>
        </p:nvSpPr>
        <p:spPr bwMode="auto">
          <a:xfrm>
            <a:off x="8191500" y="2076450"/>
            <a:ext cx="1828800" cy="9144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dirty="0" err="1">
                <a:latin typeface="Calibri" panose="020F0502020204030204" pitchFamily="34" charset="0"/>
              </a:rPr>
              <a:t>FFCxA</a:t>
            </a:r>
            <a:endParaRPr lang="es-MX" altLang="es-MX" sz="4800" dirty="0"/>
          </a:p>
        </p:txBody>
      </p:sp>
      <p:sp>
        <p:nvSpPr>
          <p:cNvPr id="76806" name="AutoShape 6">
            <a:extLst>
              <a:ext uri="{FF2B5EF4-FFF2-40B4-BE49-F238E27FC236}">
                <a16:creationId xmlns:a16="http://schemas.microsoft.com/office/drawing/2014/main" id="{16BF10F6-5067-448D-8034-500B25E74E48}"/>
              </a:ext>
            </a:extLst>
          </p:cNvPr>
          <p:cNvSpPr>
            <a:spLocks noChangeArrowheads="1"/>
          </p:cNvSpPr>
          <p:nvPr/>
        </p:nvSpPr>
        <p:spPr bwMode="auto">
          <a:xfrm>
            <a:off x="9353550" y="3886200"/>
            <a:ext cx="1828800" cy="8382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Fabricantes</a:t>
            </a:r>
            <a:endParaRPr lang="es-MX" altLang="es-MX" sz="4800"/>
          </a:p>
        </p:txBody>
      </p:sp>
      <p:sp>
        <p:nvSpPr>
          <p:cNvPr id="76807" name="AutoShape 7">
            <a:extLst>
              <a:ext uri="{FF2B5EF4-FFF2-40B4-BE49-F238E27FC236}">
                <a16:creationId xmlns:a16="http://schemas.microsoft.com/office/drawing/2014/main" id="{0680D4AB-A714-4864-8B33-799C03AF4D13}"/>
              </a:ext>
            </a:extLst>
          </p:cNvPr>
          <p:cNvSpPr>
            <a:spLocks noChangeArrowheads="1"/>
          </p:cNvSpPr>
          <p:nvPr/>
        </p:nvSpPr>
        <p:spPr bwMode="auto">
          <a:xfrm>
            <a:off x="9353550" y="6076950"/>
            <a:ext cx="1828800" cy="9906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Contratista General</a:t>
            </a:r>
            <a:endParaRPr lang="es-MX" altLang="es-MX" sz="4800"/>
          </a:p>
        </p:txBody>
      </p:sp>
      <p:sp>
        <p:nvSpPr>
          <p:cNvPr id="76808" name="AutoShape 8">
            <a:extLst>
              <a:ext uri="{FF2B5EF4-FFF2-40B4-BE49-F238E27FC236}">
                <a16:creationId xmlns:a16="http://schemas.microsoft.com/office/drawing/2014/main" id="{666EB099-0466-4E68-B912-946D80497344}"/>
              </a:ext>
            </a:extLst>
          </p:cNvPr>
          <p:cNvSpPr>
            <a:spLocks noChangeArrowheads="1"/>
          </p:cNvSpPr>
          <p:nvPr/>
        </p:nvSpPr>
        <p:spPr bwMode="auto">
          <a:xfrm>
            <a:off x="9353550" y="8343900"/>
            <a:ext cx="1828800" cy="9525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Equipo de pruebas</a:t>
            </a:r>
            <a:endParaRPr lang="es-MX" altLang="es-MX" sz="4800"/>
          </a:p>
        </p:txBody>
      </p:sp>
      <p:sp>
        <p:nvSpPr>
          <p:cNvPr id="76809" name="AutoShape 9">
            <a:extLst>
              <a:ext uri="{FF2B5EF4-FFF2-40B4-BE49-F238E27FC236}">
                <a16:creationId xmlns:a16="http://schemas.microsoft.com/office/drawing/2014/main" id="{9FB238A6-C954-405F-A143-0E97FAC07C7B}"/>
              </a:ext>
            </a:extLst>
          </p:cNvPr>
          <p:cNvSpPr>
            <a:spLocks noChangeArrowheads="1"/>
          </p:cNvSpPr>
          <p:nvPr/>
        </p:nvSpPr>
        <p:spPr bwMode="auto">
          <a:xfrm>
            <a:off x="7010400" y="9677400"/>
            <a:ext cx="1828800" cy="13335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Personal de operación del cliente</a:t>
            </a:r>
            <a:endParaRPr lang="es-MX" altLang="es-MX" sz="4800"/>
          </a:p>
        </p:txBody>
      </p:sp>
      <p:sp>
        <p:nvSpPr>
          <p:cNvPr id="76810" name="AutoShape 10">
            <a:extLst>
              <a:ext uri="{FF2B5EF4-FFF2-40B4-BE49-F238E27FC236}">
                <a16:creationId xmlns:a16="http://schemas.microsoft.com/office/drawing/2014/main" id="{66DD0652-5526-410A-A203-723306DF79EB}"/>
              </a:ext>
            </a:extLst>
          </p:cNvPr>
          <p:cNvSpPr>
            <a:spLocks noChangeArrowheads="1"/>
          </p:cNvSpPr>
          <p:nvPr/>
        </p:nvSpPr>
        <p:spPr bwMode="auto">
          <a:xfrm>
            <a:off x="4743450" y="9677400"/>
            <a:ext cx="1828800" cy="14859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dirty="0">
                <a:latin typeface="Calibri" panose="020F0502020204030204" pitchFamily="34" charset="0"/>
              </a:rPr>
              <a:t>Personal técnico del cliente</a:t>
            </a:r>
            <a:endParaRPr lang="es-MX" altLang="es-MX" sz="4800" dirty="0"/>
          </a:p>
        </p:txBody>
      </p:sp>
      <p:sp>
        <p:nvSpPr>
          <p:cNvPr id="76811" name="AutoShape 11">
            <a:extLst>
              <a:ext uri="{FF2B5EF4-FFF2-40B4-BE49-F238E27FC236}">
                <a16:creationId xmlns:a16="http://schemas.microsoft.com/office/drawing/2014/main" id="{4E9983AB-09AA-4ACF-A0BB-29A465E99697}"/>
              </a:ext>
            </a:extLst>
          </p:cNvPr>
          <p:cNvSpPr>
            <a:spLocks noChangeArrowheads="1"/>
          </p:cNvSpPr>
          <p:nvPr/>
        </p:nvSpPr>
        <p:spPr bwMode="auto">
          <a:xfrm>
            <a:off x="2171701" y="8343900"/>
            <a:ext cx="2152650" cy="8001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dirty="0">
                <a:latin typeface="Calibri" panose="020F0502020204030204" pitchFamily="34" charset="0"/>
              </a:rPr>
              <a:t>Aseguradora</a:t>
            </a:r>
          </a:p>
          <a:p>
            <a:pPr eaLnBrk="1" hangingPunct="1"/>
            <a:endParaRPr lang="es-MX" altLang="es-MX" sz="4800" dirty="0"/>
          </a:p>
        </p:txBody>
      </p:sp>
      <p:sp>
        <p:nvSpPr>
          <p:cNvPr id="76812" name="AutoShape 12">
            <a:extLst>
              <a:ext uri="{FF2B5EF4-FFF2-40B4-BE49-F238E27FC236}">
                <a16:creationId xmlns:a16="http://schemas.microsoft.com/office/drawing/2014/main" id="{8D127885-0E74-4900-AEC6-FFD684DC88D8}"/>
              </a:ext>
            </a:extLst>
          </p:cNvPr>
          <p:cNvSpPr>
            <a:spLocks noChangeArrowheads="1"/>
          </p:cNvSpPr>
          <p:nvPr/>
        </p:nvSpPr>
        <p:spPr bwMode="auto">
          <a:xfrm>
            <a:off x="2171700" y="6076950"/>
            <a:ext cx="1828800" cy="8001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Diseñador</a:t>
            </a:r>
            <a:endParaRPr lang="es-MX" altLang="es-MX" sz="4800"/>
          </a:p>
        </p:txBody>
      </p:sp>
      <p:sp>
        <p:nvSpPr>
          <p:cNvPr id="76813" name="AutoShape 13">
            <a:extLst>
              <a:ext uri="{FF2B5EF4-FFF2-40B4-BE49-F238E27FC236}">
                <a16:creationId xmlns:a16="http://schemas.microsoft.com/office/drawing/2014/main" id="{3C56DC6A-D6BD-4594-8C05-82FF2198E0D9}"/>
              </a:ext>
            </a:extLst>
          </p:cNvPr>
          <p:cNvSpPr>
            <a:spLocks noChangeArrowheads="1"/>
          </p:cNvSpPr>
          <p:nvPr/>
        </p:nvSpPr>
        <p:spPr bwMode="auto">
          <a:xfrm>
            <a:off x="2171700" y="3886200"/>
            <a:ext cx="1828800" cy="83820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Instalador</a:t>
            </a:r>
            <a:endParaRPr lang="es-MX" altLang="es-MX" sz="4800"/>
          </a:p>
        </p:txBody>
      </p:sp>
      <p:sp>
        <p:nvSpPr>
          <p:cNvPr id="76814" name="AutoShape 14">
            <a:extLst>
              <a:ext uri="{FF2B5EF4-FFF2-40B4-BE49-F238E27FC236}">
                <a16:creationId xmlns:a16="http://schemas.microsoft.com/office/drawing/2014/main" id="{D27E7B4C-7A3E-4402-8B6D-887CF7711011}"/>
              </a:ext>
            </a:extLst>
          </p:cNvPr>
          <p:cNvSpPr>
            <a:spLocks noChangeArrowheads="1"/>
          </p:cNvSpPr>
          <p:nvPr/>
        </p:nvSpPr>
        <p:spPr bwMode="auto">
          <a:xfrm>
            <a:off x="5619750" y="5657851"/>
            <a:ext cx="1828800" cy="857250"/>
          </a:xfrm>
          <a:prstGeom prst="roundRect">
            <a:avLst>
              <a:gd name="adj" fmla="val 16667"/>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2000"/>
              </a:spcAft>
            </a:pPr>
            <a:r>
              <a:rPr lang="es-MX" altLang="es-MX" sz="2200">
                <a:latin typeface="Calibri" panose="020F0502020204030204" pitchFamily="34" charset="0"/>
              </a:rPr>
              <a:t>PROYECTO</a:t>
            </a:r>
            <a:endParaRPr lang="es-MX" altLang="es-MX" sz="4800"/>
          </a:p>
        </p:txBody>
      </p:sp>
      <p:cxnSp>
        <p:nvCxnSpPr>
          <p:cNvPr id="76816" name="AutoShape 16">
            <a:extLst>
              <a:ext uri="{FF2B5EF4-FFF2-40B4-BE49-F238E27FC236}">
                <a16:creationId xmlns:a16="http://schemas.microsoft.com/office/drawing/2014/main" id="{C3CAB9C4-5B56-4BBA-95A2-892018071D5F}"/>
              </a:ext>
            </a:extLst>
          </p:cNvPr>
          <p:cNvCxnSpPr>
            <a:cxnSpLocks noChangeShapeType="1"/>
          </p:cNvCxnSpPr>
          <p:nvPr/>
        </p:nvCxnSpPr>
        <p:spPr bwMode="auto">
          <a:xfrm flipH="1" flipV="1">
            <a:off x="4200527" y="2990850"/>
            <a:ext cx="1695450" cy="26670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17" name="AutoShape 17">
            <a:extLst>
              <a:ext uri="{FF2B5EF4-FFF2-40B4-BE49-F238E27FC236}">
                <a16:creationId xmlns:a16="http://schemas.microsoft.com/office/drawing/2014/main" id="{56470478-6D8E-4368-8AA2-EFEC1A70568B}"/>
              </a:ext>
            </a:extLst>
          </p:cNvPr>
          <p:cNvCxnSpPr>
            <a:cxnSpLocks noChangeShapeType="1"/>
          </p:cNvCxnSpPr>
          <p:nvPr/>
        </p:nvCxnSpPr>
        <p:spPr bwMode="auto">
          <a:xfrm flipV="1">
            <a:off x="6238876" y="2990850"/>
            <a:ext cx="0" cy="26670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18" name="AutoShape 18">
            <a:extLst>
              <a:ext uri="{FF2B5EF4-FFF2-40B4-BE49-F238E27FC236}">
                <a16:creationId xmlns:a16="http://schemas.microsoft.com/office/drawing/2014/main" id="{ADB39E0D-454E-4F42-B9A5-84F6798A839D}"/>
              </a:ext>
            </a:extLst>
          </p:cNvPr>
          <p:cNvCxnSpPr>
            <a:cxnSpLocks noChangeShapeType="1"/>
          </p:cNvCxnSpPr>
          <p:nvPr/>
        </p:nvCxnSpPr>
        <p:spPr bwMode="auto">
          <a:xfrm flipV="1">
            <a:off x="6657976" y="2990850"/>
            <a:ext cx="2057400" cy="26670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19" name="AutoShape 19">
            <a:extLst>
              <a:ext uri="{FF2B5EF4-FFF2-40B4-BE49-F238E27FC236}">
                <a16:creationId xmlns:a16="http://schemas.microsoft.com/office/drawing/2014/main" id="{DA48641A-EE26-494E-AD30-7690FA435B05}"/>
              </a:ext>
            </a:extLst>
          </p:cNvPr>
          <p:cNvCxnSpPr>
            <a:cxnSpLocks noChangeShapeType="1"/>
          </p:cNvCxnSpPr>
          <p:nvPr/>
        </p:nvCxnSpPr>
        <p:spPr bwMode="auto">
          <a:xfrm flipV="1">
            <a:off x="7324726" y="4343401"/>
            <a:ext cx="1905000" cy="131445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0" name="AutoShape 20">
            <a:extLst>
              <a:ext uri="{FF2B5EF4-FFF2-40B4-BE49-F238E27FC236}">
                <a16:creationId xmlns:a16="http://schemas.microsoft.com/office/drawing/2014/main" id="{7EF0B745-B757-4602-A046-781FA43D6C4A}"/>
              </a:ext>
            </a:extLst>
          </p:cNvPr>
          <p:cNvCxnSpPr>
            <a:cxnSpLocks noChangeShapeType="1"/>
          </p:cNvCxnSpPr>
          <p:nvPr/>
        </p:nvCxnSpPr>
        <p:spPr bwMode="auto">
          <a:xfrm>
            <a:off x="7324726" y="6076951"/>
            <a:ext cx="1905000" cy="43815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1" name="AutoShape 21">
            <a:extLst>
              <a:ext uri="{FF2B5EF4-FFF2-40B4-BE49-F238E27FC236}">
                <a16:creationId xmlns:a16="http://schemas.microsoft.com/office/drawing/2014/main" id="{7CE80248-EE3A-40BF-A971-8C6ECAC74064}"/>
              </a:ext>
            </a:extLst>
          </p:cNvPr>
          <p:cNvCxnSpPr>
            <a:cxnSpLocks noChangeShapeType="1"/>
          </p:cNvCxnSpPr>
          <p:nvPr/>
        </p:nvCxnSpPr>
        <p:spPr bwMode="auto">
          <a:xfrm>
            <a:off x="7324726" y="6515100"/>
            <a:ext cx="1905000" cy="23241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2" name="AutoShape 22">
            <a:extLst>
              <a:ext uri="{FF2B5EF4-FFF2-40B4-BE49-F238E27FC236}">
                <a16:creationId xmlns:a16="http://schemas.microsoft.com/office/drawing/2014/main" id="{5B31079F-C322-4F16-B4A6-B77D3D8DAA17}"/>
              </a:ext>
            </a:extLst>
          </p:cNvPr>
          <p:cNvCxnSpPr>
            <a:cxnSpLocks noChangeShapeType="1"/>
          </p:cNvCxnSpPr>
          <p:nvPr/>
        </p:nvCxnSpPr>
        <p:spPr bwMode="auto">
          <a:xfrm flipH="1" flipV="1">
            <a:off x="6886576" y="6515100"/>
            <a:ext cx="838200" cy="31623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3" name="AutoShape 23">
            <a:extLst>
              <a:ext uri="{FF2B5EF4-FFF2-40B4-BE49-F238E27FC236}">
                <a16:creationId xmlns:a16="http://schemas.microsoft.com/office/drawing/2014/main" id="{40A93D89-7BA4-49F6-B7BA-D814A27D8CEB}"/>
              </a:ext>
            </a:extLst>
          </p:cNvPr>
          <p:cNvCxnSpPr>
            <a:cxnSpLocks noChangeShapeType="1"/>
          </p:cNvCxnSpPr>
          <p:nvPr/>
        </p:nvCxnSpPr>
        <p:spPr bwMode="auto">
          <a:xfrm flipV="1">
            <a:off x="5895977" y="6515100"/>
            <a:ext cx="552450" cy="31623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4" name="AutoShape 24">
            <a:extLst>
              <a:ext uri="{FF2B5EF4-FFF2-40B4-BE49-F238E27FC236}">
                <a16:creationId xmlns:a16="http://schemas.microsoft.com/office/drawing/2014/main" id="{EFC1D6F2-2663-4E30-88C0-D70C926C3710}"/>
              </a:ext>
            </a:extLst>
          </p:cNvPr>
          <p:cNvCxnSpPr>
            <a:cxnSpLocks noChangeShapeType="1"/>
          </p:cNvCxnSpPr>
          <p:nvPr/>
        </p:nvCxnSpPr>
        <p:spPr bwMode="auto">
          <a:xfrm flipV="1">
            <a:off x="4324351" y="6515100"/>
            <a:ext cx="1695450" cy="18288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5" name="AutoShape 25">
            <a:extLst>
              <a:ext uri="{FF2B5EF4-FFF2-40B4-BE49-F238E27FC236}">
                <a16:creationId xmlns:a16="http://schemas.microsoft.com/office/drawing/2014/main" id="{87FD63C9-F94A-445E-9B0B-16A96ECBAE86}"/>
              </a:ext>
            </a:extLst>
          </p:cNvPr>
          <p:cNvCxnSpPr>
            <a:cxnSpLocks noChangeShapeType="1"/>
          </p:cNvCxnSpPr>
          <p:nvPr/>
        </p:nvCxnSpPr>
        <p:spPr bwMode="auto">
          <a:xfrm flipV="1">
            <a:off x="4000501" y="6267451"/>
            <a:ext cx="1619250" cy="24765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6826" name="AutoShape 26">
            <a:extLst>
              <a:ext uri="{FF2B5EF4-FFF2-40B4-BE49-F238E27FC236}">
                <a16:creationId xmlns:a16="http://schemas.microsoft.com/office/drawing/2014/main" id="{0976D50F-EAA9-4729-8F7A-4BA8ABF14E1A}"/>
              </a:ext>
            </a:extLst>
          </p:cNvPr>
          <p:cNvCxnSpPr>
            <a:cxnSpLocks noChangeShapeType="1"/>
          </p:cNvCxnSpPr>
          <p:nvPr/>
        </p:nvCxnSpPr>
        <p:spPr bwMode="auto">
          <a:xfrm>
            <a:off x="4000501" y="4343400"/>
            <a:ext cx="1619250" cy="16002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31769" name="26 CuadroTexto">
            <a:extLst>
              <a:ext uri="{FF2B5EF4-FFF2-40B4-BE49-F238E27FC236}">
                <a16:creationId xmlns:a16="http://schemas.microsoft.com/office/drawing/2014/main" id="{A66149D8-2039-4050-A083-5345099C0F7E}"/>
              </a:ext>
            </a:extLst>
          </p:cNvPr>
          <p:cNvSpPr txBox="1">
            <a:spLocks noChangeArrowheads="1"/>
          </p:cNvSpPr>
          <p:nvPr/>
        </p:nvSpPr>
        <p:spPr bwMode="auto">
          <a:xfrm>
            <a:off x="13135545" y="4660642"/>
            <a:ext cx="11339964"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4800" b="1" dirty="0">
                <a:latin typeface="Comic Sans MS" panose="030F0702030302020204" pitchFamily="66" charset="0"/>
              </a:rPr>
              <a:t>EQUIPO DE COMMISSIONING</a:t>
            </a:r>
          </a:p>
          <a:p>
            <a:pPr eaLnBrk="1" hangingPunct="1"/>
            <a:endParaRPr lang="es-MX" altLang="es-MX" sz="4800" b="1" dirty="0">
              <a:latin typeface="Comic Sans MS" panose="030F0702030302020204" pitchFamily="66" charset="0"/>
            </a:endParaRPr>
          </a:p>
          <a:p>
            <a:pPr eaLnBrk="1" hangingPunct="1"/>
            <a:r>
              <a:rPr lang="es-MX" altLang="es-MX" sz="4800" dirty="0">
                <a:latin typeface="Comic Sans MS" panose="030F0702030302020204" pitchFamily="66" charset="0"/>
              </a:rPr>
              <a:t>El tamaño exacto y los miembros del </a:t>
            </a:r>
          </a:p>
          <a:p>
            <a:pPr eaLnBrk="1" hangingPunct="1"/>
            <a:r>
              <a:rPr lang="es-MX" altLang="es-MX" sz="4800" dirty="0">
                <a:latin typeface="Comic Sans MS" panose="030F0702030302020204" pitchFamily="66" charset="0"/>
              </a:rPr>
              <a:t>equipo de </a:t>
            </a:r>
            <a:r>
              <a:rPr lang="es-MX" altLang="es-MX" sz="4800" dirty="0" err="1">
                <a:latin typeface="Comic Sans MS" panose="030F0702030302020204" pitchFamily="66" charset="0"/>
              </a:rPr>
              <a:t>commissioning</a:t>
            </a:r>
            <a:r>
              <a:rPr lang="es-MX" altLang="es-MX" sz="4800" dirty="0">
                <a:latin typeface="Comic Sans MS" panose="030F0702030302020204" pitchFamily="66" charset="0"/>
              </a:rPr>
              <a:t> depende del </a:t>
            </a:r>
          </a:p>
          <a:p>
            <a:pPr eaLnBrk="1" hangingPunct="1"/>
            <a:r>
              <a:rPr lang="es-MX" altLang="es-MX" sz="4800" dirty="0">
                <a:latin typeface="Comic Sans MS" panose="030F0702030302020204" pitchFamily="66" charset="0"/>
              </a:rPr>
              <a:t>tamaño del proyecto y complejidad del </a:t>
            </a:r>
          </a:p>
          <a:p>
            <a:pPr eaLnBrk="1" hangingPunct="1"/>
            <a:r>
              <a:rPr lang="es-MX" altLang="es-MX" sz="4800" dirty="0">
                <a:latin typeface="Comic Sans MS" panose="030F0702030302020204" pitchFamily="66" charset="0"/>
              </a:rPr>
              <a:t>Mismo y podría incluir los siguientes </a:t>
            </a:r>
          </a:p>
          <a:p>
            <a:pPr eaLnBrk="1" hangingPunct="1"/>
            <a:r>
              <a:rPr lang="es-MX" altLang="es-MX" sz="4800" dirty="0">
                <a:latin typeface="Comic Sans MS" panose="030F0702030302020204" pitchFamily="66" charset="0"/>
              </a:rPr>
              <a:t>miembros: </a:t>
            </a:r>
          </a:p>
          <a:p>
            <a:pPr eaLnBrk="1" hangingPunct="1"/>
            <a:endParaRPr lang="es-MX" altLang="es-MX" sz="4000" b="1" dirty="0"/>
          </a:p>
        </p:txBody>
      </p:sp>
      <p:pic>
        <p:nvPicPr>
          <p:cNvPr id="3" name="Imagen 2">
            <a:extLst>
              <a:ext uri="{FF2B5EF4-FFF2-40B4-BE49-F238E27FC236}">
                <a16:creationId xmlns:a16="http://schemas.microsoft.com/office/drawing/2014/main" id="{538A9996-946D-4687-6F3E-3C9251F8DC5E}"/>
              </a:ext>
            </a:extLst>
          </p:cNvPr>
          <p:cNvPicPr>
            <a:picLocks noChangeAspect="1"/>
          </p:cNvPicPr>
          <p:nvPr/>
        </p:nvPicPr>
        <p:blipFill>
          <a:blip r:embed="rId3"/>
          <a:stretch>
            <a:fillRect/>
          </a:stretch>
        </p:blipFill>
        <p:spPr>
          <a:xfrm>
            <a:off x="913277" y="319856"/>
            <a:ext cx="22032585" cy="173598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6814"/>
                                        </p:tgtEl>
                                        <p:attrNameLst>
                                          <p:attrName>style.visibility</p:attrName>
                                        </p:attrNameLst>
                                      </p:cBhvr>
                                      <p:to>
                                        <p:strVal val="visible"/>
                                      </p:to>
                                    </p:set>
                                    <p:animEffect transition="in" filter="box(in)">
                                      <p:cBhvr>
                                        <p:cTn id="7" dur="500"/>
                                        <p:tgtEl>
                                          <p:spTgt spid="768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6803"/>
                                        </p:tgtEl>
                                        <p:attrNameLst>
                                          <p:attrName>style.visibility</p:attrName>
                                        </p:attrNameLst>
                                      </p:cBhvr>
                                      <p:to>
                                        <p:strVal val="visible"/>
                                      </p:to>
                                    </p:set>
                                    <p:animEffect transition="in" filter="box(in)">
                                      <p:cBhvr>
                                        <p:cTn id="12" dur="500"/>
                                        <p:tgtEl>
                                          <p:spTgt spid="768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6804"/>
                                        </p:tgtEl>
                                        <p:attrNameLst>
                                          <p:attrName>style.visibility</p:attrName>
                                        </p:attrNameLst>
                                      </p:cBhvr>
                                      <p:to>
                                        <p:strVal val="visible"/>
                                      </p:to>
                                    </p:set>
                                    <p:animEffect transition="in" filter="box(in)">
                                      <p:cBhvr>
                                        <p:cTn id="17" dur="500"/>
                                        <p:tgtEl>
                                          <p:spTgt spid="768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6805"/>
                                        </p:tgtEl>
                                        <p:attrNameLst>
                                          <p:attrName>style.visibility</p:attrName>
                                        </p:attrNameLst>
                                      </p:cBhvr>
                                      <p:to>
                                        <p:strVal val="visible"/>
                                      </p:to>
                                    </p:set>
                                    <p:animEffect transition="in" filter="box(in)">
                                      <p:cBhvr>
                                        <p:cTn id="22" dur="500"/>
                                        <p:tgtEl>
                                          <p:spTgt spid="7680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6806"/>
                                        </p:tgtEl>
                                        <p:attrNameLst>
                                          <p:attrName>style.visibility</p:attrName>
                                        </p:attrNameLst>
                                      </p:cBhvr>
                                      <p:to>
                                        <p:strVal val="visible"/>
                                      </p:to>
                                    </p:set>
                                    <p:animEffect transition="in" filter="box(in)">
                                      <p:cBhvr>
                                        <p:cTn id="27" dur="500"/>
                                        <p:tgtEl>
                                          <p:spTgt spid="7680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76807"/>
                                        </p:tgtEl>
                                        <p:attrNameLst>
                                          <p:attrName>style.visibility</p:attrName>
                                        </p:attrNameLst>
                                      </p:cBhvr>
                                      <p:to>
                                        <p:strVal val="visible"/>
                                      </p:to>
                                    </p:set>
                                    <p:animEffect transition="in" filter="box(in)">
                                      <p:cBhvr>
                                        <p:cTn id="32" dur="500"/>
                                        <p:tgtEl>
                                          <p:spTgt spid="7680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76808"/>
                                        </p:tgtEl>
                                        <p:attrNameLst>
                                          <p:attrName>style.visibility</p:attrName>
                                        </p:attrNameLst>
                                      </p:cBhvr>
                                      <p:to>
                                        <p:strVal val="visible"/>
                                      </p:to>
                                    </p:set>
                                    <p:animEffect transition="in" filter="box(in)">
                                      <p:cBhvr>
                                        <p:cTn id="37" dur="500"/>
                                        <p:tgtEl>
                                          <p:spTgt spid="7680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76809"/>
                                        </p:tgtEl>
                                        <p:attrNameLst>
                                          <p:attrName>style.visibility</p:attrName>
                                        </p:attrNameLst>
                                      </p:cBhvr>
                                      <p:to>
                                        <p:strVal val="visible"/>
                                      </p:to>
                                    </p:set>
                                    <p:animEffect transition="in" filter="box(in)">
                                      <p:cBhvr>
                                        <p:cTn id="42" dur="500"/>
                                        <p:tgtEl>
                                          <p:spTgt spid="7680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76810"/>
                                        </p:tgtEl>
                                        <p:attrNameLst>
                                          <p:attrName>style.visibility</p:attrName>
                                        </p:attrNameLst>
                                      </p:cBhvr>
                                      <p:to>
                                        <p:strVal val="visible"/>
                                      </p:to>
                                    </p:set>
                                    <p:animEffect transition="in" filter="box(in)">
                                      <p:cBhvr>
                                        <p:cTn id="47" dur="500"/>
                                        <p:tgtEl>
                                          <p:spTgt spid="768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76811"/>
                                        </p:tgtEl>
                                        <p:attrNameLst>
                                          <p:attrName>style.visibility</p:attrName>
                                        </p:attrNameLst>
                                      </p:cBhvr>
                                      <p:to>
                                        <p:strVal val="visible"/>
                                      </p:to>
                                    </p:set>
                                    <p:animEffect transition="in" filter="box(in)">
                                      <p:cBhvr>
                                        <p:cTn id="52" dur="500"/>
                                        <p:tgtEl>
                                          <p:spTgt spid="7681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76812"/>
                                        </p:tgtEl>
                                        <p:attrNameLst>
                                          <p:attrName>style.visibility</p:attrName>
                                        </p:attrNameLst>
                                      </p:cBhvr>
                                      <p:to>
                                        <p:strVal val="visible"/>
                                      </p:to>
                                    </p:set>
                                    <p:animEffect transition="in" filter="box(in)">
                                      <p:cBhvr>
                                        <p:cTn id="57" dur="500"/>
                                        <p:tgtEl>
                                          <p:spTgt spid="768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76813"/>
                                        </p:tgtEl>
                                        <p:attrNameLst>
                                          <p:attrName>style.visibility</p:attrName>
                                        </p:attrNameLst>
                                      </p:cBhvr>
                                      <p:to>
                                        <p:strVal val="visible"/>
                                      </p:to>
                                    </p:set>
                                    <p:animEffect transition="in" filter="box(in)">
                                      <p:cBhvr>
                                        <p:cTn id="62" dur="500"/>
                                        <p:tgtEl>
                                          <p:spTgt spid="7681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nodeType="clickEffect">
                                  <p:stCondLst>
                                    <p:cond delay="0"/>
                                  </p:stCondLst>
                                  <p:childTnLst>
                                    <p:set>
                                      <p:cBhvr>
                                        <p:cTn id="66" dur="1" fill="hold">
                                          <p:stCondLst>
                                            <p:cond delay="0"/>
                                          </p:stCondLst>
                                        </p:cTn>
                                        <p:tgtEl>
                                          <p:spTgt spid="76816"/>
                                        </p:tgtEl>
                                        <p:attrNameLst>
                                          <p:attrName>style.visibility</p:attrName>
                                        </p:attrNameLst>
                                      </p:cBhvr>
                                      <p:to>
                                        <p:strVal val="visible"/>
                                      </p:to>
                                    </p:set>
                                    <p:animEffect transition="in" filter="box(in)">
                                      <p:cBhvr>
                                        <p:cTn id="67" dur="500"/>
                                        <p:tgtEl>
                                          <p:spTgt spid="76816"/>
                                        </p:tgtEl>
                                      </p:cBhvr>
                                    </p:animEffect>
                                  </p:childTnLst>
                                </p:cTn>
                              </p:par>
                              <p:par>
                                <p:cTn id="68" presetID="4" presetClass="entr" presetSubtype="16" fill="hold" nodeType="withEffect">
                                  <p:stCondLst>
                                    <p:cond delay="0"/>
                                  </p:stCondLst>
                                  <p:childTnLst>
                                    <p:set>
                                      <p:cBhvr>
                                        <p:cTn id="69" dur="1" fill="hold">
                                          <p:stCondLst>
                                            <p:cond delay="0"/>
                                          </p:stCondLst>
                                        </p:cTn>
                                        <p:tgtEl>
                                          <p:spTgt spid="76817"/>
                                        </p:tgtEl>
                                        <p:attrNameLst>
                                          <p:attrName>style.visibility</p:attrName>
                                        </p:attrNameLst>
                                      </p:cBhvr>
                                      <p:to>
                                        <p:strVal val="visible"/>
                                      </p:to>
                                    </p:set>
                                    <p:animEffect transition="in" filter="box(in)">
                                      <p:cBhvr>
                                        <p:cTn id="70" dur="500"/>
                                        <p:tgtEl>
                                          <p:spTgt spid="76817"/>
                                        </p:tgtEl>
                                      </p:cBhvr>
                                    </p:animEffect>
                                  </p:childTnLst>
                                </p:cTn>
                              </p:par>
                              <p:par>
                                <p:cTn id="71" presetID="4" presetClass="entr" presetSubtype="16" fill="hold" nodeType="withEffect">
                                  <p:stCondLst>
                                    <p:cond delay="0"/>
                                  </p:stCondLst>
                                  <p:childTnLst>
                                    <p:set>
                                      <p:cBhvr>
                                        <p:cTn id="72" dur="1" fill="hold">
                                          <p:stCondLst>
                                            <p:cond delay="0"/>
                                          </p:stCondLst>
                                        </p:cTn>
                                        <p:tgtEl>
                                          <p:spTgt spid="76818"/>
                                        </p:tgtEl>
                                        <p:attrNameLst>
                                          <p:attrName>style.visibility</p:attrName>
                                        </p:attrNameLst>
                                      </p:cBhvr>
                                      <p:to>
                                        <p:strVal val="visible"/>
                                      </p:to>
                                    </p:set>
                                    <p:animEffect transition="in" filter="box(in)">
                                      <p:cBhvr>
                                        <p:cTn id="73" dur="500"/>
                                        <p:tgtEl>
                                          <p:spTgt spid="76818"/>
                                        </p:tgtEl>
                                      </p:cBhvr>
                                    </p:animEffect>
                                  </p:childTnLst>
                                </p:cTn>
                              </p:par>
                              <p:par>
                                <p:cTn id="74" presetID="4" presetClass="entr" presetSubtype="16" fill="hold" nodeType="withEffect">
                                  <p:stCondLst>
                                    <p:cond delay="0"/>
                                  </p:stCondLst>
                                  <p:childTnLst>
                                    <p:set>
                                      <p:cBhvr>
                                        <p:cTn id="75" dur="1" fill="hold">
                                          <p:stCondLst>
                                            <p:cond delay="0"/>
                                          </p:stCondLst>
                                        </p:cTn>
                                        <p:tgtEl>
                                          <p:spTgt spid="76819"/>
                                        </p:tgtEl>
                                        <p:attrNameLst>
                                          <p:attrName>style.visibility</p:attrName>
                                        </p:attrNameLst>
                                      </p:cBhvr>
                                      <p:to>
                                        <p:strVal val="visible"/>
                                      </p:to>
                                    </p:set>
                                    <p:animEffect transition="in" filter="box(in)">
                                      <p:cBhvr>
                                        <p:cTn id="76" dur="500"/>
                                        <p:tgtEl>
                                          <p:spTgt spid="76819"/>
                                        </p:tgtEl>
                                      </p:cBhvr>
                                    </p:animEffect>
                                  </p:childTnLst>
                                </p:cTn>
                              </p:par>
                              <p:par>
                                <p:cTn id="77" presetID="4" presetClass="entr" presetSubtype="16" fill="hold" nodeType="withEffect">
                                  <p:stCondLst>
                                    <p:cond delay="0"/>
                                  </p:stCondLst>
                                  <p:childTnLst>
                                    <p:set>
                                      <p:cBhvr>
                                        <p:cTn id="78" dur="1" fill="hold">
                                          <p:stCondLst>
                                            <p:cond delay="0"/>
                                          </p:stCondLst>
                                        </p:cTn>
                                        <p:tgtEl>
                                          <p:spTgt spid="76820"/>
                                        </p:tgtEl>
                                        <p:attrNameLst>
                                          <p:attrName>style.visibility</p:attrName>
                                        </p:attrNameLst>
                                      </p:cBhvr>
                                      <p:to>
                                        <p:strVal val="visible"/>
                                      </p:to>
                                    </p:set>
                                    <p:animEffect transition="in" filter="box(in)">
                                      <p:cBhvr>
                                        <p:cTn id="79" dur="500"/>
                                        <p:tgtEl>
                                          <p:spTgt spid="76820"/>
                                        </p:tgtEl>
                                      </p:cBhvr>
                                    </p:animEffect>
                                  </p:childTnLst>
                                </p:cTn>
                              </p:par>
                              <p:par>
                                <p:cTn id="80" presetID="4" presetClass="entr" presetSubtype="16" fill="hold" nodeType="withEffect">
                                  <p:stCondLst>
                                    <p:cond delay="0"/>
                                  </p:stCondLst>
                                  <p:childTnLst>
                                    <p:set>
                                      <p:cBhvr>
                                        <p:cTn id="81" dur="1" fill="hold">
                                          <p:stCondLst>
                                            <p:cond delay="0"/>
                                          </p:stCondLst>
                                        </p:cTn>
                                        <p:tgtEl>
                                          <p:spTgt spid="76821"/>
                                        </p:tgtEl>
                                        <p:attrNameLst>
                                          <p:attrName>style.visibility</p:attrName>
                                        </p:attrNameLst>
                                      </p:cBhvr>
                                      <p:to>
                                        <p:strVal val="visible"/>
                                      </p:to>
                                    </p:set>
                                    <p:animEffect transition="in" filter="box(in)">
                                      <p:cBhvr>
                                        <p:cTn id="82" dur="500"/>
                                        <p:tgtEl>
                                          <p:spTgt spid="76821"/>
                                        </p:tgtEl>
                                      </p:cBhvr>
                                    </p:animEffect>
                                  </p:childTnLst>
                                </p:cTn>
                              </p:par>
                              <p:par>
                                <p:cTn id="83" presetID="4" presetClass="entr" presetSubtype="16" fill="hold" nodeType="withEffect">
                                  <p:stCondLst>
                                    <p:cond delay="0"/>
                                  </p:stCondLst>
                                  <p:childTnLst>
                                    <p:set>
                                      <p:cBhvr>
                                        <p:cTn id="84" dur="1" fill="hold">
                                          <p:stCondLst>
                                            <p:cond delay="0"/>
                                          </p:stCondLst>
                                        </p:cTn>
                                        <p:tgtEl>
                                          <p:spTgt spid="76822"/>
                                        </p:tgtEl>
                                        <p:attrNameLst>
                                          <p:attrName>style.visibility</p:attrName>
                                        </p:attrNameLst>
                                      </p:cBhvr>
                                      <p:to>
                                        <p:strVal val="visible"/>
                                      </p:to>
                                    </p:set>
                                    <p:animEffect transition="in" filter="box(in)">
                                      <p:cBhvr>
                                        <p:cTn id="85" dur="500"/>
                                        <p:tgtEl>
                                          <p:spTgt spid="76822"/>
                                        </p:tgtEl>
                                      </p:cBhvr>
                                    </p:animEffect>
                                  </p:childTnLst>
                                </p:cTn>
                              </p:par>
                              <p:par>
                                <p:cTn id="86" presetID="4" presetClass="entr" presetSubtype="16" fill="hold" nodeType="withEffect">
                                  <p:stCondLst>
                                    <p:cond delay="0"/>
                                  </p:stCondLst>
                                  <p:childTnLst>
                                    <p:set>
                                      <p:cBhvr>
                                        <p:cTn id="87" dur="1" fill="hold">
                                          <p:stCondLst>
                                            <p:cond delay="0"/>
                                          </p:stCondLst>
                                        </p:cTn>
                                        <p:tgtEl>
                                          <p:spTgt spid="76823"/>
                                        </p:tgtEl>
                                        <p:attrNameLst>
                                          <p:attrName>style.visibility</p:attrName>
                                        </p:attrNameLst>
                                      </p:cBhvr>
                                      <p:to>
                                        <p:strVal val="visible"/>
                                      </p:to>
                                    </p:set>
                                    <p:animEffect transition="in" filter="box(in)">
                                      <p:cBhvr>
                                        <p:cTn id="88" dur="500"/>
                                        <p:tgtEl>
                                          <p:spTgt spid="76823"/>
                                        </p:tgtEl>
                                      </p:cBhvr>
                                    </p:animEffect>
                                  </p:childTnLst>
                                </p:cTn>
                              </p:par>
                              <p:par>
                                <p:cTn id="89" presetID="4" presetClass="entr" presetSubtype="16" fill="hold" nodeType="withEffect">
                                  <p:stCondLst>
                                    <p:cond delay="0"/>
                                  </p:stCondLst>
                                  <p:childTnLst>
                                    <p:set>
                                      <p:cBhvr>
                                        <p:cTn id="90" dur="1" fill="hold">
                                          <p:stCondLst>
                                            <p:cond delay="0"/>
                                          </p:stCondLst>
                                        </p:cTn>
                                        <p:tgtEl>
                                          <p:spTgt spid="76824"/>
                                        </p:tgtEl>
                                        <p:attrNameLst>
                                          <p:attrName>style.visibility</p:attrName>
                                        </p:attrNameLst>
                                      </p:cBhvr>
                                      <p:to>
                                        <p:strVal val="visible"/>
                                      </p:to>
                                    </p:set>
                                    <p:animEffect transition="in" filter="box(in)">
                                      <p:cBhvr>
                                        <p:cTn id="91" dur="500"/>
                                        <p:tgtEl>
                                          <p:spTgt spid="76824"/>
                                        </p:tgtEl>
                                      </p:cBhvr>
                                    </p:animEffect>
                                  </p:childTnLst>
                                </p:cTn>
                              </p:par>
                              <p:par>
                                <p:cTn id="92" presetID="4" presetClass="entr" presetSubtype="16" fill="hold" nodeType="withEffect">
                                  <p:stCondLst>
                                    <p:cond delay="0"/>
                                  </p:stCondLst>
                                  <p:childTnLst>
                                    <p:set>
                                      <p:cBhvr>
                                        <p:cTn id="93" dur="1" fill="hold">
                                          <p:stCondLst>
                                            <p:cond delay="0"/>
                                          </p:stCondLst>
                                        </p:cTn>
                                        <p:tgtEl>
                                          <p:spTgt spid="76825"/>
                                        </p:tgtEl>
                                        <p:attrNameLst>
                                          <p:attrName>style.visibility</p:attrName>
                                        </p:attrNameLst>
                                      </p:cBhvr>
                                      <p:to>
                                        <p:strVal val="visible"/>
                                      </p:to>
                                    </p:set>
                                    <p:animEffect transition="in" filter="box(in)">
                                      <p:cBhvr>
                                        <p:cTn id="94" dur="500"/>
                                        <p:tgtEl>
                                          <p:spTgt spid="76825"/>
                                        </p:tgtEl>
                                      </p:cBhvr>
                                    </p:animEffect>
                                  </p:childTnLst>
                                </p:cTn>
                              </p:par>
                              <p:par>
                                <p:cTn id="95" presetID="4" presetClass="entr" presetSubtype="16" fill="hold" nodeType="withEffect">
                                  <p:stCondLst>
                                    <p:cond delay="0"/>
                                  </p:stCondLst>
                                  <p:childTnLst>
                                    <p:set>
                                      <p:cBhvr>
                                        <p:cTn id="96" dur="1" fill="hold">
                                          <p:stCondLst>
                                            <p:cond delay="0"/>
                                          </p:stCondLst>
                                        </p:cTn>
                                        <p:tgtEl>
                                          <p:spTgt spid="76826"/>
                                        </p:tgtEl>
                                        <p:attrNameLst>
                                          <p:attrName>style.visibility</p:attrName>
                                        </p:attrNameLst>
                                      </p:cBhvr>
                                      <p:to>
                                        <p:strVal val="visible"/>
                                      </p:to>
                                    </p:set>
                                    <p:animEffect transition="in" filter="box(in)">
                                      <p:cBhvr>
                                        <p:cTn id="97" dur="500"/>
                                        <p:tgtEl>
                                          <p:spTgt spid="76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animBg="1"/>
      <p:bldP spid="76804" grpId="0" animBg="1"/>
      <p:bldP spid="76805" grpId="0" animBg="1"/>
      <p:bldP spid="76806" grpId="0" animBg="1"/>
      <p:bldP spid="76807" grpId="0" animBg="1"/>
      <p:bldP spid="76808" grpId="0" animBg="1"/>
      <p:bldP spid="76809" grpId="0" animBg="1"/>
      <p:bldP spid="76810" grpId="0" animBg="1"/>
      <p:bldP spid="76811" grpId="0" animBg="1"/>
      <p:bldP spid="76812" grpId="0" animBg="1"/>
      <p:bldP spid="76813" grpId="0" animBg="1"/>
      <p:bldP spid="768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F6E12D0-2398-496E-9BF6-AACC7210EDBE}"/>
              </a:ext>
            </a:extLst>
          </p:cNvPr>
          <p:cNvSpPr txBox="1"/>
          <p:nvPr/>
        </p:nvSpPr>
        <p:spPr>
          <a:xfrm flipH="1">
            <a:off x="608934" y="998379"/>
            <a:ext cx="21191552" cy="10433625"/>
          </a:xfrm>
          <a:prstGeom prst="rect">
            <a:avLst/>
          </a:prstGeom>
          <a:noFill/>
        </p:spPr>
        <p:txBody>
          <a:bodyPr wrap="square" rtlCol="0">
            <a:spAutoFit/>
          </a:bodyPr>
          <a:lstStyle/>
          <a:p>
            <a:endParaRPr lang="es-MX" sz="4800" dirty="0"/>
          </a:p>
          <a:p>
            <a:endParaRPr lang="es-MX" sz="4800" dirty="0"/>
          </a:p>
          <a:p>
            <a:endParaRPr lang="es-MX" sz="4800" dirty="0"/>
          </a:p>
          <a:p>
            <a:r>
              <a:rPr lang="es-MX" sz="4800" dirty="0">
                <a:latin typeface="Comic Sans MS" panose="030F0702030302020204" pitchFamily="66" charset="0"/>
              </a:rPr>
              <a:t>Ejemplo. Un industrial desea construir un almacén para sus productos y contrata los servicios de </a:t>
            </a:r>
            <a:r>
              <a:rPr lang="es-MX" sz="4800" dirty="0" err="1">
                <a:latin typeface="Comic Sans MS" panose="030F0702030302020204" pitchFamily="66" charset="0"/>
              </a:rPr>
              <a:t>commissioning</a:t>
            </a:r>
            <a:r>
              <a:rPr lang="es-MX" sz="4800" dirty="0">
                <a:latin typeface="Comic Sans MS" panose="030F0702030302020204" pitchFamily="66" charset="0"/>
              </a:rPr>
              <a:t>, siendo él mismo quien trabajará con esta entidad.</a:t>
            </a:r>
          </a:p>
          <a:p>
            <a:pPr algn="l"/>
            <a:r>
              <a:rPr lang="es-MX" sz="4800" dirty="0" err="1">
                <a:latin typeface="Comic Sans MS" panose="030F0702030302020204" pitchFamily="66" charset="0"/>
              </a:rPr>
              <a:t>FFCx</a:t>
            </a:r>
            <a:r>
              <a:rPr lang="es-MX" sz="4800" dirty="0">
                <a:latin typeface="Comic Sans MS" panose="030F0702030302020204" pitchFamily="66" charset="0"/>
              </a:rPr>
              <a:t>.- </a:t>
            </a:r>
            <a:r>
              <a:rPr lang="es-MX" sz="4800" dirty="0" err="1">
                <a:latin typeface="Comic Sans MS" panose="030F0702030302020204" pitchFamily="66" charset="0"/>
              </a:rPr>
              <a:t>Commissioner</a:t>
            </a:r>
            <a:r>
              <a:rPr lang="es-MX" sz="4800" dirty="0">
                <a:latin typeface="Comic Sans MS" panose="030F0702030302020204" pitchFamily="66" charset="0"/>
              </a:rPr>
              <a:t>, preguntara:</a:t>
            </a:r>
          </a:p>
          <a:p>
            <a:pPr algn="l"/>
            <a:r>
              <a:rPr lang="es-MX" sz="4800" dirty="0">
                <a:latin typeface="Comic Sans MS" panose="030F0702030302020204" pitchFamily="66" charset="0"/>
              </a:rPr>
              <a:t>Que clase de productos pretende almacenar.</a:t>
            </a:r>
          </a:p>
          <a:p>
            <a:pPr algn="l"/>
            <a:endParaRPr lang="es-MX" sz="4800" dirty="0">
              <a:latin typeface="Comic Sans MS" panose="030F0702030302020204" pitchFamily="66" charset="0"/>
            </a:endParaRPr>
          </a:p>
          <a:p>
            <a:pPr algn="l"/>
            <a:r>
              <a:rPr lang="es-MX" sz="4800" dirty="0">
                <a:latin typeface="Comic Sans MS" panose="030F0702030302020204" pitchFamily="66" charset="0"/>
              </a:rPr>
              <a:t>Cliente: Rollos de polietileno para empaque.</a:t>
            </a:r>
          </a:p>
          <a:p>
            <a:pPr algn="l"/>
            <a:endParaRPr lang="es-MX" sz="4800" dirty="0">
              <a:latin typeface="Comic Sans MS" panose="030F0702030302020204" pitchFamily="66" charset="0"/>
            </a:endParaRPr>
          </a:p>
          <a:p>
            <a:pPr algn="l"/>
            <a:r>
              <a:rPr lang="es-MX" sz="4800" dirty="0" err="1">
                <a:latin typeface="Comic Sans MS" panose="030F0702030302020204" pitchFamily="66" charset="0"/>
              </a:rPr>
              <a:t>FFCx</a:t>
            </a:r>
            <a:r>
              <a:rPr lang="es-MX" sz="4800" dirty="0">
                <a:latin typeface="Comic Sans MS" panose="030F0702030302020204" pitchFamily="66" charset="0"/>
              </a:rPr>
              <a:t>. </a:t>
            </a:r>
            <a:r>
              <a:rPr lang="es-MX" sz="4800" dirty="0" err="1">
                <a:latin typeface="Comic Sans MS" panose="030F0702030302020204" pitchFamily="66" charset="0"/>
              </a:rPr>
              <a:t>Categoria</a:t>
            </a:r>
            <a:r>
              <a:rPr lang="es-MX" sz="4800" dirty="0">
                <a:latin typeface="Comic Sans MS" panose="030F0702030302020204" pitchFamily="66" charset="0"/>
              </a:rPr>
              <a:t> de producto.</a:t>
            </a:r>
          </a:p>
          <a:p>
            <a:pPr algn="l"/>
            <a:r>
              <a:rPr lang="es-MX" sz="4800" dirty="0">
                <a:latin typeface="Comic Sans MS" panose="030F0702030302020204" pitchFamily="66" charset="0"/>
              </a:rPr>
              <a:t>Plásticos Grupo A</a:t>
            </a:r>
          </a:p>
          <a:p>
            <a:endParaRPr lang="es-MX" sz="4800" dirty="0"/>
          </a:p>
        </p:txBody>
      </p:sp>
      <p:sp>
        <p:nvSpPr>
          <p:cNvPr id="3" name="1 CuadroTexto">
            <a:extLst>
              <a:ext uri="{FF2B5EF4-FFF2-40B4-BE49-F238E27FC236}">
                <a16:creationId xmlns:a16="http://schemas.microsoft.com/office/drawing/2014/main" id="{58418E9B-275B-4605-B328-729F6717E25B}"/>
              </a:ext>
            </a:extLst>
          </p:cNvPr>
          <p:cNvSpPr txBox="1"/>
          <p:nvPr/>
        </p:nvSpPr>
        <p:spPr>
          <a:xfrm>
            <a:off x="13993090" y="6495680"/>
            <a:ext cx="10529455" cy="5878532"/>
          </a:xfrm>
          <a:prstGeom prst="rect">
            <a:avLst/>
          </a:prstGeom>
          <a:noFill/>
        </p:spPr>
        <p:txBody>
          <a:bodyPr wrap="square" rtlCol="0">
            <a:spAutoFit/>
          </a:bodyPr>
          <a:lstStyle/>
          <a:p>
            <a:r>
              <a:rPr lang="es-MX" sz="4000" dirty="0" err="1">
                <a:latin typeface="Comic Sans MS" panose="030F0702030302020204" pitchFamily="66" charset="0"/>
              </a:rPr>
              <a:t>Plasticos</a:t>
            </a:r>
            <a:r>
              <a:rPr lang="es-MX" sz="4000" dirty="0">
                <a:latin typeface="Comic Sans MS" pitchFamily="66" charset="0"/>
              </a:rPr>
              <a:t> grupo A</a:t>
            </a:r>
          </a:p>
          <a:p>
            <a:r>
              <a:rPr lang="es-MX" sz="4800" dirty="0">
                <a:latin typeface="Comic Sans MS" panose="030F0702030302020204" pitchFamily="66" charset="0"/>
              </a:rPr>
              <a:t>(9) PET (</a:t>
            </a:r>
            <a:r>
              <a:rPr lang="es-MX" sz="4800" dirty="0" err="1">
                <a:latin typeface="Comic Sans MS" panose="030F0702030302020204" pitchFamily="66" charset="0"/>
              </a:rPr>
              <a:t>thermoplastic</a:t>
            </a:r>
            <a:r>
              <a:rPr lang="es-MX" sz="4800" dirty="0">
                <a:latin typeface="Comic Sans MS" panose="030F0702030302020204" pitchFamily="66" charset="0"/>
              </a:rPr>
              <a:t> polyester)</a:t>
            </a:r>
          </a:p>
          <a:p>
            <a:r>
              <a:rPr lang="es-MX" sz="4800" dirty="0">
                <a:latin typeface="Comic Sans MS" panose="030F0702030302020204" pitchFamily="66" charset="0"/>
              </a:rPr>
              <a:t>(10) </a:t>
            </a:r>
            <a:r>
              <a:rPr lang="es-MX" sz="4800" dirty="0" err="1">
                <a:latin typeface="Comic Sans MS" panose="030F0702030302020204" pitchFamily="66" charset="0"/>
              </a:rPr>
              <a:t>Polybutadiene</a:t>
            </a:r>
            <a:endParaRPr lang="es-MX" sz="4800" dirty="0">
              <a:latin typeface="Comic Sans MS" panose="030F0702030302020204" pitchFamily="66" charset="0"/>
            </a:endParaRPr>
          </a:p>
          <a:p>
            <a:r>
              <a:rPr lang="es-MX" sz="4800" dirty="0">
                <a:latin typeface="Comic Sans MS" panose="030F0702030302020204" pitchFamily="66" charset="0"/>
              </a:rPr>
              <a:t>(11) </a:t>
            </a:r>
            <a:r>
              <a:rPr lang="es-MX" sz="4800" dirty="0" err="1">
                <a:latin typeface="Comic Sans MS" panose="030F0702030302020204" pitchFamily="66" charset="0"/>
              </a:rPr>
              <a:t>Polycarbonate</a:t>
            </a:r>
            <a:endParaRPr lang="es-MX" sz="4800" dirty="0">
              <a:latin typeface="Comic Sans MS" panose="030F0702030302020204" pitchFamily="66" charset="0"/>
            </a:endParaRPr>
          </a:p>
          <a:p>
            <a:r>
              <a:rPr lang="es-MX" sz="4800" dirty="0">
                <a:latin typeface="Comic Sans MS" panose="030F0702030302020204" pitchFamily="66" charset="0"/>
              </a:rPr>
              <a:t>(12) Polyester </a:t>
            </a:r>
            <a:r>
              <a:rPr lang="es-MX" sz="4800" dirty="0" err="1">
                <a:latin typeface="Comic Sans MS" panose="030F0702030302020204" pitchFamily="66" charset="0"/>
              </a:rPr>
              <a:t>elastomer</a:t>
            </a:r>
            <a:endParaRPr lang="es-MX" sz="4800" dirty="0">
              <a:latin typeface="Comic Sans MS" panose="030F0702030302020204" pitchFamily="66" charset="0"/>
            </a:endParaRPr>
          </a:p>
          <a:p>
            <a:r>
              <a:rPr lang="es-MX" sz="4800" dirty="0">
                <a:latin typeface="Comic Sans MS" panose="030F0702030302020204" pitchFamily="66" charset="0"/>
              </a:rPr>
              <a:t>(13) </a:t>
            </a:r>
            <a:r>
              <a:rPr lang="es-MX" sz="4800" dirty="0" err="1">
                <a:latin typeface="Comic Sans MS" panose="030F0702030302020204" pitchFamily="66" charset="0"/>
              </a:rPr>
              <a:t>Polyethylene</a:t>
            </a:r>
            <a:endParaRPr lang="es-MX" sz="4800" dirty="0">
              <a:latin typeface="Comic Sans MS" panose="030F0702030302020204" pitchFamily="66" charset="0"/>
            </a:endParaRPr>
          </a:p>
          <a:p>
            <a:r>
              <a:rPr lang="es-MX" sz="4800" dirty="0">
                <a:latin typeface="Comic Sans MS" panose="030F0702030302020204" pitchFamily="66" charset="0"/>
              </a:rPr>
              <a:t>(14) </a:t>
            </a:r>
            <a:r>
              <a:rPr lang="es-MX" sz="4800" dirty="0" err="1">
                <a:latin typeface="Comic Sans MS" panose="030F0702030302020204" pitchFamily="66" charset="0"/>
              </a:rPr>
              <a:t>Polypropylene</a:t>
            </a:r>
            <a:endParaRPr lang="es-MX" sz="4800" dirty="0">
              <a:latin typeface="Comic Sans MS" panose="030F0702030302020204" pitchFamily="66" charset="0"/>
            </a:endParaRPr>
          </a:p>
          <a:p>
            <a:r>
              <a:rPr lang="es-MX" sz="4800" dirty="0">
                <a:latin typeface="Comic Sans MS" panose="030F0702030302020204" pitchFamily="66" charset="0"/>
              </a:rPr>
              <a:t>(15) </a:t>
            </a:r>
            <a:r>
              <a:rPr lang="es-MX" sz="4800" dirty="0" err="1">
                <a:latin typeface="Comic Sans MS" panose="030F0702030302020204" pitchFamily="66" charset="0"/>
              </a:rPr>
              <a:t>Polystyrene</a:t>
            </a:r>
            <a:endParaRPr lang="es-MX" sz="4800" dirty="0">
              <a:latin typeface="Comic Sans MS" panose="030F0702030302020204" pitchFamily="66" charset="0"/>
            </a:endParaRPr>
          </a:p>
        </p:txBody>
      </p:sp>
      <p:pic>
        <p:nvPicPr>
          <p:cNvPr id="5" name="Imagen 4">
            <a:extLst>
              <a:ext uri="{FF2B5EF4-FFF2-40B4-BE49-F238E27FC236}">
                <a16:creationId xmlns:a16="http://schemas.microsoft.com/office/drawing/2014/main" id="{709B725F-76FF-B6F6-09CF-B4166C6F0AD1}"/>
              </a:ext>
            </a:extLst>
          </p:cNvPr>
          <p:cNvPicPr>
            <a:picLocks noChangeAspect="1"/>
          </p:cNvPicPr>
          <p:nvPr/>
        </p:nvPicPr>
        <p:blipFill>
          <a:blip r:embed="rId2"/>
          <a:stretch>
            <a:fillRect/>
          </a:stretch>
        </p:blipFill>
        <p:spPr>
          <a:xfrm>
            <a:off x="992941" y="364878"/>
            <a:ext cx="21920619" cy="1727158"/>
          </a:xfrm>
          <a:prstGeom prst="rect">
            <a:avLst/>
          </a:prstGeom>
        </p:spPr>
      </p:pic>
    </p:spTree>
    <p:extLst>
      <p:ext uri="{BB962C8B-B14F-4D97-AF65-F5344CB8AC3E}">
        <p14:creationId xmlns:p14="http://schemas.microsoft.com/office/powerpoint/2010/main" val="14896763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87AA462-0C01-49B8-A307-08C62C83508E}"/>
              </a:ext>
            </a:extLst>
          </p:cNvPr>
          <p:cNvSpPr txBox="1"/>
          <p:nvPr/>
        </p:nvSpPr>
        <p:spPr>
          <a:xfrm flipH="1">
            <a:off x="1555804" y="2902226"/>
            <a:ext cx="13478788" cy="11172289"/>
          </a:xfrm>
          <a:prstGeom prst="rect">
            <a:avLst/>
          </a:prstGeom>
          <a:noFill/>
        </p:spPr>
        <p:txBody>
          <a:bodyPr wrap="square" rtlCol="0">
            <a:spAutoFit/>
          </a:bodyPr>
          <a:lstStyle/>
          <a:p>
            <a:r>
              <a:rPr lang="es-MX" sz="4800" dirty="0" err="1"/>
              <a:t>FFCx</a:t>
            </a:r>
            <a:r>
              <a:rPr lang="es-MX" sz="4800" dirty="0"/>
              <a:t>.- ¿Lo pondrá en tarimas?</a:t>
            </a:r>
          </a:p>
          <a:p>
            <a:r>
              <a:rPr lang="es-MX" sz="4800" dirty="0">
                <a:latin typeface="Comic Sans MS" panose="030F0702030302020204" pitchFamily="66" charset="0"/>
              </a:rPr>
              <a:t>Cliente: Si en tarimas de madera</a:t>
            </a:r>
          </a:p>
          <a:p>
            <a:r>
              <a:rPr lang="es-MX" sz="4800" dirty="0" err="1">
                <a:latin typeface="Comic Sans MS" panose="030F0702030302020204" pitchFamily="66" charset="0"/>
              </a:rPr>
              <a:t>FFCx</a:t>
            </a:r>
            <a:r>
              <a:rPr lang="es-MX" sz="4800" dirty="0">
                <a:latin typeface="Comic Sans MS" panose="030F0702030302020204" pitchFamily="66" charset="0"/>
              </a:rPr>
              <a:t>.- Perfecto, porque si usa tarimas de plástico habrá que aumentar el riesgo una o dos categorías</a:t>
            </a:r>
          </a:p>
          <a:p>
            <a:r>
              <a:rPr lang="es-MX" sz="4800" dirty="0" err="1">
                <a:latin typeface="Comic Sans MS" panose="030F0702030302020204" pitchFamily="66" charset="0"/>
              </a:rPr>
              <a:t>FFCx</a:t>
            </a:r>
            <a:r>
              <a:rPr lang="es-MX" sz="4800" dirty="0">
                <a:latin typeface="Comic Sans MS" panose="030F0702030302020204" pitchFamily="66" charset="0"/>
              </a:rPr>
              <a:t>.- Los rollos vienen expuestos en bolsas de plástico o en cajas de cartón?</a:t>
            </a:r>
          </a:p>
          <a:p>
            <a:r>
              <a:rPr lang="es-MX" sz="4800" dirty="0">
                <a:latin typeface="Comic Sans MS" panose="030F0702030302020204" pitchFamily="66" charset="0"/>
              </a:rPr>
              <a:t>Cliente: Vendrán en cajas de cartón para que no se marquen en tráfico, una caja por tarima y vienen envueltas en polietileno</a:t>
            </a:r>
          </a:p>
          <a:p>
            <a:r>
              <a:rPr lang="es-MX" sz="4800" dirty="0" err="1">
                <a:latin typeface="Comic Sans MS" panose="030F0702030302020204" pitchFamily="66" charset="0"/>
              </a:rPr>
              <a:t>FFCx</a:t>
            </a:r>
            <a:r>
              <a:rPr lang="es-MX" sz="4800" dirty="0">
                <a:latin typeface="Comic Sans MS" panose="030F0702030302020204" pitchFamily="66" charset="0"/>
              </a:rPr>
              <a:t>.- El polietileno exterior sobre el plástico cubre toda la superficie superior o solo dos pulgadas en el perímetro.</a:t>
            </a:r>
          </a:p>
          <a:p>
            <a:r>
              <a:rPr lang="es-MX" sz="4800" dirty="0">
                <a:latin typeface="Comic Sans MS" panose="030F0702030302020204" pitchFamily="66" charset="0"/>
              </a:rPr>
              <a:t>Cliente: Solo dos pulgadas en el perímetro</a:t>
            </a:r>
          </a:p>
          <a:p>
            <a:endParaRPr lang="es-MX" sz="4800" dirty="0"/>
          </a:p>
        </p:txBody>
      </p:sp>
      <p:pic>
        <p:nvPicPr>
          <p:cNvPr id="6" name="Picture 2">
            <a:extLst>
              <a:ext uri="{FF2B5EF4-FFF2-40B4-BE49-F238E27FC236}">
                <a16:creationId xmlns:a16="http://schemas.microsoft.com/office/drawing/2014/main" id="{36B2718D-1393-4A23-B02C-4400016FF9B0}"/>
              </a:ext>
            </a:extLst>
          </p:cNvPr>
          <p:cNvPicPr>
            <a:picLocks noChangeAspect="1" noChangeArrowheads="1"/>
          </p:cNvPicPr>
          <p:nvPr/>
        </p:nvPicPr>
        <p:blipFill>
          <a:blip r:embed="rId2"/>
          <a:srcRect/>
          <a:stretch>
            <a:fillRect/>
          </a:stretch>
        </p:blipFill>
        <p:spPr bwMode="auto">
          <a:xfrm>
            <a:off x="17269022" y="3428976"/>
            <a:ext cx="5268228" cy="3429024"/>
          </a:xfrm>
          <a:prstGeom prst="rect">
            <a:avLst/>
          </a:prstGeom>
          <a:noFill/>
          <a:ln w="9525">
            <a:noFill/>
            <a:miter lim="800000"/>
            <a:headEnd/>
            <a:tailEnd/>
          </a:ln>
          <a:effectLst/>
        </p:spPr>
      </p:pic>
      <p:pic>
        <p:nvPicPr>
          <p:cNvPr id="7" name="Picture 2">
            <a:extLst>
              <a:ext uri="{FF2B5EF4-FFF2-40B4-BE49-F238E27FC236}">
                <a16:creationId xmlns:a16="http://schemas.microsoft.com/office/drawing/2014/main" id="{2303E99D-2C93-4ADA-B6D8-B537A913E29E}"/>
              </a:ext>
            </a:extLst>
          </p:cNvPr>
          <p:cNvPicPr>
            <a:picLocks noChangeAspect="1" noChangeArrowheads="1"/>
          </p:cNvPicPr>
          <p:nvPr/>
        </p:nvPicPr>
        <p:blipFill>
          <a:blip r:embed="rId3"/>
          <a:srcRect/>
          <a:stretch>
            <a:fillRect/>
          </a:stretch>
        </p:blipFill>
        <p:spPr bwMode="auto">
          <a:xfrm>
            <a:off x="15408897" y="9011478"/>
            <a:ext cx="8685254" cy="4453976"/>
          </a:xfrm>
          <a:prstGeom prst="rect">
            <a:avLst/>
          </a:prstGeom>
          <a:noFill/>
          <a:ln w="9525">
            <a:noFill/>
            <a:miter lim="800000"/>
            <a:headEnd/>
            <a:tailEnd/>
          </a:ln>
          <a:effectLst/>
        </p:spPr>
      </p:pic>
      <p:pic>
        <p:nvPicPr>
          <p:cNvPr id="3" name="Imagen 2">
            <a:extLst>
              <a:ext uri="{FF2B5EF4-FFF2-40B4-BE49-F238E27FC236}">
                <a16:creationId xmlns:a16="http://schemas.microsoft.com/office/drawing/2014/main" id="{178D09C2-B3F6-2D6A-6C1F-31FADF0070AD}"/>
              </a:ext>
            </a:extLst>
          </p:cNvPr>
          <p:cNvPicPr>
            <a:picLocks noChangeAspect="1"/>
          </p:cNvPicPr>
          <p:nvPr/>
        </p:nvPicPr>
        <p:blipFill>
          <a:blip r:embed="rId4"/>
          <a:stretch>
            <a:fillRect/>
          </a:stretch>
        </p:blipFill>
        <p:spPr>
          <a:xfrm>
            <a:off x="729704" y="668827"/>
            <a:ext cx="22810613" cy="1797282"/>
          </a:xfrm>
          <a:prstGeom prst="rect">
            <a:avLst/>
          </a:prstGeom>
        </p:spPr>
      </p:pic>
    </p:spTree>
    <p:extLst>
      <p:ext uri="{BB962C8B-B14F-4D97-AF65-F5344CB8AC3E}">
        <p14:creationId xmlns:p14="http://schemas.microsoft.com/office/powerpoint/2010/main" val="9620125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D3BF62C-D09E-4E67-9C0E-76640D71406E}"/>
              </a:ext>
            </a:extLst>
          </p:cNvPr>
          <p:cNvSpPr txBox="1"/>
          <p:nvPr/>
        </p:nvSpPr>
        <p:spPr>
          <a:xfrm>
            <a:off x="4221419" y="3538662"/>
            <a:ext cx="11953460" cy="7478970"/>
          </a:xfrm>
          <a:prstGeom prst="rect">
            <a:avLst/>
          </a:prstGeom>
          <a:noFill/>
        </p:spPr>
        <p:txBody>
          <a:bodyPr wrap="square" rtlCol="0">
            <a:spAutoFit/>
          </a:bodyPr>
          <a:lstStyle/>
          <a:p>
            <a:r>
              <a:rPr lang="es-MX" sz="4800" dirty="0">
                <a:latin typeface="Comic Sans MS" panose="030F0702030302020204" pitchFamily="66" charset="0"/>
              </a:rPr>
              <a:t>ALMACENAJE:</a:t>
            </a:r>
          </a:p>
          <a:p>
            <a:r>
              <a:rPr lang="es-MX" sz="4800" dirty="0" err="1">
                <a:latin typeface="Comic Sans MS" panose="030F0702030302020204" pitchFamily="66" charset="0"/>
              </a:rPr>
              <a:t>FFCx</a:t>
            </a:r>
            <a:r>
              <a:rPr lang="es-MX" sz="4800" dirty="0">
                <a:latin typeface="Comic Sans MS" panose="030F0702030302020204" pitchFamily="66" charset="0"/>
              </a:rPr>
              <a:t>.- En el proceso de almacenaje, ¿el producto estará en el piso apilado o usara estantes para su almacenamiento.</a:t>
            </a:r>
          </a:p>
          <a:p>
            <a:r>
              <a:rPr lang="es-MX" sz="4800" dirty="0">
                <a:latin typeface="Comic Sans MS" panose="030F0702030302020204" pitchFamily="66" charset="0"/>
              </a:rPr>
              <a:t>Cliente: Usare estantes, sencillos y dobles en algunos casos</a:t>
            </a:r>
          </a:p>
          <a:p>
            <a:r>
              <a:rPr lang="es-MX" sz="4800" dirty="0" err="1">
                <a:latin typeface="Comic Sans MS" panose="030F0702030302020204" pitchFamily="66" charset="0"/>
              </a:rPr>
              <a:t>FFCx</a:t>
            </a:r>
            <a:r>
              <a:rPr lang="es-MX" sz="4800" dirty="0">
                <a:latin typeface="Comic Sans MS" panose="030F0702030302020204" pitchFamily="66" charset="0"/>
              </a:rPr>
              <a:t>.- Serán estantes abiertos o cerrados, es decir que lleven una placa de lamina?</a:t>
            </a:r>
          </a:p>
          <a:p>
            <a:r>
              <a:rPr lang="es-MX" sz="4800" dirty="0">
                <a:latin typeface="Comic Sans MS" panose="030F0702030302020204" pitchFamily="66" charset="0"/>
              </a:rPr>
              <a:t>Cliente: Son estantes abiertos comunes</a:t>
            </a:r>
          </a:p>
        </p:txBody>
      </p:sp>
      <p:pic>
        <p:nvPicPr>
          <p:cNvPr id="4" name="Imagen 3">
            <a:extLst>
              <a:ext uri="{FF2B5EF4-FFF2-40B4-BE49-F238E27FC236}">
                <a16:creationId xmlns:a16="http://schemas.microsoft.com/office/drawing/2014/main" id="{2679251E-A7B3-770C-D6FB-30C44D28711F}"/>
              </a:ext>
            </a:extLst>
          </p:cNvPr>
          <p:cNvPicPr>
            <a:picLocks noChangeAspect="1"/>
          </p:cNvPicPr>
          <p:nvPr/>
        </p:nvPicPr>
        <p:blipFill>
          <a:blip r:embed="rId2"/>
          <a:stretch>
            <a:fillRect/>
          </a:stretch>
        </p:blipFill>
        <p:spPr>
          <a:xfrm>
            <a:off x="1007164" y="641116"/>
            <a:ext cx="22107276" cy="1741865"/>
          </a:xfrm>
          <a:prstGeom prst="rect">
            <a:avLst/>
          </a:prstGeom>
        </p:spPr>
      </p:pic>
    </p:spTree>
    <p:extLst>
      <p:ext uri="{BB962C8B-B14F-4D97-AF65-F5344CB8AC3E}">
        <p14:creationId xmlns:p14="http://schemas.microsoft.com/office/powerpoint/2010/main" val="107390454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2445297-54BD-45DA-93E7-94A64D7EC698}"/>
              </a:ext>
            </a:extLst>
          </p:cNvPr>
          <p:cNvSpPr txBox="1"/>
          <p:nvPr/>
        </p:nvSpPr>
        <p:spPr>
          <a:xfrm flipH="1">
            <a:off x="1544959" y="2945599"/>
            <a:ext cx="14857014" cy="10433625"/>
          </a:xfrm>
          <a:prstGeom prst="rect">
            <a:avLst/>
          </a:prstGeom>
          <a:noFill/>
        </p:spPr>
        <p:txBody>
          <a:bodyPr wrap="square" rtlCol="0">
            <a:spAutoFit/>
          </a:bodyPr>
          <a:lstStyle/>
          <a:p>
            <a:r>
              <a:rPr lang="es-MX" sz="4800" dirty="0">
                <a:latin typeface="Comic Sans MS" panose="030F0702030302020204" pitchFamily="66" charset="0"/>
              </a:rPr>
              <a:t>EDIFICIO</a:t>
            </a:r>
          </a:p>
          <a:p>
            <a:endParaRPr lang="es-MX" sz="4800" dirty="0">
              <a:latin typeface="Comic Sans MS" panose="030F0702030302020204" pitchFamily="66" charset="0"/>
            </a:endParaRPr>
          </a:p>
          <a:p>
            <a:r>
              <a:rPr lang="es-MX" sz="4800" dirty="0" err="1">
                <a:latin typeface="Comic Sans MS" panose="030F0702030302020204" pitchFamily="66" charset="0"/>
              </a:rPr>
              <a:t>FFCx</a:t>
            </a:r>
            <a:r>
              <a:rPr lang="es-MX" sz="4800" dirty="0">
                <a:latin typeface="Comic Sans MS" panose="030F0702030302020204" pitchFamily="66" charset="0"/>
              </a:rPr>
              <a:t>.- Que clase de edificio tiene en mente para su </a:t>
            </a:r>
            <a:r>
              <a:rPr lang="es-MX" sz="4800" dirty="0" err="1">
                <a:latin typeface="Comic Sans MS" panose="030F0702030302020204" pitchFamily="66" charset="0"/>
              </a:rPr>
              <a:t>almacen</a:t>
            </a:r>
            <a:r>
              <a:rPr lang="es-MX" sz="4800" dirty="0">
                <a:latin typeface="Comic Sans MS" panose="030F0702030302020204" pitchFamily="66" charset="0"/>
              </a:rPr>
              <a:t>, Lamina o concreto y que altura de nave.</a:t>
            </a:r>
          </a:p>
          <a:p>
            <a:r>
              <a:rPr lang="es-MX" sz="4800" dirty="0">
                <a:latin typeface="Comic Sans MS" panose="030F0702030302020204" pitchFamily="66" charset="0"/>
              </a:rPr>
              <a:t>Cliente: Rentare un edificio en un parque industrial y lo quiero de 30 pies de altura y de 300 pies de largo por 300 pies de ancho y ya tengo el lay-</a:t>
            </a:r>
            <a:r>
              <a:rPr lang="es-MX" sz="4800" dirty="0" err="1">
                <a:latin typeface="Comic Sans MS" panose="030F0702030302020204" pitchFamily="66" charset="0"/>
              </a:rPr>
              <a:t>out</a:t>
            </a:r>
            <a:r>
              <a:rPr lang="es-MX" sz="4800" dirty="0">
                <a:latin typeface="Comic Sans MS" panose="030F0702030302020204" pitchFamily="66" charset="0"/>
              </a:rPr>
              <a:t> de los estantes.</a:t>
            </a:r>
          </a:p>
          <a:p>
            <a:r>
              <a:rPr lang="es-MX" sz="4800" dirty="0" err="1">
                <a:latin typeface="Comic Sans MS" panose="030F0702030302020204" pitchFamily="66" charset="0"/>
              </a:rPr>
              <a:t>FFCx</a:t>
            </a:r>
            <a:r>
              <a:rPr lang="es-MX" sz="4800" dirty="0">
                <a:latin typeface="Comic Sans MS" panose="030F0702030302020204" pitchFamily="66" charset="0"/>
              </a:rPr>
              <a:t>.- Hasta que altura considera sus estantes?</a:t>
            </a:r>
          </a:p>
          <a:p>
            <a:r>
              <a:rPr lang="es-MX" sz="4800" dirty="0">
                <a:latin typeface="Comic Sans MS" panose="030F0702030302020204" pitchFamily="66" charset="0"/>
              </a:rPr>
              <a:t>Cliente: El lay-</a:t>
            </a:r>
            <a:r>
              <a:rPr lang="es-MX" sz="4800" dirty="0" err="1">
                <a:latin typeface="Comic Sans MS" panose="030F0702030302020204" pitchFamily="66" charset="0"/>
              </a:rPr>
              <a:t>out</a:t>
            </a:r>
            <a:r>
              <a:rPr lang="es-MX" sz="4800" dirty="0">
                <a:latin typeface="Comic Sans MS" panose="030F0702030302020204" pitchFamily="66" charset="0"/>
              </a:rPr>
              <a:t> lo muestra a 20 pies</a:t>
            </a:r>
          </a:p>
          <a:p>
            <a:r>
              <a:rPr lang="es-MX" sz="4800" dirty="0" err="1">
                <a:latin typeface="Comic Sans MS" panose="030F0702030302020204" pitchFamily="66" charset="0"/>
              </a:rPr>
              <a:t>FFCx</a:t>
            </a:r>
            <a:r>
              <a:rPr lang="es-MX" sz="4800" dirty="0">
                <a:latin typeface="Comic Sans MS" panose="030F0702030302020204" pitchFamily="66" charset="0"/>
              </a:rPr>
              <a:t>.- Requeriremos dos risers, ya que cada uno cubre 40000 ft2, su gran ventaja es que NO requerirá rociadores intermedios por la altura de techo y de estiba</a:t>
            </a:r>
          </a:p>
        </p:txBody>
      </p:sp>
      <p:pic>
        <p:nvPicPr>
          <p:cNvPr id="3" name="Picture 2" descr="C:\CRUZ2001\NFPA\fuego\arson3.bmp">
            <a:extLst>
              <a:ext uri="{FF2B5EF4-FFF2-40B4-BE49-F238E27FC236}">
                <a16:creationId xmlns:a16="http://schemas.microsoft.com/office/drawing/2014/main" id="{3102C7EB-30C0-473D-837D-BA9D9B0EA141}"/>
              </a:ext>
            </a:extLst>
          </p:cNvPr>
          <p:cNvPicPr>
            <a:picLocks noChangeAspect="1" noChangeArrowheads="1"/>
          </p:cNvPicPr>
          <p:nvPr/>
        </p:nvPicPr>
        <p:blipFill>
          <a:blip r:embed="rId2"/>
          <a:srcRect/>
          <a:stretch>
            <a:fillRect/>
          </a:stretch>
        </p:blipFill>
        <p:spPr bwMode="auto">
          <a:xfrm>
            <a:off x="16803756" y="4938192"/>
            <a:ext cx="7330644" cy="8777808"/>
          </a:xfrm>
          <a:prstGeom prst="rect">
            <a:avLst/>
          </a:prstGeom>
          <a:noFill/>
          <a:ln w="9525">
            <a:noFill/>
            <a:miter lim="800000"/>
            <a:headEnd/>
            <a:tailEnd/>
          </a:ln>
        </p:spPr>
      </p:pic>
      <p:pic>
        <p:nvPicPr>
          <p:cNvPr id="5" name="Imagen 4">
            <a:extLst>
              <a:ext uri="{FF2B5EF4-FFF2-40B4-BE49-F238E27FC236}">
                <a16:creationId xmlns:a16="http://schemas.microsoft.com/office/drawing/2014/main" id="{9B89F115-44AA-E429-2E55-36A0975C81E5}"/>
              </a:ext>
            </a:extLst>
          </p:cNvPr>
          <p:cNvPicPr>
            <a:picLocks noChangeAspect="1"/>
          </p:cNvPicPr>
          <p:nvPr/>
        </p:nvPicPr>
        <p:blipFill>
          <a:blip r:embed="rId3"/>
          <a:stretch>
            <a:fillRect/>
          </a:stretch>
        </p:blipFill>
        <p:spPr>
          <a:xfrm>
            <a:off x="1173051" y="710390"/>
            <a:ext cx="22634782" cy="1783428"/>
          </a:xfrm>
          <a:prstGeom prst="rect">
            <a:avLst/>
          </a:prstGeom>
        </p:spPr>
      </p:pic>
    </p:spTree>
    <p:extLst>
      <p:ext uri="{BB962C8B-B14F-4D97-AF65-F5344CB8AC3E}">
        <p14:creationId xmlns:p14="http://schemas.microsoft.com/office/powerpoint/2010/main" val="32807832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0C34AC-C182-4D2A-B563-3A9727852E9B}"/>
              </a:ext>
            </a:extLst>
          </p:cNvPr>
          <p:cNvSpPr txBox="1"/>
          <p:nvPr/>
        </p:nvSpPr>
        <p:spPr>
          <a:xfrm flipH="1">
            <a:off x="1564485" y="2610076"/>
            <a:ext cx="8654998" cy="3046988"/>
          </a:xfrm>
          <a:prstGeom prst="rect">
            <a:avLst/>
          </a:prstGeom>
          <a:noFill/>
        </p:spPr>
        <p:txBody>
          <a:bodyPr wrap="square" rtlCol="0">
            <a:spAutoFit/>
          </a:bodyPr>
          <a:lstStyle/>
          <a:p>
            <a:r>
              <a:rPr lang="es-MX" sz="4800" dirty="0" err="1">
                <a:latin typeface="Comic Sans MS" panose="030F0702030302020204" pitchFamily="66" charset="0"/>
              </a:rPr>
              <a:t>FFCx</a:t>
            </a:r>
            <a:r>
              <a:rPr lang="es-MX" sz="4800" dirty="0">
                <a:latin typeface="Comic Sans MS" panose="030F0702030302020204" pitchFamily="66" charset="0"/>
              </a:rPr>
              <a:t>. Hace el análisis de todos los parámetros y llega a la conclusión sobre lo que se basara el diseño</a:t>
            </a:r>
          </a:p>
        </p:txBody>
      </p:sp>
      <p:sp>
        <p:nvSpPr>
          <p:cNvPr id="4" name="4 CuadroTexto">
            <a:extLst>
              <a:ext uri="{FF2B5EF4-FFF2-40B4-BE49-F238E27FC236}">
                <a16:creationId xmlns:a16="http://schemas.microsoft.com/office/drawing/2014/main" id="{B2821184-4CD6-4EC2-AFE8-815B6D874037}"/>
              </a:ext>
            </a:extLst>
          </p:cNvPr>
          <p:cNvSpPr txBox="1"/>
          <p:nvPr/>
        </p:nvSpPr>
        <p:spPr>
          <a:xfrm>
            <a:off x="1564485" y="6144697"/>
            <a:ext cx="8299744" cy="3046988"/>
          </a:xfrm>
          <a:prstGeom prst="rect">
            <a:avLst/>
          </a:prstGeom>
          <a:noFill/>
        </p:spPr>
        <p:txBody>
          <a:bodyPr wrap="square" rtlCol="0">
            <a:spAutoFit/>
          </a:bodyPr>
          <a:lstStyle/>
          <a:p>
            <a:r>
              <a:rPr lang="es-MX" sz="4800" dirty="0"/>
              <a:t>SELECCIONAMOS ROCIADOR K 16.8 UPRIGHT A 35 PSI SIN IN-RACKS</a:t>
            </a:r>
          </a:p>
        </p:txBody>
      </p:sp>
      <p:sp>
        <p:nvSpPr>
          <p:cNvPr id="5" name="5 CuadroTexto">
            <a:extLst>
              <a:ext uri="{FF2B5EF4-FFF2-40B4-BE49-F238E27FC236}">
                <a16:creationId xmlns:a16="http://schemas.microsoft.com/office/drawing/2014/main" id="{BEEBC8CF-A8CF-4D2A-9421-6983948AEF92}"/>
              </a:ext>
            </a:extLst>
          </p:cNvPr>
          <p:cNvSpPr txBox="1"/>
          <p:nvPr/>
        </p:nvSpPr>
        <p:spPr>
          <a:xfrm>
            <a:off x="1453856" y="9191685"/>
            <a:ext cx="8193726" cy="4524315"/>
          </a:xfrm>
          <a:prstGeom prst="rect">
            <a:avLst/>
          </a:prstGeom>
          <a:noFill/>
        </p:spPr>
        <p:txBody>
          <a:bodyPr wrap="square" rtlCol="0">
            <a:spAutoFit/>
          </a:bodyPr>
          <a:lstStyle/>
          <a:p>
            <a:r>
              <a:rPr lang="en-US" sz="4800" dirty="0"/>
              <a:t>The design area shall consist of the most hydraulically demanding area of 12 sprinklers, consisting of four sprinklers on each of three branch lines</a:t>
            </a:r>
            <a:endParaRPr lang="es-MX" sz="4800" dirty="0"/>
          </a:p>
        </p:txBody>
      </p:sp>
      <p:pic>
        <p:nvPicPr>
          <p:cNvPr id="7" name="Imagen 6">
            <a:extLst>
              <a:ext uri="{FF2B5EF4-FFF2-40B4-BE49-F238E27FC236}">
                <a16:creationId xmlns:a16="http://schemas.microsoft.com/office/drawing/2014/main" id="{56FAAF50-55B7-B2AC-DAFC-A87D9BD49795}"/>
              </a:ext>
            </a:extLst>
          </p:cNvPr>
          <p:cNvPicPr>
            <a:picLocks noChangeAspect="1"/>
          </p:cNvPicPr>
          <p:nvPr/>
        </p:nvPicPr>
        <p:blipFill>
          <a:blip r:embed="rId2"/>
          <a:stretch>
            <a:fillRect/>
          </a:stretch>
        </p:blipFill>
        <p:spPr>
          <a:xfrm>
            <a:off x="10454949" y="2313707"/>
            <a:ext cx="13004300" cy="11236038"/>
          </a:xfrm>
          <a:prstGeom prst="rect">
            <a:avLst/>
          </a:prstGeom>
        </p:spPr>
      </p:pic>
      <p:pic>
        <p:nvPicPr>
          <p:cNvPr id="6" name="Imagen 5">
            <a:extLst>
              <a:ext uri="{FF2B5EF4-FFF2-40B4-BE49-F238E27FC236}">
                <a16:creationId xmlns:a16="http://schemas.microsoft.com/office/drawing/2014/main" id="{87E4778E-C941-C40D-48E3-94A0AFE2AA8E}"/>
              </a:ext>
            </a:extLst>
          </p:cNvPr>
          <p:cNvPicPr>
            <a:picLocks noChangeAspect="1"/>
          </p:cNvPicPr>
          <p:nvPr/>
        </p:nvPicPr>
        <p:blipFill>
          <a:blip r:embed="rId3"/>
          <a:stretch>
            <a:fillRect/>
          </a:stretch>
        </p:blipFill>
        <p:spPr>
          <a:xfrm>
            <a:off x="1298824" y="326268"/>
            <a:ext cx="19773064" cy="1557949"/>
          </a:xfrm>
          <a:prstGeom prst="rect">
            <a:avLst/>
          </a:prstGeom>
        </p:spPr>
      </p:pic>
    </p:spTree>
    <p:extLst>
      <p:ext uri="{BB962C8B-B14F-4D97-AF65-F5344CB8AC3E}">
        <p14:creationId xmlns:p14="http://schemas.microsoft.com/office/powerpoint/2010/main" val="37009311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ox(in)">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B9F128E-BD05-4EE8-BEC4-DB181AA2926A}"/>
              </a:ext>
            </a:extLst>
          </p:cNvPr>
          <p:cNvSpPr txBox="1"/>
          <p:nvPr/>
        </p:nvSpPr>
        <p:spPr>
          <a:xfrm flipH="1">
            <a:off x="1169078" y="3445565"/>
            <a:ext cx="20316910" cy="11172289"/>
          </a:xfrm>
          <a:prstGeom prst="rect">
            <a:avLst/>
          </a:prstGeom>
          <a:noFill/>
        </p:spPr>
        <p:txBody>
          <a:bodyPr wrap="square" rtlCol="0">
            <a:spAutoFit/>
          </a:bodyPr>
          <a:lstStyle/>
          <a:p>
            <a:r>
              <a:rPr lang="es-MX" sz="4800" dirty="0">
                <a:latin typeface="Comic Sans MS" panose="030F0702030302020204" pitchFamily="66" charset="0"/>
              </a:rPr>
              <a:t>Con las especificaciones terminadas, el </a:t>
            </a:r>
            <a:r>
              <a:rPr lang="es-MX" sz="4800" dirty="0" err="1">
                <a:latin typeface="Comic Sans MS" panose="030F0702030302020204" pitchFamily="66" charset="0"/>
              </a:rPr>
              <a:t>FFCx</a:t>
            </a:r>
            <a:r>
              <a:rPr lang="es-MX" sz="4800" dirty="0">
                <a:latin typeface="Comic Sans MS" panose="030F0702030302020204" pitchFamily="66" charset="0"/>
              </a:rPr>
              <a:t> consulta con la aseguradora el producto final y si es aprobado, se inicia el proceso de licitación de la ingeniería de detalle, en esta etapa, se le pide a los concursantes que entreguen su oferta en dos sobres, uno conteniendo la propuesta técnica y otro la propuesta económica.</a:t>
            </a:r>
          </a:p>
          <a:p>
            <a:r>
              <a:rPr lang="es-MX" sz="4800" dirty="0">
                <a:latin typeface="Comic Sans MS" panose="030F0702030302020204" pitchFamily="66" charset="0"/>
              </a:rPr>
              <a:t>El cliente recibirá del </a:t>
            </a:r>
            <a:r>
              <a:rPr lang="es-MX" sz="4800" dirty="0" err="1">
                <a:latin typeface="Comic Sans MS" panose="030F0702030302020204" pitchFamily="66" charset="0"/>
              </a:rPr>
              <a:t>FFCx</a:t>
            </a:r>
            <a:r>
              <a:rPr lang="es-MX" sz="4800" dirty="0">
                <a:latin typeface="Comic Sans MS" panose="030F0702030302020204" pitchFamily="66" charset="0"/>
              </a:rPr>
              <a:t> sus puntos de vista sobre quienes cumplen con lo solicitado, de ahí en adelante el cliente puede seleccionar al contratista de ingeniería que mejor se apegue a sus  políticas económicas.</a:t>
            </a:r>
          </a:p>
          <a:p>
            <a:r>
              <a:rPr lang="es-MX" sz="4800" dirty="0">
                <a:latin typeface="Comic Sans MS" panose="030F0702030302020204" pitchFamily="66" charset="0"/>
              </a:rPr>
              <a:t>El </a:t>
            </a:r>
            <a:r>
              <a:rPr lang="es-MX" sz="4800" dirty="0" err="1">
                <a:latin typeface="Comic Sans MS" panose="030F0702030302020204" pitchFamily="66" charset="0"/>
              </a:rPr>
              <a:t>FFCx</a:t>
            </a:r>
            <a:r>
              <a:rPr lang="es-MX" sz="4800" dirty="0">
                <a:latin typeface="Comic Sans MS" panose="030F0702030302020204" pitchFamily="66" charset="0"/>
              </a:rPr>
              <a:t> de ahí en adelante supervisara el desarrollo de la ingeniería final</a:t>
            </a:r>
          </a:p>
          <a:p>
            <a:r>
              <a:rPr lang="es-MX" sz="4800" dirty="0">
                <a:latin typeface="Comic Sans MS" panose="030F0702030302020204" pitchFamily="66" charset="0"/>
              </a:rPr>
              <a:t>Con la ingeniería final, ahora se convocara a los contratistas de construcción quienes al igual que en la fase de diseño, entregaran también dos sobres, uno técnico y otro económico.</a:t>
            </a:r>
          </a:p>
          <a:p>
            <a:endParaRPr lang="es-MX" sz="4800" dirty="0"/>
          </a:p>
        </p:txBody>
      </p:sp>
      <p:pic>
        <p:nvPicPr>
          <p:cNvPr id="4" name="Imagen 3">
            <a:extLst>
              <a:ext uri="{FF2B5EF4-FFF2-40B4-BE49-F238E27FC236}">
                <a16:creationId xmlns:a16="http://schemas.microsoft.com/office/drawing/2014/main" id="{2CBAAE70-5762-8488-8B6A-A90FFEC8E437}"/>
              </a:ext>
            </a:extLst>
          </p:cNvPr>
          <p:cNvPicPr>
            <a:picLocks noChangeAspect="1"/>
          </p:cNvPicPr>
          <p:nvPr/>
        </p:nvPicPr>
        <p:blipFill>
          <a:blip r:embed="rId2"/>
          <a:stretch>
            <a:fillRect/>
          </a:stretch>
        </p:blipFill>
        <p:spPr>
          <a:xfrm>
            <a:off x="1006796" y="668825"/>
            <a:ext cx="21403926" cy="1686447"/>
          </a:xfrm>
          <a:prstGeom prst="rect">
            <a:avLst/>
          </a:prstGeom>
        </p:spPr>
      </p:pic>
    </p:spTree>
    <p:extLst>
      <p:ext uri="{BB962C8B-B14F-4D97-AF65-F5344CB8AC3E}">
        <p14:creationId xmlns:p14="http://schemas.microsoft.com/office/powerpoint/2010/main" val="27766088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B9F128E-BD05-4EE8-BEC4-DB181AA2926A}"/>
              </a:ext>
            </a:extLst>
          </p:cNvPr>
          <p:cNvSpPr txBox="1"/>
          <p:nvPr/>
        </p:nvSpPr>
        <p:spPr>
          <a:xfrm flipH="1">
            <a:off x="1113661" y="2683565"/>
            <a:ext cx="20316910" cy="11910953"/>
          </a:xfrm>
          <a:prstGeom prst="rect">
            <a:avLst/>
          </a:prstGeom>
          <a:noFill/>
        </p:spPr>
        <p:txBody>
          <a:bodyPr wrap="square" rtlCol="0">
            <a:spAutoFit/>
          </a:bodyPr>
          <a:lstStyle/>
          <a:p>
            <a:endParaRPr lang="es-MX" sz="4800" dirty="0"/>
          </a:p>
          <a:p>
            <a:r>
              <a:rPr lang="es-MX" sz="4800" dirty="0">
                <a:latin typeface="Comic Sans MS" panose="030F0702030302020204" pitchFamily="66" charset="0"/>
              </a:rPr>
              <a:t>El </a:t>
            </a:r>
            <a:r>
              <a:rPr lang="es-MX" sz="4800" dirty="0" err="1">
                <a:latin typeface="Comic Sans MS" panose="030F0702030302020204" pitchFamily="66" charset="0"/>
              </a:rPr>
              <a:t>FFCx</a:t>
            </a:r>
            <a:r>
              <a:rPr lang="es-MX" sz="4800" dirty="0">
                <a:latin typeface="Comic Sans MS" panose="030F0702030302020204" pitchFamily="66" charset="0"/>
              </a:rPr>
              <a:t> verificara que las ofertas técnicas sigan las especificaciones de materiales y equipo que recibieron los contratistas por igual, nuevamente el cliente seleccionara al contratista de construcción que se apegue a sus políticas económicas.</a:t>
            </a:r>
          </a:p>
          <a:p>
            <a:endParaRPr lang="es-MX" sz="4800" dirty="0">
              <a:latin typeface="Comic Sans MS" panose="030F0702030302020204" pitchFamily="66" charset="0"/>
            </a:endParaRPr>
          </a:p>
          <a:p>
            <a:r>
              <a:rPr lang="es-MX" sz="4800" dirty="0">
                <a:latin typeface="Comic Sans MS" panose="030F0702030302020204" pitchFamily="66" charset="0"/>
              </a:rPr>
              <a:t>Durante la fase de construcción es responsabilidad del </a:t>
            </a:r>
            <a:r>
              <a:rPr lang="es-MX" sz="4800" dirty="0" err="1">
                <a:latin typeface="Comic Sans MS" panose="030F0702030302020204" pitchFamily="66" charset="0"/>
              </a:rPr>
              <a:t>FFCx</a:t>
            </a:r>
            <a:r>
              <a:rPr lang="es-MX" sz="4800" dirty="0">
                <a:latin typeface="Comic Sans MS" panose="030F0702030302020204" pitchFamily="66" charset="0"/>
              </a:rPr>
              <a:t> verificar procesos y materiales de construcción</a:t>
            </a:r>
          </a:p>
          <a:p>
            <a:endParaRPr lang="es-MX" sz="4800" dirty="0">
              <a:latin typeface="Comic Sans MS" panose="030F0702030302020204" pitchFamily="66" charset="0"/>
            </a:endParaRPr>
          </a:p>
          <a:p>
            <a:r>
              <a:rPr lang="es-MX" sz="4800" dirty="0">
                <a:latin typeface="Comic Sans MS" panose="030F0702030302020204" pitchFamily="66" charset="0"/>
              </a:rPr>
              <a:t>El </a:t>
            </a:r>
            <a:r>
              <a:rPr lang="es-MX" sz="4800" dirty="0" err="1">
                <a:latin typeface="Comic Sans MS" panose="030F0702030302020204" pitchFamily="66" charset="0"/>
              </a:rPr>
              <a:t>FFCx</a:t>
            </a:r>
            <a:r>
              <a:rPr lang="es-MX" sz="4800" dirty="0">
                <a:latin typeface="Comic Sans MS" panose="030F0702030302020204" pitchFamily="66" charset="0"/>
              </a:rPr>
              <a:t> atestiguara las pruebas de recepción y elaborara una carpeta de entrega de proyecto</a:t>
            </a:r>
          </a:p>
          <a:p>
            <a:endParaRPr lang="es-MX" sz="4800" dirty="0">
              <a:latin typeface="Comic Sans MS" panose="030F0702030302020204" pitchFamily="66" charset="0"/>
            </a:endParaRPr>
          </a:p>
          <a:p>
            <a:r>
              <a:rPr lang="es-MX" sz="4800" dirty="0">
                <a:latin typeface="Comic Sans MS" panose="030F0702030302020204" pitchFamily="66" charset="0"/>
              </a:rPr>
              <a:t>El </a:t>
            </a:r>
            <a:r>
              <a:rPr lang="es-MX" sz="4800" dirty="0" err="1">
                <a:latin typeface="Comic Sans MS" panose="030F0702030302020204" pitchFamily="66" charset="0"/>
              </a:rPr>
              <a:t>FFCx</a:t>
            </a:r>
            <a:r>
              <a:rPr lang="es-MX" sz="4800" dirty="0">
                <a:latin typeface="Comic Sans MS" panose="030F0702030302020204" pitchFamily="66" charset="0"/>
              </a:rPr>
              <a:t> verificara que en aquellas áreas donde personal del cliente requiere capacitación, ésta sea impartida.</a:t>
            </a:r>
          </a:p>
          <a:p>
            <a:endParaRPr lang="es-MX" sz="4800" dirty="0"/>
          </a:p>
          <a:p>
            <a:endParaRPr lang="es-MX" sz="4800" dirty="0"/>
          </a:p>
        </p:txBody>
      </p:sp>
      <p:pic>
        <p:nvPicPr>
          <p:cNvPr id="4" name="Imagen 3">
            <a:extLst>
              <a:ext uri="{FF2B5EF4-FFF2-40B4-BE49-F238E27FC236}">
                <a16:creationId xmlns:a16="http://schemas.microsoft.com/office/drawing/2014/main" id="{31A31992-72D8-68B9-2813-F99DAF4C5235}"/>
              </a:ext>
            </a:extLst>
          </p:cNvPr>
          <p:cNvPicPr>
            <a:picLocks noChangeAspect="1"/>
          </p:cNvPicPr>
          <p:nvPr/>
        </p:nvPicPr>
        <p:blipFill>
          <a:blip r:embed="rId2"/>
          <a:stretch>
            <a:fillRect/>
          </a:stretch>
        </p:blipFill>
        <p:spPr>
          <a:xfrm>
            <a:off x="1256177" y="738099"/>
            <a:ext cx="21403913" cy="1686446"/>
          </a:xfrm>
          <a:prstGeom prst="rect">
            <a:avLst/>
          </a:prstGeom>
        </p:spPr>
      </p:pic>
    </p:spTree>
    <p:extLst>
      <p:ext uri="{BB962C8B-B14F-4D97-AF65-F5344CB8AC3E}">
        <p14:creationId xmlns:p14="http://schemas.microsoft.com/office/powerpoint/2010/main" val="36515576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96761A0-6395-4B5B-A03B-90C14DF1BDA5}"/>
              </a:ext>
            </a:extLst>
          </p:cNvPr>
          <p:cNvSpPr txBox="1"/>
          <p:nvPr/>
        </p:nvSpPr>
        <p:spPr>
          <a:xfrm flipH="1">
            <a:off x="1854641" y="5509892"/>
            <a:ext cx="20369918" cy="3046988"/>
          </a:xfrm>
          <a:prstGeom prst="rect">
            <a:avLst/>
          </a:prstGeom>
          <a:noFill/>
        </p:spPr>
        <p:txBody>
          <a:bodyPr wrap="square" rtlCol="0">
            <a:spAutoFit/>
          </a:bodyPr>
          <a:lstStyle/>
          <a:p>
            <a:r>
              <a:rPr lang="es-MX" sz="4800" dirty="0">
                <a:latin typeface="Comic Sans MS" panose="030F0702030302020204" pitchFamily="66" charset="0"/>
              </a:rPr>
              <a:t>El </a:t>
            </a:r>
            <a:r>
              <a:rPr lang="es-MX" sz="4800" dirty="0" err="1">
                <a:latin typeface="Comic Sans MS" panose="030F0702030302020204" pitchFamily="66" charset="0"/>
              </a:rPr>
              <a:t>FFCx</a:t>
            </a:r>
            <a:r>
              <a:rPr lang="es-MX" sz="4800" dirty="0">
                <a:latin typeface="Comic Sans MS" panose="030F0702030302020204" pitchFamily="66" charset="0"/>
              </a:rPr>
              <a:t> en conjunto con los contratistas de construcción elaboraran los manuales de mantenimiento de lo instalado</a:t>
            </a:r>
          </a:p>
          <a:p>
            <a:endParaRPr lang="es-MX" sz="4800" dirty="0">
              <a:latin typeface="Comic Sans MS" panose="030F0702030302020204" pitchFamily="66" charset="0"/>
            </a:endParaRPr>
          </a:p>
          <a:p>
            <a:r>
              <a:rPr lang="es-MX" sz="4800" dirty="0">
                <a:latin typeface="Comic Sans MS" panose="030F0702030302020204" pitchFamily="66" charset="0"/>
              </a:rPr>
              <a:t>La recepción de las garantías es responsabilidad del </a:t>
            </a:r>
            <a:r>
              <a:rPr lang="es-MX" sz="4800" dirty="0" err="1">
                <a:latin typeface="Comic Sans MS" panose="030F0702030302020204" pitchFamily="66" charset="0"/>
              </a:rPr>
              <a:t>FFCx</a:t>
            </a:r>
            <a:r>
              <a:rPr lang="es-MX" sz="4800" dirty="0">
                <a:latin typeface="Comic Sans MS" panose="030F0702030302020204" pitchFamily="66" charset="0"/>
              </a:rPr>
              <a:t>.</a:t>
            </a:r>
          </a:p>
        </p:txBody>
      </p:sp>
      <p:pic>
        <p:nvPicPr>
          <p:cNvPr id="4" name="Imagen 3">
            <a:extLst>
              <a:ext uri="{FF2B5EF4-FFF2-40B4-BE49-F238E27FC236}">
                <a16:creationId xmlns:a16="http://schemas.microsoft.com/office/drawing/2014/main" id="{332DB28A-0449-025F-2926-9F85AAAA5E7F}"/>
              </a:ext>
            </a:extLst>
          </p:cNvPr>
          <p:cNvPicPr>
            <a:picLocks noChangeAspect="1"/>
          </p:cNvPicPr>
          <p:nvPr/>
        </p:nvPicPr>
        <p:blipFill>
          <a:blip r:embed="rId2"/>
          <a:stretch>
            <a:fillRect/>
          </a:stretch>
        </p:blipFill>
        <p:spPr>
          <a:xfrm>
            <a:off x="1685669" y="848935"/>
            <a:ext cx="21228082" cy="1672592"/>
          </a:xfrm>
          <a:prstGeom prst="rect">
            <a:avLst/>
          </a:prstGeom>
        </p:spPr>
      </p:pic>
    </p:spTree>
    <p:extLst>
      <p:ext uri="{BB962C8B-B14F-4D97-AF65-F5344CB8AC3E}">
        <p14:creationId xmlns:p14="http://schemas.microsoft.com/office/powerpoint/2010/main" val="37374941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2">
            <a:extLst>
              <a:ext uri="{FF2B5EF4-FFF2-40B4-BE49-F238E27FC236}">
                <a16:creationId xmlns:a16="http://schemas.microsoft.com/office/drawing/2014/main" id="{8F2623C7-83F8-BEF1-3747-539E818D8AAE}"/>
              </a:ext>
            </a:extLst>
          </p:cNvPr>
          <p:cNvSpPr txBox="1">
            <a:spLocks noChangeArrowheads="1"/>
          </p:cNvSpPr>
          <p:nvPr/>
        </p:nvSpPr>
        <p:spPr bwMode="auto">
          <a:xfrm>
            <a:off x="6281467" y="2099941"/>
            <a:ext cx="106186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7200" dirty="0">
                <a:latin typeface="Comic Sans MS" panose="030F0702030302020204" pitchFamily="66" charset="0"/>
                <a:cs typeface="Times New Roman" panose="02020603050405020304" pitchFamily="18" charset="0"/>
              </a:rPr>
              <a:t>ACEPTACION</a:t>
            </a:r>
            <a:r>
              <a:rPr lang="en-US" altLang="en-US" sz="7200" dirty="0">
                <a:latin typeface="Comic Sans MS" panose="030F0702030302020204" pitchFamily="66" charset="0"/>
                <a:cs typeface="Times New Roman" panose="02020603050405020304" pitchFamily="18" charset="0"/>
              </a:rPr>
              <a:t> BOMBAS</a:t>
            </a:r>
            <a:endParaRPr lang="es-MX" altLang="en-US" sz="7200" dirty="0">
              <a:latin typeface="Comic Sans MS" panose="030F0702030302020204" pitchFamily="66" charset="0"/>
            </a:endParaRPr>
          </a:p>
        </p:txBody>
      </p:sp>
      <p:sp>
        <p:nvSpPr>
          <p:cNvPr id="33795" name="Text Box 3">
            <a:extLst>
              <a:ext uri="{FF2B5EF4-FFF2-40B4-BE49-F238E27FC236}">
                <a16:creationId xmlns:a16="http://schemas.microsoft.com/office/drawing/2014/main" id="{96D7F6C6-E431-653C-1BFD-5FD9348D1481}"/>
              </a:ext>
            </a:extLst>
          </p:cNvPr>
          <p:cNvSpPr txBox="1">
            <a:spLocks noChangeArrowheads="1"/>
          </p:cNvSpPr>
          <p:nvPr/>
        </p:nvSpPr>
        <p:spPr bwMode="auto">
          <a:xfrm>
            <a:off x="4616556" y="3431022"/>
            <a:ext cx="1540998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 La bomba contraincendio  </a:t>
            </a:r>
          </a:p>
          <a:p>
            <a:pPr eaLnBrk="1" hangingPunct="1"/>
            <a:r>
              <a:rPr lang="es-MX" altLang="en-US" sz="4800" dirty="0">
                <a:latin typeface="Comic Sans MS" panose="030F0702030302020204" pitchFamily="66" charset="0"/>
                <a:cs typeface="Times New Roman" panose="02020603050405020304" pitchFamily="18" charset="0"/>
              </a:rPr>
              <a:t>tal y como quede instalada en forma definitiva </a:t>
            </a:r>
          </a:p>
          <a:p>
            <a:pPr eaLnBrk="1" hangingPunct="1"/>
            <a:r>
              <a:rPr lang="es-MX" altLang="en-US" sz="4800" dirty="0">
                <a:latin typeface="Comic Sans MS" panose="030F0702030302020204" pitchFamily="66" charset="0"/>
                <a:cs typeface="Times New Roman" panose="02020603050405020304" pitchFamily="18" charset="0"/>
              </a:rPr>
              <a:t>deberá ser probada y su desempeño deberá igualar a </a:t>
            </a:r>
          </a:p>
          <a:p>
            <a:pPr eaLnBrk="1" hangingPunct="1"/>
            <a:r>
              <a:rPr lang="es-MX" altLang="en-US" sz="4800" dirty="0">
                <a:latin typeface="Comic Sans MS" panose="030F0702030302020204" pitchFamily="66" charset="0"/>
                <a:cs typeface="Times New Roman" panose="02020603050405020304" pitchFamily="18" charset="0"/>
              </a:rPr>
              <a:t>las pruebas efectuadas por el fabricante.</a:t>
            </a:r>
            <a:r>
              <a:rPr lang="es-MX" altLang="en-US" sz="4800" dirty="0"/>
              <a:t> </a:t>
            </a:r>
          </a:p>
        </p:txBody>
      </p:sp>
      <p:sp>
        <p:nvSpPr>
          <p:cNvPr id="33798" name="Text Box 6">
            <a:extLst>
              <a:ext uri="{FF2B5EF4-FFF2-40B4-BE49-F238E27FC236}">
                <a16:creationId xmlns:a16="http://schemas.microsoft.com/office/drawing/2014/main" id="{0FD202A0-1B7E-F80A-EC37-2A3C055A6626}"/>
              </a:ext>
            </a:extLst>
          </p:cNvPr>
          <p:cNvSpPr txBox="1">
            <a:spLocks noChangeArrowheads="1"/>
          </p:cNvSpPr>
          <p:nvPr/>
        </p:nvSpPr>
        <p:spPr bwMode="auto">
          <a:xfrm>
            <a:off x="4616556" y="6608762"/>
            <a:ext cx="16416674"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solidFill>
                  <a:srgbClr val="3333CC"/>
                </a:solidFill>
                <a:latin typeface="Symbol" panose="05050102010706020507" pitchFamily="18" charset="2"/>
                <a:cs typeface="Times New Roman" panose="02020603050405020304" pitchFamily="18" charset="0"/>
              </a:rPr>
              <a:t>·</a:t>
            </a:r>
            <a:r>
              <a:rPr lang="es-MX" altLang="en-US" sz="4800" dirty="0">
                <a:solidFill>
                  <a:srgbClr val="3333CC"/>
                </a:solidFill>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Se prueba la bomba a </a:t>
            </a:r>
            <a:r>
              <a:rPr lang="es-MX" altLang="en-US" sz="4800" dirty="0" err="1">
                <a:solidFill>
                  <a:srgbClr val="3333CC"/>
                </a:solidFill>
                <a:latin typeface="Comic Sans MS" panose="030F0702030302020204" pitchFamily="66" charset="0"/>
                <a:cs typeface="Times New Roman" panose="02020603050405020304" pitchFamily="18" charset="0"/>
              </a:rPr>
              <a:t>valvula</a:t>
            </a:r>
            <a:r>
              <a:rPr lang="es-MX" altLang="en-US" sz="4800" dirty="0">
                <a:solidFill>
                  <a:srgbClr val="3333CC"/>
                </a:solidFill>
                <a:latin typeface="Comic Sans MS" panose="030F0702030302020204" pitchFamily="66" charset="0"/>
                <a:cs typeface="Times New Roman" panose="02020603050405020304" pitchFamily="18" charset="0"/>
              </a:rPr>
              <a:t> cerrada con revoluciones </a:t>
            </a:r>
            <a:endParaRPr lang="en-US" altLang="en-US" sz="4800" dirty="0">
              <a:solidFill>
                <a:srgbClr val="3333CC"/>
              </a:solidFill>
              <a:latin typeface="Comic Sans MS" panose="030F0702030302020204" pitchFamily="66" charset="0"/>
              <a:cs typeface="Times New Roman" panose="02020603050405020304" pitchFamily="18" charset="0"/>
            </a:endParaRPr>
          </a:p>
          <a:p>
            <a:pPr eaLnBrk="1" hangingPunct="1"/>
            <a:r>
              <a:rPr lang="en-US" altLang="en-US" sz="4800" dirty="0">
                <a:solidFill>
                  <a:srgbClr val="3333CC"/>
                </a:solidFill>
                <a:latin typeface="Comic Sans MS" panose="030F0702030302020204" pitchFamily="66" charset="0"/>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nominales, se toma medida de presión (Churn </a:t>
            </a:r>
            <a:r>
              <a:rPr lang="es-MX" altLang="en-US" sz="4800" dirty="0" err="1">
                <a:solidFill>
                  <a:srgbClr val="3333CC"/>
                </a:solidFill>
                <a:latin typeface="Comic Sans MS" panose="030F0702030302020204" pitchFamily="66" charset="0"/>
                <a:cs typeface="Times New Roman" panose="02020603050405020304" pitchFamily="18" charset="0"/>
              </a:rPr>
              <a:t>Pressure</a:t>
            </a:r>
            <a:r>
              <a:rPr lang="es-MX" altLang="en-US" sz="4800" dirty="0">
                <a:solidFill>
                  <a:srgbClr val="3333CC"/>
                </a:solidFill>
                <a:latin typeface="Comic Sans MS" panose="030F0702030302020204" pitchFamily="66" charset="0"/>
                <a:cs typeface="Times New Roman" panose="02020603050405020304" pitchFamily="18" charset="0"/>
              </a:rPr>
              <a:t>)</a:t>
            </a:r>
            <a:endParaRPr lang="es-MX" altLang="en-US" sz="4800" dirty="0">
              <a:solidFill>
                <a:srgbClr val="3333CC"/>
              </a:solidFill>
              <a:cs typeface="Times New Roman" panose="02020603050405020304" pitchFamily="18" charset="0"/>
            </a:endParaRPr>
          </a:p>
          <a:p>
            <a:pPr eaLnBrk="1" hangingPunct="1"/>
            <a:r>
              <a:rPr lang="es-MX" altLang="en-US" sz="4800" dirty="0">
                <a:solidFill>
                  <a:srgbClr val="3333CC"/>
                </a:solidFill>
                <a:latin typeface="Symbol" panose="05050102010706020507" pitchFamily="18" charset="2"/>
                <a:cs typeface="Times New Roman" panose="02020603050405020304" pitchFamily="18" charset="0"/>
              </a:rPr>
              <a:t>·</a:t>
            </a:r>
            <a:r>
              <a:rPr lang="es-MX" altLang="en-US" sz="4800" dirty="0">
                <a:solidFill>
                  <a:srgbClr val="3333CC"/>
                </a:solidFill>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Se abre flujo a 25%, 50%, 75%, 100% y 150% del </a:t>
            </a:r>
            <a:endParaRPr lang="en-US" altLang="en-US" sz="4800" dirty="0">
              <a:solidFill>
                <a:srgbClr val="3333CC"/>
              </a:solidFill>
              <a:latin typeface="Comic Sans MS" panose="030F0702030302020204" pitchFamily="66" charset="0"/>
              <a:cs typeface="Times New Roman" panose="02020603050405020304" pitchFamily="18" charset="0"/>
            </a:endParaRPr>
          </a:p>
          <a:p>
            <a:pPr eaLnBrk="1" hangingPunct="1"/>
            <a:r>
              <a:rPr lang="en-US" altLang="en-US" sz="4800" dirty="0">
                <a:solidFill>
                  <a:srgbClr val="3333CC"/>
                </a:solidFill>
                <a:latin typeface="Comic Sans MS" panose="030F0702030302020204" pitchFamily="66" charset="0"/>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nominal y se toma la presión en todos los rangos para </a:t>
            </a:r>
            <a:endParaRPr lang="en-US" altLang="en-US" sz="4800" dirty="0">
              <a:solidFill>
                <a:srgbClr val="3333CC"/>
              </a:solidFill>
              <a:latin typeface="Comic Sans MS" panose="030F0702030302020204" pitchFamily="66" charset="0"/>
              <a:cs typeface="Times New Roman" panose="02020603050405020304" pitchFamily="18" charset="0"/>
            </a:endParaRPr>
          </a:p>
          <a:p>
            <a:pPr eaLnBrk="1" hangingPunct="1"/>
            <a:r>
              <a:rPr lang="en-US" altLang="en-US" sz="4800" dirty="0">
                <a:solidFill>
                  <a:srgbClr val="3333CC"/>
                </a:solidFill>
                <a:latin typeface="Comic Sans MS" panose="030F0702030302020204" pitchFamily="66" charset="0"/>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verificar respecto a grafica de fabrica. </a:t>
            </a:r>
            <a:endParaRPr lang="en-US" altLang="en-US" sz="4800" dirty="0">
              <a:solidFill>
                <a:srgbClr val="3333CC"/>
              </a:solidFill>
              <a:latin typeface="Comic Sans MS" panose="030F0702030302020204" pitchFamily="66" charset="0"/>
              <a:cs typeface="Times New Roman" panose="02020603050405020304" pitchFamily="18" charset="0"/>
            </a:endParaRPr>
          </a:p>
          <a:p>
            <a:pPr eaLnBrk="1" hangingPunct="1"/>
            <a:r>
              <a:rPr lang="en-US" altLang="en-US" sz="4800" dirty="0">
                <a:solidFill>
                  <a:srgbClr val="3333CC"/>
                </a:solidFill>
                <a:latin typeface="Comic Sans MS" panose="030F0702030302020204" pitchFamily="66" charset="0"/>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NFPA 20: el medidor de flujo debe </a:t>
            </a:r>
            <a:endParaRPr lang="en-US" altLang="en-US" sz="4800" dirty="0">
              <a:solidFill>
                <a:srgbClr val="3333CC"/>
              </a:solidFill>
              <a:latin typeface="Comic Sans MS" panose="030F0702030302020204" pitchFamily="66" charset="0"/>
              <a:cs typeface="Times New Roman" panose="02020603050405020304" pitchFamily="18" charset="0"/>
            </a:endParaRPr>
          </a:p>
          <a:p>
            <a:pPr eaLnBrk="1" hangingPunct="1"/>
            <a:r>
              <a:rPr lang="en-US" altLang="en-US" sz="4800" dirty="0">
                <a:solidFill>
                  <a:srgbClr val="3333CC"/>
                </a:solidFill>
                <a:latin typeface="Comic Sans MS" panose="030F0702030302020204" pitchFamily="66" charset="0"/>
                <a:cs typeface="Times New Roman" panose="02020603050405020304" pitchFamily="18" charset="0"/>
              </a:rPr>
              <a:t>   </a:t>
            </a:r>
            <a:r>
              <a:rPr lang="es-MX" altLang="en-US" sz="4800" dirty="0">
                <a:solidFill>
                  <a:srgbClr val="3333CC"/>
                </a:solidFill>
                <a:latin typeface="Comic Sans MS" panose="030F0702030302020204" pitchFamily="66" charset="0"/>
                <a:cs typeface="Times New Roman" panose="02020603050405020304" pitchFamily="18" charset="0"/>
              </a:rPr>
              <a:t>ser aprobado.</a:t>
            </a:r>
          </a:p>
          <a:p>
            <a:pPr eaLnBrk="1" hangingPunct="1"/>
            <a:endParaRPr lang="es-MX" altLang="en-US" sz="4800" dirty="0">
              <a:solidFill>
                <a:srgbClr val="3333CC"/>
              </a:solidFill>
              <a:latin typeface="Comic Sans MS" panose="030F0702030302020204" pitchFamily="66" charset="0"/>
              <a:cs typeface="Times New Roman" panose="02020603050405020304" pitchFamily="18" charset="0"/>
            </a:endParaRPr>
          </a:p>
          <a:p>
            <a:pPr eaLnBrk="1" hangingPunct="1"/>
            <a:r>
              <a:rPr lang="es-MX" altLang="en-US" sz="4800" dirty="0">
                <a:solidFill>
                  <a:srgbClr val="3333CC"/>
                </a:solidFill>
                <a:latin typeface="Comic Sans MS" panose="030F0702030302020204" pitchFamily="66" charset="0"/>
                <a:cs typeface="Times New Roman" panose="02020603050405020304" pitchFamily="18" charset="0"/>
              </a:rPr>
              <a:t>TANQUE DE AGUA NIVELADO</a:t>
            </a:r>
            <a:endParaRPr lang="es-MX" altLang="en-US" sz="4800" dirty="0">
              <a:solidFill>
                <a:srgbClr val="3333CC"/>
              </a:solidFill>
            </a:endParaRPr>
          </a:p>
        </p:txBody>
      </p:sp>
      <p:pic>
        <p:nvPicPr>
          <p:cNvPr id="3" name="Imagen 2">
            <a:extLst>
              <a:ext uri="{FF2B5EF4-FFF2-40B4-BE49-F238E27FC236}">
                <a16:creationId xmlns:a16="http://schemas.microsoft.com/office/drawing/2014/main" id="{D86C4EDD-6BC1-6D67-85EA-6BC1CFD37B7C}"/>
              </a:ext>
            </a:extLst>
          </p:cNvPr>
          <p:cNvPicPr>
            <a:picLocks noChangeAspect="1"/>
          </p:cNvPicPr>
          <p:nvPr/>
        </p:nvPicPr>
        <p:blipFill>
          <a:blip r:embed="rId3"/>
          <a:stretch>
            <a:fillRect/>
          </a:stretch>
        </p:blipFill>
        <p:spPr>
          <a:xfrm>
            <a:off x="494177" y="366931"/>
            <a:ext cx="22597913" cy="178052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0-#ppt_w/2"/>
                                          </p:val>
                                        </p:tav>
                                        <p:tav tm="100000">
                                          <p:val>
                                            <p:strVal val="#ppt_x"/>
                                          </p:val>
                                        </p:tav>
                                      </p:tavLst>
                                    </p:anim>
                                    <p:anim calcmode="lin" valueType="num">
                                      <p:cBhvr additive="base">
                                        <p:cTn id="8" dur="500" fill="hold"/>
                                        <p:tgtEl>
                                          <p:spTgt spid="3379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8"/>
                                        </p:tgtEl>
                                        <p:attrNameLst>
                                          <p:attrName>style.visibility</p:attrName>
                                        </p:attrNameLst>
                                      </p:cBhvr>
                                      <p:to>
                                        <p:strVal val="visible"/>
                                      </p:to>
                                    </p:set>
                                    <p:anim calcmode="lin" valueType="num">
                                      <p:cBhvr additive="base">
                                        <p:cTn id="13" dur="500" fill="hold"/>
                                        <p:tgtEl>
                                          <p:spTgt spid="33798"/>
                                        </p:tgtEl>
                                        <p:attrNameLst>
                                          <p:attrName>ppt_x</p:attrName>
                                        </p:attrNameLst>
                                      </p:cBhvr>
                                      <p:tavLst>
                                        <p:tav tm="0">
                                          <p:val>
                                            <p:strVal val="0-#ppt_w/2"/>
                                          </p:val>
                                        </p:tav>
                                        <p:tav tm="100000">
                                          <p:val>
                                            <p:strVal val="#ppt_x"/>
                                          </p:val>
                                        </p:tav>
                                      </p:tavLst>
                                    </p:anim>
                                    <p:anim calcmode="lin" valueType="num">
                                      <p:cBhvr additive="base">
                                        <p:cTn id="14" dur="500" fill="hold"/>
                                        <p:tgtEl>
                                          <p:spTgt spid="337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utoUpdateAnimBg="0"/>
      <p:bldP spid="33798"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a:extLst>
              <a:ext uri="{FF2B5EF4-FFF2-40B4-BE49-F238E27FC236}">
                <a16:creationId xmlns:a16="http://schemas.microsoft.com/office/drawing/2014/main" id="{3AB3E5B5-645D-7A75-C654-30D43ADFAC15}"/>
              </a:ext>
            </a:extLst>
          </p:cNvPr>
          <p:cNvSpPr txBox="1">
            <a:spLocks noChangeArrowheads="1"/>
          </p:cNvSpPr>
          <p:nvPr/>
        </p:nvSpPr>
        <p:spPr bwMode="auto">
          <a:xfrm>
            <a:off x="6878799" y="2213278"/>
            <a:ext cx="946925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7200" dirty="0">
                <a:latin typeface="Comic Sans MS" panose="030F0702030302020204" pitchFamily="66" charset="0"/>
                <a:cs typeface="Times New Roman" panose="02020603050405020304" pitchFamily="18" charset="0"/>
              </a:rPr>
              <a:t>MAQUINAS DIESEL</a:t>
            </a:r>
            <a:endParaRPr lang="es-MX" altLang="en-US" sz="7200" dirty="0"/>
          </a:p>
        </p:txBody>
      </p:sp>
      <p:sp>
        <p:nvSpPr>
          <p:cNvPr id="29701" name="Text Box 5">
            <a:extLst>
              <a:ext uri="{FF2B5EF4-FFF2-40B4-BE49-F238E27FC236}">
                <a16:creationId xmlns:a16="http://schemas.microsoft.com/office/drawing/2014/main" id="{ED0B24CE-27DE-93E3-9CB1-5B7747A2BC35}"/>
              </a:ext>
            </a:extLst>
          </p:cNvPr>
          <p:cNvSpPr txBox="1">
            <a:spLocks noChangeArrowheads="1"/>
          </p:cNvSpPr>
          <p:nvPr/>
        </p:nvSpPr>
        <p:spPr bwMode="auto">
          <a:xfrm>
            <a:off x="4561629" y="3773824"/>
            <a:ext cx="1463253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Las máquinas deberán contar </a:t>
            </a:r>
          </a:p>
          <a:p>
            <a:pPr eaLnBrk="1" hangingPunct="1"/>
            <a:r>
              <a:rPr lang="es-MX" altLang="en-US" sz="4800" dirty="0">
                <a:latin typeface="Comic Sans MS" panose="030F0702030302020204" pitchFamily="66" charset="0"/>
                <a:cs typeface="Times New Roman" panose="02020603050405020304" pitchFamily="18" charset="0"/>
              </a:rPr>
              <a:t>con disparo por </a:t>
            </a:r>
            <a:r>
              <a:rPr lang="es-MX" altLang="en-US" sz="4800" dirty="0" err="1">
                <a:latin typeface="Comic Sans MS" panose="030F0702030302020204" pitchFamily="66" charset="0"/>
                <a:cs typeface="Times New Roman" panose="02020603050405020304" pitchFamily="18" charset="0"/>
              </a:rPr>
              <a:t>sobrevelocidad</a:t>
            </a:r>
            <a:r>
              <a:rPr lang="es-MX" altLang="en-US" sz="4800" dirty="0">
                <a:latin typeface="Comic Sans MS" panose="030F0702030302020204" pitchFamily="66" charset="0"/>
                <a:cs typeface="Times New Roman" panose="02020603050405020304" pitchFamily="18" charset="0"/>
              </a:rPr>
              <a:t> ajustada a un 20% </a:t>
            </a:r>
          </a:p>
          <a:p>
            <a:pPr eaLnBrk="1" hangingPunct="1"/>
            <a:r>
              <a:rPr lang="es-MX" altLang="en-US" sz="4800" dirty="0">
                <a:latin typeface="Comic Sans MS" panose="030F0702030302020204" pitchFamily="66" charset="0"/>
                <a:cs typeface="Times New Roman" panose="02020603050405020304" pitchFamily="18" charset="0"/>
              </a:rPr>
              <a:t>arriba de la velocidad nominal.</a:t>
            </a:r>
            <a:endParaRPr lang="es-MX" altLang="en-US" sz="4800" dirty="0"/>
          </a:p>
        </p:txBody>
      </p:sp>
      <p:sp>
        <p:nvSpPr>
          <p:cNvPr id="29702" name="Text Box 6">
            <a:extLst>
              <a:ext uri="{FF2B5EF4-FFF2-40B4-BE49-F238E27FC236}">
                <a16:creationId xmlns:a16="http://schemas.microsoft.com/office/drawing/2014/main" id="{66A62AE4-3989-77BE-3C0A-61FFC4D8541C}"/>
              </a:ext>
            </a:extLst>
          </p:cNvPr>
          <p:cNvSpPr txBox="1">
            <a:spLocks noChangeArrowheads="1"/>
          </p:cNvSpPr>
          <p:nvPr/>
        </p:nvSpPr>
        <p:spPr bwMode="auto">
          <a:xfrm>
            <a:off x="2186205" y="6442365"/>
            <a:ext cx="14755963"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Las siguientes alarmas </a:t>
            </a:r>
            <a:r>
              <a:rPr lang="es-MX" altLang="en-US" sz="4800" dirty="0" err="1">
                <a:latin typeface="Comic Sans MS" panose="030F0702030302020204" pitchFamily="66" charset="0"/>
                <a:cs typeface="Times New Roman" panose="02020603050405020304" pitchFamily="18" charset="0"/>
              </a:rPr>
              <a:t>deberan</a:t>
            </a:r>
            <a:r>
              <a:rPr lang="es-MX" altLang="en-US" sz="4800" dirty="0">
                <a:latin typeface="Comic Sans MS" panose="030F0702030302020204" pitchFamily="66" charset="0"/>
                <a:cs typeface="Times New Roman" panose="02020603050405020304" pitchFamily="18" charset="0"/>
              </a:rPr>
              <a:t> estar</a:t>
            </a:r>
          </a:p>
          <a:p>
            <a:pPr eaLnBrk="1" hangingPunct="1"/>
            <a:r>
              <a:rPr lang="es-MX" altLang="en-US" sz="4800" dirty="0">
                <a:latin typeface="Comic Sans MS" panose="030F0702030302020204" pitchFamily="66" charset="0"/>
                <a:cs typeface="Times New Roman" panose="02020603050405020304" pitchFamily="18" charset="0"/>
              </a:rPr>
              <a:t> operables:</a:t>
            </a:r>
            <a:endParaRPr lang="es-MX" altLang="en-US" sz="4800" dirty="0">
              <a:cs typeface="Times New Roman" panose="02020603050405020304" pitchFamily="18" charset="0"/>
            </a:endParaRPr>
          </a:p>
          <a:p>
            <a:pPr algn="l" eaLnBrk="1" hangingPunct="1"/>
            <a:r>
              <a:rPr lang="es-MX" altLang="en-US" sz="4800" dirty="0">
                <a:latin typeface="Comic Sans MS" panose="030F0702030302020204" pitchFamily="66" charset="0"/>
                <a:cs typeface="Times New Roman" panose="02020603050405020304" pitchFamily="18" charset="0"/>
              </a:rPr>
              <a:t>	Alta temperatura de agua de enfriamiento</a:t>
            </a:r>
            <a:endParaRPr lang="es-MX" altLang="en-US" sz="4800" dirty="0">
              <a:cs typeface="Times New Roman" panose="02020603050405020304" pitchFamily="18" charset="0"/>
            </a:endParaRPr>
          </a:p>
          <a:p>
            <a:pPr algn="l" eaLnBrk="1" hangingPunct="1"/>
            <a:r>
              <a:rPr lang="es-MX" altLang="en-US" sz="4800" dirty="0">
                <a:latin typeface="Comic Sans MS" panose="030F0702030302020204" pitchFamily="66" charset="0"/>
                <a:cs typeface="Times New Roman" panose="02020603050405020304" pitchFamily="18" charset="0"/>
              </a:rPr>
              <a:t>	Falla de arranque en </a:t>
            </a:r>
            <a:r>
              <a:rPr lang="es-MX" altLang="en-US" sz="4800" dirty="0" err="1">
                <a:latin typeface="Comic Sans MS" panose="030F0702030302020204" pitchFamily="66" charset="0"/>
                <a:cs typeface="Times New Roman" panose="02020603050405020304" pitchFamily="18" charset="0"/>
              </a:rPr>
              <a:t>automatico</a:t>
            </a:r>
            <a:endParaRPr lang="es-MX" altLang="en-US" sz="4800" dirty="0">
              <a:cs typeface="Times New Roman" panose="02020603050405020304" pitchFamily="18" charset="0"/>
            </a:endParaRPr>
          </a:p>
          <a:p>
            <a:pPr algn="l" eaLnBrk="1" hangingPunct="1"/>
            <a:r>
              <a:rPr lang="es-MX" altLang="en-US" sz="4800" dirty="0">
                <a:latin typeface="Comic Sans MS" panose="030F0702030302020204" pitchFamily="66" charset="0"/>
                <a:cs typeface="Times New Roman" panose="02020603050405020304" pitchFamily="18" charset="0"/>
              </a:rPr>
              <a:t>	Paro por </a:t>
            </a:r>
            <a:r>
              <a:rPr lang="es-MX" altLang="en-US" sz="4800" dirty="0" err="1">
                <a:latin typeface="Comic Sans MS" panose="030F0702030302020204" pitchFamily="66" charset="0"/>
                <a:cs typeface="Times New Roman" panose="02020603050405020304" pitchFamily="18" charset="0"/>
              </a:rPr>
              <a:t>sobrevelocidad</a:t>
            </a:r>
            <a:endParaRPr lang="es-MX" altLang="en-US" sz="4800" dirty="0">
              <a:cs typeface="Times New Roman" panose="02020603050405020304" pitchFamily="18" charset="0"/>
            </a:endParaRPr>
          </a:p>
          <a:p>
            <a:pPr algn="l" eaLnBrk="1" hangingPunct="1"/>
            <a:r>
              <a:rPr lang="es-MX" altLang="en-US" sz="4800" dirty="0">
                <a:latin typeface="Comic Sans MS" panose="030F0702030302020204" pitchFamily="66" charset="0"/>
                <a:cs typeface="Times New Roman" panose="02020603050405020304" pitchFamily="18" charset="0"/>
              </a:rPr>
              <a:t>	Falla de </a:t>
            </a:r>
            <a:r>
              <a:rPr lang="es-MX" altLang="en-US" sz="4800" dirty="0" err="1">
                <a:latin typeface="Comic Sans MS" panose="030F0702030302020204" pitchFamily="66" charset="0"/>
                <a:cs typeface="Times New Roman" panose="02020603050405020304" pitchFamily="18" charset="0"/>
              </a:rPr>
              <a:t>baterias</a:t>
            </a:r>
            <a:endParaRPr lang="es-MX" altLang="en-US" sz="4800" dirty="0">
              <a:cs typeface="Times New Roman" panose="02020603050405020304" pitchFamily="18" charset="0"/>
            </a:endParaRPr>
          </a:p>
          <a:p>
            <a:pPr algn="l" eaLnBrk="1" hangingPunct="1"/>
            <a:r>
              <a:rPr lang="es-MX" altLang="en-US" sz="4800" dirty="0">
                <a:latin typeface="Comic Sans MS" panose="030F0702030302020204" pitchFamily="66" charset="0"/>
                <a:cs typeface="Times New Roman" panose="02020603050405020304" pitchFamily="18" charset="0"/>
              </a:rPr>
              <a:t>	Falla del cargador de </a:t>
            </a:r>
            <a:r>
              <a:rPr lang="es-MX" altLang="en-US" sz="4800" dirty="0" err="1">
                <a:latin typeface="Comic Sans MS" panose="030F0702030302020204" pitchFamily="66" charset="0"/>
                <a:cs typeface="Times New Roman" panose="02020603050405020304" pitchFamily="18" charset="0"/>
              </a:rPr>
              <a:t>baterias</a:t>
            </a:r>
            <a:endParaRPr lang="es-MX" altLang="en-US" sz="4800" dirty="0">
              <a:cs typeface="Times New Roman" panose="02020603050405020304" pitchFamily="18" charset="0"/>
            </a:endParaRPr>
          </a:p>
          <a:p>
            <a:pPr algn="l" eaLnBrk="1" hangingPunct="1"/>
            <a:r>
              <a:rPr lang="es-MX" altLang="en-US" sz="4800" dirty="0">
                <a:latin typeface="Comic Sans MS" panose="030F0702030302020204" pitchFamily="66" charset="0"/>
                <a:cs typeface="Times New Roman" panose="02020603050405020304" pitchFamily="18" charset="0"/>
              </a:rPr>
              <a:t>	Baja de presión de aceite</a:t>
            </a:r>
            <a:endParaRPr lang="es-MX" altLang="en-US" sz="4800" dirty="0"/>
          </a:p>
        </p:txBody>
      </p:sp>
      <p:pic>
        <p:nvPicPr>
          <p:cNvPr id="29706" name="Picture 10">
            <a:extLst>
              <a:ext uri="{FF2B5EF4-FFF2-40B4-BE49-F238E27FC236}">
                <a16:creationId xmlns:a16="http://schemas.microsoft.com/office/drawing/2014/main" id="{483C321A-5A64-8A2F-7225-93C5B50CB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0" y="71628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a:extLst>
              <a:ext uri="{FF2B5EF4-FFF2-40B4-BE49-F238E27FC236}">
                <a16:creationId xmlns:a16="http://schemas.microsoft.com/office/drawing/2014/main" id="{377B3809-B209-675D-947A-9F82BF043B6E}"/>
              </a:ext>
            </a:extLst>
          </p:cNvPr>
          <p:cNvPicPr>
            <a:picLocks noChangeAspect="1"/>
          </p:cNvPicPr>
          <p:nvPr/>
        </p:nvPicPr>
        <p:blipFill>
          <a:blip r:embed="rId4"/>
          <a:stretch>
            <a:fillRect/>
          </a:stretch>
        </p:blipFill>
        <p:spPr>
          <a:xfrm>
            <a:off x="1445556" y="578414"/>
            <a:ext cx="20749248" cy="163486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 calcmode="lin" valueType="num">
                                      <p:cBhvr additive="base">
                                        <p:cTn id="7" dur="500" fill="hold"/>
                                        <p:tgtEl>
                                          <p:spTgt spid="29701"/>
                                        </p:tgtEl>
                                        <p:attrNameLst>
                                          <p:attrName>ppt_x</p:attrName>
                                        </p:attrNameLst>
                                      </p:cBhvr>
                                      <p:tavLst>
                                        <p:tav tm="0">
                                          <p:val>
                                            <p:strVal val="0-#ppt_w/2"/>
                                          </p:val>
                                        </p:tav>
                                        <p:tav tm="100000">
                                          <p:val>
                                            <p:strVal val="#ppt_x"/>
                                          </p:val>
                                        </p:tav>
                                      </p:tavLst>
                                    </p:anim>
                                    <p:anim calcmode="lin" valueType="num">
                                      <p:cBhvr additive="base">
                                        <p:cTn id="8" dur="500" fill="hold"/>
                                        <p:tgtEl>
                                          <p:spTgt spid="2970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9706"/>
                                        </p:tgtEl>
                                        <p:attrNameLst>
                                          <p:attrName>style.visibility</p:attrName>
                                        </p:attrNameLst>
                                      </p:cBhvr>
                                      <p:to>
                                        <p:strVal val="visible"/>
                                      </p:to>
                                    </p:set>
                                    <p:anim calcmode="lin" valueType="num">
                                      <p:cBhvr additive="base">
                                        <p:cTn id="13" dur="500" fill="hold"/>
                                        <p:tgtEl>
                                          <p:spTgt spid="29706"/>
                                        </p:tgtEl>
                                        <p:attrNameLst>
                                          <p:attrName>ppt_x</p:attrName>
                                        </p:attrNameLst>
                                      </p:cBhvr>
                                      <p:tavLst>
                                        <p:tav tm="0">
                                          <p:val>
                                            <p:strVal val="0-#ppt_w/2"/>
                                          </p:val>
                                        </p:tav>
                                        <p:tav tm="100000">
                                          <p:val>
                                            <p:strVal val="#ppt_x"/>
                                          </p:val>
                                        </p:tav>
                                      </p:tavLst>
                                    </p:anim>
                                    <p:anim calcmode="lin" valueType="num">
                                      <p:cBhvr additive="base">
                                        <p:cTn id="14" dur="500" fill="hold"/>
                                        <p:tgtEl>
                                          <p:spTgt spid="2970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702"/>
                                        </p:tgtEl>
                                        <p:attrNameLst>
                                          <p:attrName>style.visibility</p:attrName>
                                        </p:attrNameLst>
                                      </p:cBhvr>
                                      <p:to>
                                        <p:strVal val="visible"/>
                                      </p:to>
                                    </p:set>
                                    <p:anim calcmode="lin" valueType="num">
                                      <p:cBhvr additive="base">
                                        <p:cTn id="19" dur="500" fill="hold"/>
                                        <p:tgtEl>
                                          <p:spTgt spid="29702"/>
                                        </p:tgtEl>
                                        <p:attrNameLst>
                                          <p:attrName>ppt_x</p:attrName>
                                        </p:attrNameLst>
                                      </p:cBhvr>
                                      <p:tavLst>
                                        <p:tav tm="0">
                                          <p:val>
                                            <p:strVal val="0-#ppt_w/2"/>
                                          </p:val>
                                        </p:tav>
                                        <p:tav tm="100000">
                                          <p:val>
                                            <p:strVal val="#ppt_x"/>
                                          </p:val>
                                        </p:tav>
                                      </p:tavLst>
                                    </p:anim>
                                    <p:anim calcmode="lin" valueType="num">
                                      <p:cBhvr additive="base">
                                        <p:cTn id="20" dur="500" fill="hold"/>
                                        <p:tgtEl>
                                          <p:spTgt spid="297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autoUpdateAnimBg="0"/>
      <p:bldP spid="29702"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2">
            <a:extLst>
              <a:ext uri="{FF2B5EF4-FFF2-40B4-BE49-F238E27FC236}">
                <a16:creationId xmlns:a16="http://schemas.microsoft.com/office/drawing/2014/main" id="{214A98E7-553E-2B00-5B1A-106FAD3CD814}"/>
              </a:ext>
            </a:extLst>
          </p:cNvPr>
          <p:cNvSpPr txBox="1">
            <a:spLocks noChangeArrowheads="1"/>
          </p:cNvSpPr>
          <p:nvPr/>
        </p:nvSpPr>
        <p:spPr bwMode="auto">
          <a:xfrm>
            <a:off x="4871695" y="1924843"/>
            <a:ext cx="1292693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Cada máquina deberá contar </a:t>
            </a:r>
          </a:p>
          <a:p>
            <a:pPr eaLnBrk="1" hangingPunct="1"/>
            <a:r>
              <a:rPr lang="es-MX" altLang="en-US" sz="4800" dirty="0">
                <a:latin typeface="Comic Sans MS" panose="030F0702030302020204" pitchFamily="66" charset="0"/>
                <a:cs typeface="Times New Roman" panose="02020603050405020304" pitchFamily="18" charset="0"/>
              </a:rPr>
              <a:t>con dos juegos de baterías para su arranque.</a:t>
            </a:r>
            <a:endParaRPr lang="es-MX" altLang="en-US" sz="4800" dirty="0"/>
          </a:p>
        </p:txBody>
      </p:sp>
      <p:sp>
        <p:nvSpPr>
          <p:cNvPr id="30723" name="Text Box 3">
            <a:extLst>
              <a:ext uri="{FF2B5EF4-FFF2-40B4-BE49-F238E27FC236}">
                <a16:creationId xmlns:a16="http://schemas.microsoft.com/office/drawing/2014/main" id="{E03A27ED-60B9-1467-9F65-81CE7535FE87}"/>
              </a:ext>
            </a:extLst>
          </p:cNvPr>
          <p:cNvSpPr txBox="1">
            <a:spLocks noChangeArrowheads="1"/>
          </p:cNvSpPr>
          <p:nvPr/>
        </p:nvSpPr>
        <p:spPr bwMode="auto">
          <a:xfrm>
            <a:off x="4345911" y="3810001"/>
            <a:ext cx="13978506"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Cada batería deberá tener </a:t>
            </a:r>
          </a:p>
          <a:p>
            <a:pPr eaLnBrk="1" hangingPunct="1"/>
            <a:r>
              <a:rPr lang="es-MX" altLang="en-US" sz="4800" dirty="0">
                <a:latin typeface="Comic Sans MS" panose="030F0702030302020204" pitchFamily="66" charset="0"/>
                <a:cs typeface="Times New Roman" panose="02020603050405020304" pitchFamily="18" charset="0"/>
              </a:rPr>
              <a:t>la capacidad para efectuar arranques cada 15 </a:t>
            </a:r>
          </a:p>
          <a:p>
            <a:pPr eaLnBrk="1" hangingPunct="1"/>
            <a:r>
              <a:rPr lang="es-MX" altLang="en-US" sz="4800" dirty="0">
                <a:latin typeface="Comic Sans MS" panose="030F0702030302020204" pitchFamily="66" charset="0"/>
                <a:cs typeface="Times New Roman" panose="02020603050405020304" pitchFamily="18" charset="0"/>
              </a:rPr>
              <a:t>segundos con 15 segundos de descanso por 6 </a:t>
            </a:r>
          </a:p>
          <a:p>
            <a:pPr eaLnBrk="1" hangingPunct="1"/>
            <a:r>
              <a:rPr lang="es-MX" altLang="en-US" sz="4800" dirty="0">
                <a:latin typeface="Comic Sans MS" panose="030F0702030302020204" pitchFamily="66" charset="0"/>
                <a:cs typeface="Times New Roman" panose="02020603050405020304" pitchFamily="18" charset="0"/>
              </a:rPr>
              <a:t>intentos consecutivos.</a:t>
            </a:r>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Estos arranques se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pueden efectuar de preferencia empleando los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arranques desde tablero de control y arranques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de emergencia directos en la máquina.</a:t>
            </a:r>
            <a:endParaRPr lang="es-MX" altLang="en-US" sz="4800" dirty="0"/>
          </a:p>
        </p:txBody>
      </p:sp>
      <p:sp>
        <p:nvSpPr>
          <p:cNvPr id="30725" name="Text Box 5">
            <a:extLst>
              <a:ext uri="{FF2B5EF4-FFF2-40B4-BE49-F238E27FC236}">
                <a16:creationId xmlns:a16="http://schemas.microsoft.com/office/drawing/2014/main" id="{21033EF7-B262-F49B-3D40-315D893F2E31}"/>
              </a:ext>
            </a:extLst>
          </p:cNvPr>
          <p:cNvSpPr txBox="1">
            <a:spLocks noChangeArrowheads="1"/>
          </p:cNvSpPr>
          <p:nvPr/>
        </p:nvSpPr>
        <p:spPr bwMode="auto">
          <a:xfrm>
            <a:off x="4644983" y="11582402"/>
            <a:ext cx="1227451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El mofle y </a:t>
            </a:r>
            <a:r>
              <a:rPr lang="es-MX" altLang="en-US" sz="4800" dirty="0" err="1">
                <a:latin typeface="Comic Sans MS" panose="030F0702030302020204" pitchFamily="66" charset="0"/>
                <a:cs typeface="Times New Roman" panose="02020603050405020304" pitchFamily="18" charset="0"/>
              </a:rPr>
              <a:t>lineas</a:t>
            </a:r>
            <a:r>
              <a:rPr lang="es-MX" altLang="en-US" sz="4800" dirty="0">
                <a:latin typeface="Comic Sans MS" panose="030F0702030302020204" pitchFamily="66" charset="0"/>
                <a:cs typeface="Times New Roman" panose="02020603050405020304" pitchFamily="18" charset="0"/>
              </a:rPr>
              <a:t> de escape </a:t>
            </a:r>
            <a:r>
              <a:rPr lang="es-MX" altLang="en-US" sz="4800" dirty="0" err="1">
                <a:latin typeface="Comic Sans MS" panose="030F0702030302020204" pitchFamily="66" charset="0"/>
                <a:cs typeface="Times New Roman" panose="02020603050405020304" pitchFamily="18" charset="0"/>
              </a:rPr>
              <a:t>deberan</a:t>
            </a:r>
            <a:r>
              <a:rPr lang="es-MX" altLang="en-US" sz="4800" dirty="0">
                <a:latin typeface="Comic Sans MS" panose="030F0702030302020204" pitchFamily="66" charset="0"/>
                <a:cs typeface="Times New Roman" panose="02020603050405020304" pitchFamily="18" charset="0"/>
              </a:rPr>
              <a:t> estar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protegidas para evitar entrada de agua.</a:t>
            </a:r>
            <a:endParaRPr lang="es-MX" altLang="en-US" sz="4800" dirty="0">
              <a:latin typeface="Comic Sans MS" panose="030F0702030302020204" pitchFamily="66" charset="0"/>
            </a:endParaRPr>
          </a:p>
        </p:txBody>
      </p:sp>
      <p:sp>
        <p:nvSpPr>
          <p:cNvPr id="30727" name="Text Box 7">
            <a:extLst>
              <a:ext uri="{FF2B5EF4-FFF2-40B4-BE49-F238E27FC236}">
                <a16:creationId xmlns:a16="http://schemas.microsoft.com/office/drawing/2014/main" id="{4EDE9D63-C340-A37F-57B5-43C8200F0169}"/>
              </a:ext>
            </a:extLst>
          </p:cNvPr>
          <p:cNvSpPr txBox="1">
            <a:spLocks noChangeArrowheads="1"/>
          </p:cNvSpPr>
          <p:nvPr/>
        </p:nvSpPr>
        <p:spPr bwMode="auto">
          <a:xfrm>
            <a:off x="4657318" y="9388478"/>
            <a:ext cx="1075967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n-US" sz="4800" dirty="0">
                <a:latin typeface="Comic Sans MS" panose="030F0702030302020204" pitchFamily="66" charset="0"/>
              </a:rPr>
              <a:t>Las </a:t>
            </a:r>
            <a:r>
              <a:rPr lang="es-ES" altLang="en-US" sz="4800" dirty="0" err="1">
                <a:latin typeface="Comic Sans MS" panose="030F0702030302020204" pitchFamily="66" charset="0"/>
              </a:rPr>
              <a:t>baterias</a:t>
            </a:r>
            <a:r>
              <a:rPr lang="es-ES" altLang="en-US" sz="4800" dirty="0">
                <a:latin typeface="Comic Sans MS" panose="030F0702030302020204" pitchFamily="66" charset="0"/>
              </a:rPr>
              <a:t> deben montarse en rack</a:t>
            </a:r>
          </a:p>
          <a:p>
            <a:pPr eaLnBrk="1" hangingPunct="1"/>
            <a:r>
              <a:rPr lang="es-ES" altLang="en-US" sz="4800" dirty="0">
                <a:latin typeface="Comic Sans MS" panose="030F0702030302020204" pitchFamily="66" charset="0"/>
              </a:rPr>
              <a:t>al menos a 12” del piso</a:t>
            </a:r>
            <a:endParaRPr lang="es-MX" altLang="en-US" sz="4800" dirty="0">
              <a:latin typeface="Comic Sans MS" panose="030F0702030302020204" pitchFamily="66" charset="0"/>
            </a:endParaRPr>
          </a:p>
        </p:txBody>
      </p:sp>
      <p:pic>
        <p:nvPicPr>
          <p:cNvPr id="3" name="Imagen 2">
            <a:extLst>
              <a:ext uri="{FF2B5EF4-FFF2-40B4-BE49-F238E27FC236}">
                <a16:creationId xmlns:a16="http://schemas.microsoft.com/office/drawing/2014/main" id="{C0F81514-D0E9-2280-A405-36B313138DF3}"/>
              </a:ext>
            </a:extLst>
          </p:cNvPr>
          <p:cNvPicPr>
            <a:picLocks noChangeAspect="1"/>
          </p:cNvPicPr>
          <p:nvPr/>
        </p:nvPicPr>
        <p:blipFill>
          <a:blip r:embed="rId3"/>
          <a:stretch>
            <a:fillRect/>
          </a:stretch>
        </p:blipFill>
        <p:spPr>
          <a:xfrm>
            <a:off x="258651" y="342342"/>
            <a:ext cx="22734146" cy="1791257"/>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0-#ppt_w/2"/>
                                          </p:val>
                                        </p:tav>
                                        <p:tav tm="100000">
                                          <p:val>
                                            <p:strVal val="#ppt_x"/>
                                          </p:val>
                                        </p:tav>
                                      </p:tavLst>
                                    </p:anim>
                                    <p:anim calcmode="lin" valueType="num">
                                      <p:cBhvr additive="base">
                                        <p:cTn id="8" dur="500" fill="hold"/>
                                        <p:tgtEl>
                                          <p:spTgt spid="307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7"/>
                                        </p:tgtEl>
                                        <p:attrNameLst>
                                          <p:attrName>style.visibility</p:attrName>
                                        </p:attrNameLst>
                                      </p:cBhvr>
                                      <p:to>
                                        <p:strVal val="visible"/>
                                      </p:to>
                                    </p:set>
                                    <p:anim calcmode="lin" valueType="num">
                                      <p:cBhvr additive="base">
                                        <p:cTn id="13" dur="500" fill="hold"/>
                                        <p:tgtEl>
                                          <p:spTgt spid="30727"/>
                                        </p:tgtEl>
                                        <p:attrNameLst>
                                          <p:attrName>ppt_x</p:attrName>
                                        </p:attrNameLst>
                                      </p:cBhvr>
                                      <p:tavLst>
                                        <p:tav tm="0">
                                          <p:val>
                                            <p:strVal val="0-#ppt_w/2"/>
                                          </p:val>
                                        </p:tav>
                                        <p:tav tm="100000">
                                          <p:val>
                                            <p:strVal val="#ppt_x"/>
                                          </p:val>
                                        </p:tav>
                                      </p:tavLst>
                                    </p:anim>
                                    <p:anim calcmode="lin" valueType="num">
                                      <p:cBhvr additive="base">
                                        <p:cTn id="14" dur="500" fill="hold"/>
                                        <p:tgtEl>
                                          <p:spTgt spid="307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5"/>
                                        </p:tgtEl>
                                        <p:attrNameLst>
                                          <p:attrName>style.visibility</p:attrName>
                                        </p:attrNameLst>
                                      </p:cBhvr>
                                      <p:to>
                                        <p:strVal val="visible"/>
                                      </p:to>
                                    </p:set>
                                    <p:anim calcmode="lin" valueType="num">
                                      <p:cBhvr additive="base">
                                        <p:cTn id="19" dur="500" fill="hold"/>
                                        <p:tgtEl>
                                          <p:spTgt spid="30725"/>
                                        </p:tgtEl>
                                        <p:attrNameLst>
                                          <p:attrName>ppt_x</p:attrName>
                                        </p:attrNameLst>
                                      </p:cBhvr>
                                      <p:tavLst>
                                        <p:tav tm="0">
                                          <p:val>
                                            <p:strVal val="0-#ppt_w/2"/>
                                          </p:val>
                                        </p:tav>
                                        <p:tav tm="100000">
                                          <p:val>
                                            <p:strVal val="#ppt_x"/>
                                          </p:val>
                                        </p:tav>
                                      </p:tavLst>
                                    </p:anim>
                                    <p:anim calcmode="lin" valueType="num">
                                      <p:cBhvr additive="base">
                                        <p:cTn id="20" dur="500" fill="hold"/>
                                        <p:tgtEl>
                                          <p:spTgt spid="307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25" grpId="0" autoUpdateAnimBg="0"/>
      <p:bldP spid="30727"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a:extLst>
              <a:ext uri="{FF2B5EF4-FFF2-40B4-BE49-F238E27FC236}">
                <a16:creationId xmlns:a16="http://schemas.microsoft.com/office/drawing/2014/main" id="{D0F4383A-059E-3954-B24F-E06A30D9A5E7}"/>
              </a:ext>
            </a:extLst>
          </p:cNvPr>
          <p:cNvSpPr txBox="1">
            <a:spLocks noChangeArrowheads="1"/>
          </p:cNvSpPr>
          <p:nvPr/>
        </p:nvSpPr>
        <p:spPr bwMode="auto">
          <a:xfrm>
            <a:off x="4520756" y="4801755"/>
            <a:ext cx="1389835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capacidad del tanque de </a:t>
            </a:r>
          </a:p>
          <a:p>
            <a:pPr eaLnBrk="1" hangingPunct="1"/>
            <a:r>
              <a:rPr lang="es-MX" altLang="en-US" sz="4800" dirty="0">
                <a:latin typeface="Comic Sans MS" panose="030F0702030302020204" pitchFamily="66" charset="0"/>
                <a:cs typeface="Times New Roman" panose="02020603050405020304" pitchFamily="18" charset="0"/>
              </a:rPr>
              <a:t>combustible de la bomba </a:t>
            </a:r>
            <a:r>
              <a:rPr lang="es-MX" altLang="en-US" sz="4800" dirty="0" err="1">
                <a:latin typeface="Comic Sans MS" panose="030F0702030302020204" pitchFamily="66" charset="0"/>
                <a:cs typeface="Times New Roman" panose="02020603050405020304" pitchFamily="18" charset="0"/>
              </a:rPr>
              <a:t>diesel</a:t>
            </a:r>
            <a:r>
              <a:rPr lang="es-MX" altLang="en-US" sz="4800" dirty="0">
                <a:latin typeface="Comic Sans MS" panose="030F0702030302020204" pitchFamily="66" charset="0"/>
                <a:cs typeface="Times New Roman" panose="02020603050405020304" pitchFamily="18" charset="0"/>
              </a:rPr>
              <a:t> deberá ser de </a:t>
            </a:r>
          </a:p>
          <a:p>
            <a:pPr eaLnBrk="1" hangingPunct="1"/>
            <a:r>
              <a:rPr lang="es-MX" altLang="en-US" sz="4800" dirty="0">
                <a:latin typeface="Comic Sans MS" panose="030F0702030302020204" pitchFamily="66" charset="0"/>
                <a:cs typeface="Times New Roman" panose="02020603050405020304" pitchFamily="18" charset="0"/>
              </a:rPr>
              <a:t>al menos un galón por HP, mas 10%.</a:t>
            </a:r>
            <a:r>
              <a:rPr lang="es-MX" altLang="en-US" sz="4800" b="1" dirty="0"/>
              <a:t> </a:t>
            </a:r>
            <a:r>
              <a:rPr lang="en-US" altLang="en-US" sz="4800" b="1" dirty="0" err="1">
                <a:solidFill>
                  <a:srgbClr val="FF0000"/>
                </a:solidFill>
              </a:rPr>
              <a:t>Tubos</a:t>
            </a:r>
            <a:r>
              <a:rPr lang="en-US" altLang="en-US" sz="4800" b="1" dirty="0">
                <a:solidFill>
                  <a:srgbClr val="FF0000"/>
                </a:solidFill>
              </a:rPr>
              <a:t> de ac y</a:t>
            </a:r>
          </a:p>
          <a:p>
            <a:pPr eaLnBrk="1" hangingPunct="1"/>
            <a:r>
              <a:rPr lang="en-US" altLang="en-US" sz="4800" b="1" dirty="0" err="1">
                <a:solidFill>
                  <a:srgbClr val="FF0000"/>
                </a:solidFill>
              </a:rPr>
              <a:t>Anclado</a:t>
            </a:r>
            <a:endParaRPr lang="es-MX" altLang="en-US" sz="4800" b="1" dirty="0">
              <a:solidFill>
                <a:srgbClr val="FF0000"/>
              </a:solidFill>
            </a:endParaRPr>
          </a:p>
        </p:txBody>
      </p:sp>
      <p:sp>
        <p:nvSpPr>
          <p:cNvPr id="31748" name="Text Box 4">
            <a:extLst>
              <a:ext uri="{FF2B5EF4-FFF2-40B4-BE49-F238E27FC236}">
                <a16:creationId xmlns:a16="http://schemas.microsoft.com/office/drawing/2014/main" id="{F78FF2B5-5C65-1A66-EFB2-442CDA46526C}"/>
              </a:ext>
            </a:extLst>
          </p:cNvPr>
          <p:cNvSpPr txBox="1">
            <a:spLocks noChangeArrowheads="1"/>
          </p:cNvSpPr>
          <p:nvPr/>
        </p:nvSpPr>
        <p:spPr bwMode="auto">
          <a:xfrm>
            <a:off x="4520756" y="8168653"/>
            <a:ext cx="1549334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salida del tanque de suministro </a:t>
            </a:r>
          </a:p>
          <a:p>
            <a:pPr eaLnBrk="1" hangingPunct="1"/>
            <a:r>
              <a:rPr lang="es-MX" altLang="en-US" sz="4800" dirty="0">
                <a:latin typeface="Comic Sans MS" panose="030F0702030302020204" pitchFamily="66" charset="0"/>
                <a:cs typeface="Times New Roman" panose="02020603050405020304" pitchFamily="18" charset="0"/>
              </a:rPr>
              <a:t>de </a:t>
            </a:r>
            <a:r>
              <a:rPr lang="es-MX" altLang="en-US" sz="4800" dirty="0" err="1">
                <a:latin typeface="Comic Sans MS" panose="030F0702030302020204" pitchFamily="66" charset="0"/>
                <a:cs typeface="Times New Roman" panose="02020603050405020304" pitchFamily="18" charset="0"/>
              </a:rPr>
              <a:t>diesel</a:t>
            </a:r>
            <a:r>
              <a:rPr lang="es-MX" altLang="en-US" sz="4800" dirty="0">
                <a:latin typeface="Comic Sans MS" panose="030F0702030302020204" pitchFamily="66" charset="0"/>
                <a:cs typeface="Times New Roman" panose="02020603050405020304" pitchFamily="18" charset="0"/>
              </a:rPr>
              <a:t> deberá estar localizada a un 5% en volumen </a:t>
            </a:r>
          </a:p>
          <a:p>
            <a:pPr eaLnBrk="1" hangingPunct="1"/>
            <a:r>
              <a:rPr lang="es-MX" altLang="en-US" sz="4800" dirty="0">
                <a:latin typeface="Comic Sans MS" panose="030F0702030302020204" pitchFamily="66" charset="0"/>
                <a:cs typeface="Times New Roman" panose="02020603050405020304" pitchFamily="18" charset="0"/>
              </a:rPr>
              <a:t>sobre el fondo. </a:t>
            </a:r>
          </a:p>
        </p:txBody>
      </p:sp>
      <p:sp>
        <p:nvSpPr>
          <p:cNvPr id="45061" name="Text Box 5">
            <a:extLst>
              <a:ext uri="{FF2B5EF4-FFF2-40B4-BE49-F238E27FC236}">
                <a16:creationId xmlns:a16="http://schemas.microsoft.com/office/drawing/2014/main" id="{F791266C-7481-FDA1-4503-C3BF410E9B0D}"/>
              </a:ext>
            </a:extLst>
          </p:cNvPr>
          <p:cNvSpPr txBox="1">
            <a:spLocks noChangeArrowheads="1"/>
          </p:cNvSpPr>
          <p:nvPr/>
        </p:nvSpPr>
        <p:spPr bwMode="auto">
          <a:xfrm>
            <a:off x="4654113" y="2084862"/>
            <a:ext cx="14222163"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temperatura del cuarto </a:t>
            </a:r>
          </a:p>
          <a:p>
            <a:pPr eaLnBrk="1" hangingPunct="1"/>
            <a:r>
              <a:rPr lang="es-MX" altLang="en-US" sz="4800" dirty="0">
                <a:latin typeface="Comic Sans MS" panose="030F0702030302020204" pitchFamily="66" charset="0"/>
                <a:cs typeface="Times New Roman" panose="02020603050405020304" pitchFamily="18" charset="0"/>
              </a:rPr>
              <a:t>de bombas contraincendio no deberá exceder de </a:t>
            </a:r>
          </a:p>
          <a:p>
            <a:pPr eaLnBrk="1" hangingPunct="1"/>
            <a:r>
              <a:rPr lang="es-MX" altLang="en-US" sz="4800" dirty="0">
                <a:latin typeface="Comic Sans MS" panose="030F0702030302020204" pitchFamily="66" charset="0"/>
                <a:cs typeface="Times New Roman" panose="02020603050405020304" pitchFamily="18" charset="0"/>
              </a:rPr>
              <a:t>49º C con las bombas en operación.</a:t>
            </a:r>
            <a:endParaRPr lang="es-MX" altLang="en-US" sz="4800" dirty="0"/>
          </a:p>
        </p:txBody>
      </p:sp>
      <p:sp>
        <p:nvSpPr>
          <p:cNvPr id="31750" name="Text Box 6">
            <a:extLst>
              <a:ext uri="{FF2B5EF4-FFF2-40B4-BE49-F238E27FC236}">
                <a16:creationId xmlns:a16="http://schemas.microsoft.com/office/drawing/2014/main" id="{D59B2231-23A3-A3AE-C49B-B42E0E1F07A3}"/>
              </a:ext>
            </a:extLst>
          </p:cNvPr>
          <p:cNvSpPr txBox="1">
            <a:spLocks noChangeArrowheads="1"/>
          </p:cNvSpPr>
          <p:nvPr/>
        </p:nvSpPr>
        <p:spPr bwMode="auto">
          <a:xfrm>
            <a:off x="4654113" y="11023314"/>
            <a:ext cx="1095844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El </a:t>
            </a:r>
            <a:r>
              <a:rPr lang="es-MX" altLang="en-US" sz="4800" dirty="0" err="1">
                <a:latin typeface="Comic Sans MS" panose="030F0702030302020204" pitchFamily="66" charset="0"/>
                <a:cs typeface="Times New Roman" panose="02020603050405020304" pitchFamily="18" charset="0"/>
              </a:rPr>
              <a:t>go</a:t>
            </a:r>
            <a:r>
              <a:rPr lang="en-US" altLang="en-US" sz="4800" dirty="0">
                <a:latin typeface="Comic Sans MS" panose="030F0702030302020204" pitchFamily="66" charset="0"/>
                <a:cs typeface="Times New Roman" panose="02020603050405020304" pitchFamily="18" charset="0"/>
              </a:rPr>
              <a:t>b</a:t>
            </a:r>
            <a:r>
              <a:rPr lang="es-MX" altLang="en-US" sz="4800" dirty="0" err="1">
                <a:latin typeface="Comic Sans MS" panose="030F0702030302020204" pitchFamily="66" charset="0"/>
                <a:cs typeface="Times New Roman" panose="02020603050405020304" pitchFamily="18" charset="0"/>
              </a:rPr>
              <a:t>ernador</a:t>
            </a:r>
            <a:r>
              <a:rPr lang="es-MX" altLang="en-US" sz="4800" dirty="0">
                <a:latin typeface="Comic Sans MS" panose="030F0702030302020204" pitchFamily="66" charset="0"/>
                <a:cs typeface="Times New Roman" panose="02020603050405020304" pitchFamily="18" charset="0"/>
              </a:rPr>
              <a:t> </a:t>
            </a:r>
            <a:r>
              <a:rPr lang="es-MX" altLang="en-US" sz="4800" dirty="0" err="1">
                <a:latin typeface="Comic Sans MS" panose="030F0702030302020204" pitchFamily="66" charset="0"/>
                <a:cs typeface="Times New Roman" panose="02020603050405020304" pitchFamily="18" charset="0"/>
              </a:rPr>
              <a:t>debera</a:t>
            </a:r>
            <a:r>
              <a:rPr lang="es-MX" altLang="en-US" sz="4800" dirty="0">
                <a:latin typeface="Comic Sans MS" panose="030F0702030302020204" pitchFamily="66" charset="0"/>
                <a:cs typeface="Times New Roman" panose="02020603050405020304" pitchFamily="18" charset="0"/>
              </a:rPr>
              <a:t> estar ajustado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a las RPM nominales de la máquina</a:t>
            </a:r>
            <a:endParaRPr lang="es-MX" altLang="en-US" sz="4800" dirty="0"/>
          </a:p>
        </p:txBody>
      </p:sp>
      <p:pic>
        <p:nvPicPr>
          <p:cNvPr id="3" name="Imagen 2">
            <a:extLst>
              <a:ext uri="{FF2B5EF4-FFF2-40B4-BE49-F238E27FC236}">
                <a16:creationId xmlns:a16="http://schemas.microsoft.com/office/drawing/2014/main" id="{C0DEB536-0817-A4D0-180B-993AD16B0FEF}"/>
              </a:ext>
            </a:extLst>
          </p:cNvPr>
          <p:cNvPicPr>
            <a:picLocks noChangeAspect="1"/>
          </p:cNvPicPr>
          <p:nvPr/>
        </p:nvPicPr>
        <p:blipFill>
          <a:blip r:embed="rId3"/>
          <a:stretch>
            <a:fillRect/>
          </a:stretch>
        </p:blipFill>
        <p:spPr>
          <a:xfrm>
            <a:off x="826687" y="271522"/>
            <a:ext cx="21698754" cy="1709677"/>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500" fill="hold"/>
                                        <p:tgtEl>
                                          <p:spTgt spid="31746"/>
                                        </p:tgtEl>
                                        <p:attrNameLst>
                                          <p:attrName>ppt_x</p:attrName>
                                        </p:attrNameLst>
                                      </p:cBhvr>
                                      <p:tavLst>
                                        <p:tav tm="0">
                                          <p:val>
                                            <p:strVal val="0-#ppt_w/2"/>
                                          </p:val>
                                        </p:tav>
                                        <p:tav tm="100000">
                                          <p:val>
                                            <p:strVal val="#ppt_x"/>
                                          </p:val>
                                        </p:tav>
                                      </p:tavLst>
                                    </p:anim>
                                    <p:anim calcmode="lin" valueType="num">
                                      <p:cBhvr additive="base">
                                        <p:cTn id="8" dur="500" fill="hold"/>
                                        <p:tgtEl>
                                          <p:spTgt spid="317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8"/>
                                        </p:tgtEl>
                                        <p:attrNameLst>
                                          <p:attrName>style.visibility</p:attrName>
                                        </p:attrNameLst>
                                      </p:cBhvr>
                                      <p:to>
                                        <p:strVal val="visible"/>
                                      </p:to>
                                    </p:set>
                                    <p:anim calcmode="lin" valueType="num">
                                      <p:cBhvr additive="base">
                                        <p:cTn id="13" dur="500" fill="hold"/>
                                        <p:tgtEl>
                                          <p:spTgt spid="31748"/>
                                        </p:tgtEl>
                                        <p:attrNameLst>
                                          <p:attrName>ppt_x</p:attrName>
                                        </p:attrNameLst>
                                      </p:cBhvr>
                                      <p:tavLst>
                                        <p:tav tm="0">
                                          <p:val>
                                            <p:strVal val="0-#ppt_w/2"/>
                                          </p:val>
                                        </p:tav>
                                        <p:tav tm="100000">
                                          <p:val>
                                            <p:strVal val="#ppt_x"/>
                                          </p:val>
                                        </p:tav>
                                      </p:tavLst>
                                    </p:anim>
                                    <p:anim calcmode="lin" valueType="num">
                                      <p:cBhvr additive="base">
                                        <p:cTn id="14" dur="500" fill="hold"/>
                                        <p:tgtEl>
                                          <p:spTgt spid="3174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50"/>
                                        </p:tgtEl>
                                        <p:attrNameLst>
                                          <p:attrName>style.visibility</p:attrName>
                                        </p:attrNameLst>
                                      </p:cBhvr>
                                      <p:to>
                                        <p:strVal val="visible"/>
                                      </p:to>
                                    </p:set>
                                    <p:anim calcmode="lin" valueType="num">
                                      <p:cBhvr additive="base">
                                        <p:cTn id="19" dur="500" fill="hold"/>
                                        <p:tgtEl>
                                          <p:spTgt spid="31750"/>
                                        </p:tgtEl>
                                        <p:attrNameLst>
                                          <p:attrName>ppt_x</p:attrName>
                                        </p:attrNameLst>
                                      </p:cBhvr>
                                      <p:tavLst>
                                        <p:tav tm="0">
                                          <p:val>
                                            <p:strVal val="0-#ppt_w/2"/>
                                          </p:val>
                                        </p:tav>
                                        <p:tav tm="100000">
                                          <p:val>
                                            <p:strVal val="#ppt_x"/>
                                          </p:val>
                                        </p:tav>
                                      </p:tavLst>
                                    </p:anim>
                                    <p:anim calcmode="lin" valueType="num">
                                      <p:cBhvr additive="base">
                                        <p:cTn id="20" dur="500" fill="hold"/>
                                        <p:tgtEl>
                                          <p:spTgt spid="317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8" grpId="0" autoUpdateAnimBg="0"/>
      <p:bldP spid="3175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2">
            <a:extLst>
              <a:ext uri="{FF2B5EF4-FFF2-40B4-BE49-F238E27FC236}">
                <a16:creationId xmlns:a16="http://schemas.microsoft.com/office/drawing/2014/main" id="{7C62575A-7C64-757F-0AEE-E5FA97DF769C}"/>
              </a:ext>
            </a:extLst>
          </p:cNvPr>
          <p:cNvSpPr txBox="1">
            <a:spLocks noChangeArrowheads="1"/>
          </p:cNvSpPr>
          <p:nvPr/>
        </p:nvSpPr>
        <p:spPr bwMode="auto">
          <a:xfrm>
            <a:off x="1240857" y="4400839"/>
            <a:ext cx="908078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salida del tanque de suministro </a:t>
            </a:r>
          </a:p>
          <a:p>
            <a:pPr eaLnBrk="1" hangingPunct="1"/>
            <a:r>
              <a:rPr lang="es-MX" altLang="en-US" sz="4800" dirty="0">
                <a:latin typeface="Comic Sans MS" panose="030F0702030302020204" pitchFamily="66" charset="0"/>
                <a:cs typeface="Times New Roman" panose="02020603050405020304" pitchFamily="18" charset="0"/>
              </a:rPr>
              <a:t>de </a:t>
            </a:r>
            <a:r>
              <a:rPr lang="es-MX" altLang="en-US" sz="4800" dirty="0" err="1">
                <a:latin typeface="Comic Sans MS" panose="030F0702030302020204" pitchFamily="66" charset="0"/>
                <a:cs typeface="Times New Roman" panose="02020603050405020304" pitchFamily="18" charset="0"/>
              </a:rPr>
              <a:t>diesel</a:t>
            </a:r>
            <a:r>
              <a:rPr lang="es-MX" altLang="en-US" sz="4800" dirty="0">
                <a:latin typeface="Comic Sans MS" panose="030F0702030302020204" pitchFamily="66" charset="0"/>
                <a:cs typeface="Times New Roman" panose="02020603050405020304" pitchFamily="18" charset="0"/>
              </a:rPr>
              <a:t> deber estar localizada a un nivel que no </a:t>
            </a:r>
          </a:p>
          <a:p>
            <a:pPr eaLnBrk="1" hangingPunct="1"/>
            <a:r>
              <a:rPr lang="es-MX" altLang="en-US" sz="4800" dirty="0">
                <a:latin typeface="Comic Sans MS" panose="030F0702030302020204" pitchFamily="66" charset="0"/>
                <a:cs typeface="Times New Roman" panose="02020603050405020304" pitchFamily="18" charset="0"/>
              </a:rPr>
              <a:t>quede mas abajo del nivel de la bomba de combustible </a:t>
            </a:r>
          </a:p>
          <a:p>
            <a:pPr eaLnBrk="1" hangingPunct="1"/>
            <a:r>
              <a:rPr lang="es-MX" altLang="en-US" sz="4800" dirty="0">
                <a:latin typeface="Comic Sans MS" panose="030F0702030302020204" pitchFamily="66" charset="0"/>
                <a:cs typeface="Times New Roman" panose="02020603050405020304" pitchFamily="18" charset="0"/>
              </a:rPr>
              <a:t>de la máquina.</a:t>
            </a:r>
            <a:r>
              <a:rPr lang="es-MX" altLang="en-US" sz="4800" dirty="0"/>
              <a:t> </a:t>
            </a:r>
          </a:p>
        </p:txBody>
      </p:sp>
      <p:pic>
        <p:nvPicPr>
          <p:cNvPr id="47108" name="Picture 3">
            <a:extLst>
              <a:ext uri="{FF2B5EF4-FFF2-40B4-BE49-F238E27FC236}">
                <a16:creationId xmlns:a16="http://schemas.microsoft.com/office/drawing/2014/main" id="{3A89BB13-B6B1-A366-A106-EAD3379A0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1058" y="4248150"/>
            <a:ext cx="11795126" cy="946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a:extLst>
              <a:ext uri="{FF2B5EF4-FFF2-40B4-BE49-F238E27FC236}">
                <a16:creationId xmlns:a16="http://schemas.microsoft.com/office/drawing/2014/main" id="{77C5DFBC-845F-ECB8-B989-91CD96EFA092}"/>
              </a:ext>
            </a:extLst>
          </p:cNvPr>
          <p:cNvPicPr>
            <a:picLocks noChangeAspect="1"/>
          </p:cNvPicPr>
          <p:nvPr/>
        </p:nvPicPr>
        <p:blipFill>
          <a:blip r:embed="rId4"/>
          <a:stretch>
            <a:fillRect/>
          </a:stretch>
        </p:blipFill>
        <p:spPr>
          <a:xfrm>
            <a:off x="1199294" y="1001335"/>
            <a:ext cx="21228082" cy="1672592"/>
          </a:xfrm>
          <a:prstGeom prst="rect">
            <a:avLst/>
          </a:prstGeom>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3134D8E3-4C82-1AFB-4892-16A3EBA28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3418" y="2362200"/>
            <a:ext cx="16764000" cy="1135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a:extLst>
              <a:ext uri="{FF2B5EF4-FFF2-40B4-BE49-F238E27FC236}">
                <a16:creationId xmlns:a16="http://schemas.microsoft.com/office/drawing/2014/main" id="{CFCDF286-B7CB-5EB7-9AF2-D9A7CBEF4B47}"/>
              </a:ext>
            </a:extLst>
          </p:cNvPr>
          <p:cNvPicPr>
            <a:picLocks noChangeAspect="1"/>
          </p:cNvPicPr>
          <p:nvPr/>
        </p:nvPicPr>
        <p:blipFill>
          <a:blip r:embed="rId4"/>
          <a:stretch>
            <a:fillRect/>
          </a:stretch>
        </p:blipFill>
        <p:spPr>
          <a:xfrm>
            <a:off x="757414" y="571844"/>
            <a:ext cx="21052251" cy="1658738"/>
          </a:xfrm>
          <a:prstGeom prst="rect">
            <a:avLst/>
          </a:prstGeom>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2">
            <a:extLst>
              <a:ext uri="{FF2B5EF4-FFF2-40B4-BE49-F238E27FC236}">
                <a16:creationId xmlns:a16="http://schemas.microsoft.com/office/drawing/2014/main" id="{6D9CF982-083C-A011-F778-9AC9148A2D88}"/>
              </a:ext>
            </a:extLst>
          </p:cNvPr>
          <p:cNvSpPr txBox="1">
            <a:spLocks noChangeArrowheads="1"/>
          </p:cNvSpPr>
          <p:nvPr/>
        </p:nvSpPr>
        <p:spPr bwMode="auto">
          <a:xfrm>
            <a:off x="6039517" y="2837167"/>
            <a:ext cx="1308082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6400" dirty="0">
                <a:latin typeface="Comic Sans MS" panose="030F0702030302020204" pitchFamily="66" charset="0"/>
              </a:rPr>
              <a:t>TUBERIAS Y SU INSTALACION</a:t>
            </a:r>
            <a:endParaRPr lang="es-MX" altLang="en-US" sz="6400" dirty="0">
              <a:latin typeface="Comic Sans MS" panose="030F0702030302020204" pitchFamily="66" charset="0"/>
            </a:endParaRPr>
          </a:p>
        </p:txBody>
      </p:sp>
      <p:sp>
        <p:nvSpPr>
          <p:cNvPr id="55299" name="Text Box 3">
            <a:extLst>
              <a:ext uri="{FF2B5EF4-FFF2-40B4-BE49-F238E27FC236}">
                <a16:creationId xmlns:a16="http://schemas.microsoft.com/office/drawing/2014/main" id="{35C3B318-6CAC-FBAE-77C7-4D875C1688E5}"/>
              </a:ext>
            </a:extLst>
          </p:cNvPr>
          <p:cNvSpPr txBox="1">
            <a:spLocks noChangeArrowheads="1"/>
          </p:cNvSpPr>
          <p:nvPr/>
        </p:nvSpPr>
        <p:spPr bwMode="auto">
          <a:xfrm>
            <a:off x="4460950" y="4580948"/>
            <a:ext cx="1722458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Se </a:t>
            </a:r>
            <a:r>
              <a:rPr lang="es-MX" altLang="en-US" sz="4800" dirty="0" err="1">
                <a:latin typeface="Comic Sans MS" panose="030F0702030302020204" pitchFamily="66" charset="0"/>
                <a:cs typeface="Times New Roman" panose="02020603050405020304" pitchFamily="18" charset="0"/>
              </a:rPr>
              <a:t>debera</a:t>
            </a:r>
            <a:r>
              <a:rPr lang="es-MX" altLang="en-US" sz="4800" dirty="0">
                <a:latin typeface="Comic Sans MS" panose="030F0702030302020204" pitchFamily="66" charset="0"/>
                <a:cs typeface="Times New Roman" panose="02020603050405020304" pitchFamily="18" charset="0"/>
              </a:rPr>
              <a:t> efectuar la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prueba de presión del sistema a 200 PSI o 50 PSI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arriba de la presión de diseño si esta excede de 150 PSI.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Por 2 horas incluyendo la sección entre la toma de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bomberos y su check.</a:t>
            </a:r>
            <a:r>
              <a:rPr lang="es-ES" altLang="en-US" sz="4800" dirty="0">
                <a:latin typeface="Comic Sans MS" panose="030F0702030302020204" pitchFamily="66" charset="0"/>
                <a:cs typeface="Times New Roman" panose="02020603050405020304" pitchFamily="18" charset="0"/>
              </a:rPr>
              <a:t> (</a:t>
            </a:r>
            <a:r>
              <a:rPr lang="es-ES" altLang="en-US" sz="4800" dirty="0" err="1">
                <a:latin typeface="Comic Sans MS" panose="030F0702030302020204" pitchFamily="66" charset="0"/>
                <a:cs typeface="Times New Roman" panose="02020603050405020304" pitchFamily="18" charset="0"/>
              </a:rPr>
              <a:t>Lineas</a:t>
            </a:r>
            <a:r>
              <a:rPr lang="es-ES" altLang="en-US" sz="4800" dirty="0">
                <a:latin typeface="Comic Sans MS" panose="030F0702030302020204" pitchFamily="66" charset="0"/>
                <a:cs typeface="Times New Roman" panose="02020603050405020304" pitchFamily="18" charset="0"/>
              </a:rPr>
              <a:t> </a:t>
            </a:r>
            <a:r>
              <a:rPr lang="es-ES" altLang="en-US" sz="4800" dirty="0" err="1">
                <a:latin typeface="Comic Sans MS" panose="030F0702030302020204" pitchFamily="66" charset="0"/>
                <a:cs typeface="Times New Roman" panose="02020603050405020304" pitchFamily="18" charset="0"/>
              </a:rPr>
              <a:t>aereas</a:t>
            </a:r>
            <a:r>
              <a:rPr lang="es-ES" altLang="en-US" sz="4800" dirty="0">
                <a:latin typeface="Comic Sans MS" panose="030F0702030302020204" pitchFamily="66" charset="0"/>
                <a:cs typeface="Times New Roman" panose="02020603050405020304" pitchFamily="18" charset="0"/>
              </a:rPr>
              <a:t> y enterradas)</a:t>
            </a:r>
            <a:endParaRPr lang="es-MX" altLang="en-US" sz="4800" dirty="0"/>
          </a:p>
        </p:txBody>
      </p:sp>
      <p:sp>
        <p:nvSpPr>
          <p:cNvPr id="55301" name="Text Box 5">
            <a:extLst>
              <a:ext uri="{FF2B5EF4-FFF2-40B4-BE49-F238E27FC236}">
                <a16:creationId xmlns:a16="http://schemas.microsoft.com/office/drawing/2014/main" id="{EFDE3A66-6072-161B-975A-3B132585AC6F}"/>
              </a:ext>
            </a:extLst>
          </p:cNvPr>
          <p:cNvSpPr txBox="1">
            <a:spLocks noChangeArrowheads="1"/>
          </p:cNvSpPr>
          <p:nvPr/>
        </p:nvSpPr>
        <p:spPr bwMode="auto">
          <a:xfrm>
            <a:off x="4592247" y="9033163"/>
            <a:ext cx="1635095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El contratista debe llenar la forma de materiales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y pruebas (16.1</a:t>
            </a:r>
            <a:r>
              <a:rPr lang="es-ES" altLang="en-US" sz="4800" dirty="0">
                <a:latin typeface="Comic Sans MS" panose="030F0702030302020204" pitchFamily="66" charset="0"/>
                <a:cs typeface="Times New Roman" panose="02020603050405020304" pitchFamily="18" charset="0"/>
              </a:rPr>
              <a:t> </a:t>
            </a:r>
            <a:r>
              <a:rPr lang="es-ES" altLang="en-US" sz="4800" dirty="0" err="1">
                <a:latin typeface="Comic Sans MS" panose="030F0702030302020204" pitchFamily="66" charset="0"/>
                <a:cs typeface="Times New Roman" panose="02020603050405020304" pitchFamily="18" charset="0"/>
              </a:rPr>
              <a:t>Aereas</a:t>
            </a:r>
            <a:r>
              <a:rPr lang="es-ES" altLang="en-US" sz="4800" dirty="0">
                <a:latin typeface="Comic Sans MS" panose="030F0702030302020204" pitchFamily="66" charset="0"/>
                <a:cs typeface="Times New Roman" panose="02020603050405020304" pitchFamily="18" charset="0"/>
              </a:rPr>
              <a:t> y 10.10.1 Enterradas</a:t>
            </a:r>
            <a:r>
              <a:rPr lang="es-MX" altLang="en-US" sz="4800" dirty="0">
                <a:latin typeface="Comic Sans MS" panose="030F0702030302020204" pitchFamily="66" charset="0"/>
                <a:cs typeface="Times New Roman" panose="02020603050405020304" pitchFamily="18" charset="0"/>
              </a:rPr>
              <a:t>)</a:t>
            </a:r>
            <a:r>
              <a:rPr lang="es-ES" altLang="en-US" sz="4800" dirty="0">
                <a:latin typeface="Comic Sans MS" panose="030F0702030302020204" pitchFamily="66" charset="0"/>
                <a:cs typeface="Times New Roman" panose="02020603050405020304" pitchFamily="18" charset="0"/>
              </a:rPr>
              <a:t>. Esta </a:t>
            </a:r>
          </a:p>
          <a:p>
            <a:pPr eaLnBrk="1" hangingPunct="1"/>
            <a:r>
              <a:rPr lang="es-ES" altLang="en-US" sz="4800" dirty="0">
                <a:latin typeface="Comic Sans MS" panose="030F0702030302020204" pitchFamily="66" charset="0"/>
                <a:cs typeface="Times New Roman" panose="02020603050405020304" pitchFamily="18" charset="0"/>
              </a:rPr>
              <a:t>      forma se llena </a:t>
            </a:r>
            <a:r>
              <a:rPr lang="es-ES" altLang="en-US" sz="4800" dirty="0" err="1">
                <a:latin typeface="Comic Sans MS" panose="030F0702030302020204" pitchFamily="66" charset="0"/>
                <a:cs typeface="Times New Roman" panose="02020603050405020304" pitchFamily="18" charset="0"/>
              </a:rPr>
              <a:t>despues</a:t>
            </a:r>
            <a:r>
              <a:rPr lang="es-ES" altLang="en-US" sz="4800" dirty="0">
                <a:latin typeface="Comic Sans MS" panose="030F0702030302020204" pitchFamily="66" charset="0"/>
                <a:cs typeface="Times New Roman" panose="02020603050405020304" pitchFamily="18" charset="0"/>
              </a:rPr>
              <a:t> de que se han hecho pruebas </a:t>
            </a:r>
          </a:p>
          <a:p>
            <a:pPr eaLnBrk="1" hangingPunct="1"/>
            <a:r>
              <a:rPr lang="es-ES" altLang="en-US" sz="4800" dirty="0">
                <a:latin typeface="Comic Sans MS" panose="030F0702030302020204" pitchFamily="66" charset="0"/>
                <a:cs typeface="Times New Roman" panose="02020603050405020304" pitchFamily="18" charset="0"/>
              </a:rPr>
              <a:t>      a las bombas</a:t>
            </a:r>
            <a:endParaRPr lang="es-MX" altLang="en-US" sz="4800" dirty="0"/>
          </a:p>
        </p:txBody>
      </p:sp>
      <p:pic>
        <p:nvPicPr>
          <p:cNvPr id="3" name="Imagen 2">
            <a:extLst>
              <a:ext uri="{FF2B5EF4-FFF2-40B4-BE49-F238E27FC236}">
                <a16:creationId xmlns:a16="http://schemas.microsoft.com/office/drawing/2014/main" id="{D98073C2-7221-726E-0D01-C33A9AA2E0BF}"/>
              </a:ext>
            </a:extLst>
          </p:cNvPr>
          <p:cNvPicPr>
            <a:picLocks noChangeAspect="1"/>
          </p:cNvPicPr>
          <p:nvPr/>
        </p:nvPicPr>
        <p:blipFill>
          <a:blip r:embed="rId3"/>
          <a:stretch>
            <a:fillRect/>
          </a:stretch>
        </p:blipFill>
        <p:spPr>
          <a:xfrm>
            <a:off x="937523" y="903602"/>
            <a:ext cx="21413457" cy="1687198"/>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0-#ppt_w/2"/>
                                          </p:val>
                                        </p:tav>
                                        <p:tav tm="100000">
                                          <p:val>
                                            <p:strVal val="#ppt_x"/>
                                          </p:val>
                                        </p:tav>
                                      </p:tavLst>
                                    </p:anim>
                                    <p:anim calcmode="lin" valueType="num">
                                      <p:cBhvr additive="base">
                                        <p:cTn id="8" dur="500" fill="hold"/>
                                        <p:tgtEl>
                                          <p:spTgt spid="5529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5301"/>
                                        </p:tgtEl>
                                        <p:attrNameLst>
                                          <p:attrName>style.visibility</p:attrName>
                                        </p:attrNameLst>
                                      </p:cBhvr>
                                      <p:to>
                                        <p:strVal val="visible"/>
                                      </p:to>
                                    </p:set>
                                    <p:anim calcmode="lin" valueType="num">
                                      <p:cBhvr additive="base">
                                        <p:cTn id="13" dur="500" fill="hold"/>
                                        <p:tgtEl>
                                          <p:spTgt spid="55301"/>
                                        </p:tgtEl>
                                        <p:attrNameLst>
                                          <p:attrName>ppt_x</p:attrName>
                                        </p:attrNameLst>
                                      </p:cBhvr>
                                      <p:tavLst>
                                        <p:tav tm="0">
                                          <p:val>
                                            <p:strVal val="0-#ppt_w/2"/>
                                          </p:val>
                                        </p:tav>
                                        <p:tav tm="100000">
                                          <p:val>
                                            <p:strVal val="#ppt_x"/>
                                          </p:val>
                                        </p:tav>
                                      </p:tavLst>
                                    </p:anim>
                                    <p:anim calcmode="lin" valueType="num">
                                      <p:cBhvr additive="base">
                                        <p:cTn id="14" dur="500" fill="hold"/>
                                        <p:tgtEl>
                                          <p:spTgt spid="553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utoUpdateAnimBg="0"/>
      <p:bldP spid="5530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a:extLst>
              <a:ext uri="{FF2B5EF4-FFF2-40B4-BE49-F238E27FC236}">
                <a16:creationId xmlns:a16="http://schemas.microsoft.com/office/drawing/2014/main" id="{42DDF3DA-BA22-A523-E780-A0B7FCB606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10226676"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5">
            <a:extLst>
              <a:ext uri="{FF2B5EF4-FFF2-40B4-BE49-F238E27FC236}">
                <a16:creationId xmlns:a16="http://schemas.microsoft.com/office/drawing/2014/main" id="{50FDCFA6-E532-5C3F-DD31-5FBF97162C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39600" y="457200"/>
            <a:ext cx="10010776" cy="1234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a:extLst>
              <a:ext uri="{FF2B5EF4-FFF2-40B4-BE49-F238E27FC236}">
                <a16:creationId xmlns:a16="http://schemas.microsoft.com/office/drawing/2014/main" id="{B6D0EC9B-70E1-1DB2-7856-CD0E39462142}"/>
              </a:ext>
            </a:extLst>
          </p:cNvPr>
          <p:cNvSpPr txBox="1">
            <a:spLocks noChangeArrowheads="1"/>
          </p:cNvSpPr>
          <p:nvPr/>
        </p:nvSpPr>
        <p:spPr bwMode="auto">
          <a:xfrm>
            <a:off x="4468965" y="2724440"/>
            <a:ext cx="1643591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Se considera que el sistema presenta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fugas cuando hay fugas vis</a:t>
            </a:r>
            <a:r>
              <a:rPr lang="en-US" altLang="en-US" sz="4800" dirty="0" err="1">
                <a:latin typeface="Comic Sans MS" panose="030F0702030302020204" pitchFamily="66" charset="0"/>
                <a:cs typeface="Times New Roman" panose="02020603050405020304" pitchFamily="18" charset="0"/>
              </a:rPr>
              <a:t>i</a:t>
            </a:r>
            <a:r>
              <a:rPr lang="es-MX" altLang="en-US" sz="4800" dirty="0" err="1">
                <a:latin typeface="Comic Sans MS" panose="030F0702030302020204" pitchFamily="66" charset="0"/>
                <a:cs typeface="Times New Roman" panose="02020603050405020304" pitchFamily="18" charset="0"/>
              </a:rPr>
              <a:t>bles</a:t>
            </a:r>
            <a:r>
              <a:rPr lang="es-MX" altLang="en-US" sz="4800" dirty="0">
                <a:latin typeface="Comic Sans MS" panose="030F0702030302020204" pitchFamily="66" charset="0"/>
                <a:cs typeface="Times New Roman" panose="02020603050405020304" pitchFamily="18" charset="0"/>
              </a:rPr>
              <a:t> en cualquier elemento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del sistema, independiente de que se cumpla con el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flujo de perdida </a:t>
            </a:r>
            <a:r>
              <a:rPr lang="es-MX" altLang="en-US" sz="4800" dirty="0" err="1">
                <a:latin typeface="Comic Sans MS" panose="030F0702030302020204" pitchFamily="66" charset="0"/>
                <a:cs typeface="Times New Roman" panose="02020603050405020304" pitchFamily="18" charset="0"/>
              </a:rPr>
              <a:t>minima</a:t>
            </a:r>
            <a:r>
              <a:rPr lang="es-MX" altLang="en-US" sz="4800" dirty="0">
                <a:latin typeface="Comic Sans MS" panose="030F0702030302020204" pitchFamily="66" charset="0"/>
                <a:cs typeface="Times New Roman" panose="02020603050405020304" pitchFamily="18" charset="0"/>
              </a:rPr>
              <a:t>.</a:t>
            </a:r>
            <a:endParaRPr lang="es-MX" altLang="en-US" sz="4800" dirty="0"/>
          </a:p>
        </p:txBody>
      </p:sp>
      <p:sp>
        <p:nvSpPr>
          <p:cNvPr id="64516" name="Text Box 4">
            <a:extLst>
              <a:ext uri="{FF2B5EF4-FFF2-40B4-BE49-F238E27FC236}">
                <a16:creationId xmlns:a16="http://schemas.microsoft.com/office/drawing/2014/main" id="{7C3C0679-938F-B0D6-B92D-840F2604BE8B}"/>
              </a:ext>
            </a:extLst>
          </p:cNvPr>
          <p:cNvSpPr txBox="1">
            <a:spLocks noChangeArrowheads="1"/>
          </p:cNvSpPr>
          <p:nvPr/>
        </p:nvSpPr>
        <p:spPr bwMode="auto">
          <a:xfrm>
            <a:off x="4468965" y="6157812"/>
            <a:ext cx="1664269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a:t>
            </a:r>
            <a:r>
              <a:rPr lang="es-MX" altLang="en-US" sz="4800" dirty="0" err="1">
                <a:latin typeface="Comic Sans MS" panose="030F0702030302020204" pitchFamily="66" charset="0"/>
                <a:cs typeface="Times New Roman" panose="02020603050405020304" pitchFamily="18" charset="0"/>
              </a:rPr>
              <a:t>tuberia</a:t>
            </a:r>
            <a:r>
              <a:rPr lang="es-MX" altLang="en-US" sz="4800" dirty="0">
                <a:latin typeface="Comic Sans MS" panose="030F0702030302020204" pitchFamily="66" charset="0"/>
                <a:cs typeface="Times New Roman" panose="02020603050405020304" pitchFamily="18" charset="0"/>
              </a:rPr>
              <a:t> en trincheras </a:t>
            </a:r>
            <a:r>
              <a:rPr lang="es-MX" altLang="en-US" sz="4800" dirty="0" err="1">
                <a:latin typeface="Comic Sans MS" panose="030F0702030302020204" pitchFamily="66" charset="0"/>
                <a:cs typeface="Times New Roman" panose="02020603050405020304" pitchFamily="18" charset="0"/>
              </a:rPr>
              <a:t>debera</a:t>
            </a:r>
            <a:r>
              <a:rPr lang="es-MX" altLang="en-US" sz="4800" dirty="0">
                <a:latin typeface="Comic Sans MS" panose="030F0702030302020204" pitchFamily="66" charset="0"/>
                <a:cs typeface="Times New Roman" panose="02020603050405020304" pitchFamily="18" charset="0"/>
              </a:rPr>
              <a:t> tener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descubiertas las uniones durante la prueba </a:t>
            </a:r>
            <a:r>
              <a:rPr lang="es-MX" altLang="en-US" sz="4800" dirty="0" err="1">
                <a:latin typeface="Comic Sans MS" panose="030F0702030302020204" pitchFamily="66" charset="0"/>
                <a:cs typeface="Times New Roman" panose="02020603050405020304" pitchFamily="18" charset="0"/>
              </a:rPr>
              <a:t>hidrostatica</a:t>
            </a:r>
            <a:endParaRPr lang="es-MX" altLang="en-US" sz="4800" dirty="0"/>
          </a:p>
        </p:txBody>
      </p:sp>
      <p:sp>
        <p:nvSpPr>
          <p:cNvPr id="64517" name="Text Box 5">
            <a:extLst>
              <a:ext uri="{FF2B5EF4-FFF2-40B4-BE49-F238E27FC236}">
                <a16:creationId xmlns:a16="http://schemas.microsoft.com/office/drawing/2014/main" id="{88D870EE-60B0-E4D5-892A-3CA07FB4656B}"/>
              </a:ext>
            </a:extLst>
          </p:cNvPr>
          <p:cNvSpPr txBox="1">
            <a:spLocks noChangeArrowheads="1"/>
          </p:cNvSpPr>
          <p:nvPr/>
        </p:nvSpPr>
        <p:spPr bwMode="auto">
          <a:xfrm>
            <a:off x="5573239" y="8280691"/>
            <a:ext cx="1005595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Cada hidrante y válvula de control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err="1">
                <a:latin typeface="Comic Sans MS" panose="030F0702030302020204" pitchFamily="66" charset="0"/>
                <a:cs typeface="Times New Roman" panose="02020603050405020304" pitchFamily="18" charset="0"/>
              </a:rPr>
              <a:t>debera</a:t>
            </a:r>
            <a:r>
              <a:rPr lang="es-MX" altLang="en-US" sz="4800" dirty="0">
                <a:latin typeface="Comic Sans MS" panose="030F0702030302020204" pitchFamily="66" charset="0"/>
                <a:cs typeface="Times New Roman" panose="02020603050405020304" pitchFamily="18" charset="0"/>
              </a:rPr>
              <a:t> ser operada</a:t>
            </a:r>
          </a:p>
        </p:txBody>
      </p:sp>
      <p:sp>
        <p:nvSpPr>
          <p:cNvPr id="64518" name="Text Box 6">
            <a:extLst>
              <a:ext uri="{FF2B5EF4-FFF2-40B4-BE49-F238E27FC236}">
                <a16:creationId xmlns:a16="http://schemas.microsoft.com/office/drawing/2014/main" id="{86357363-55C2-DAE2-7AA0-5B5D14C1A065}"/>
              </a:ext>
            </a:extLst>
          </p:cNvPr>
          <p:cNvSpPr txBox="1">
            <a:spLocks noChangeArrowheads="1"/>
          </p:cNvSpPr>
          <p:nvPr/>
        </p:nvSpPr>
        <p:spPr bwMode="auto">
          <a:xfrm>
            <a:off x="4492585" y="10136621"/>
            <a:ext cx="16076837"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Flushing con el flujo del sistema debe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hacerse a las </a:t>
            </a:r>
            <a:r>
              <a:rPr lang="es-MX" altLang="en-US" sz="4800" dirty="0" err="1">
                <a:latin typeface="Comic Sans MS" panose="030F0702030302020204" pitchFamily="66" charset="0"/>
                <a:cs typeface="Times New Roman" panose="02020603050405020304" pitchFamily="18" charset="0"/>
              </a:rPr>
              <a:t>tuberias</a:t>
            </a:r>
            <a:r>
              <a:rPr lang="es-MX" altLang="en-US" sz="4800" dirty="0">
                <a:latin typeface="Comic Sans MS" panose="030F0702030302020204" pitchFamily="66" charset="0"/>
                <a:cs typeface="Times New Roman" panose="02020603050405020304" pitchFamily="18" charset="0"/>
              </a:rPr>
              <a:t> enterradas hasta su entrada 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los risers y debe efectuarse antes de conectar los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cabezales del sistema. </a:t>
            </a:r>
            <a:endParaRPr lang="es-MX" altLang="en-US" sz="4800" dirty="0"/>
          </a:p>
        </p:txBody>
      </p:sp>
      <p:pic>
        <p:nvPicPr>
          <p:cNvPr id="3" name="Imagen 2">
            <a:extLst>
              <a:ext uri="{FF2B5EF4-FFF2-40B4-BE49-F238E27FC236}">
                <a16:creationId xmlns:a16="http://schemas.microsoft.com/office/drawing/2014/main" id="{806D150D-8A6C-DD2B-E50E-60F43AB98232}"/>
              </a:ext>
            </a:extLst>
          </p:cNvPr>
          <p:cNvPicPr>
            <a:picLocks noChangeAspect="1"/>
          </p:cNvPicPr>
          <p:nvPr/>
        </p:nvPicPr>
        <p:blipFill>
          <a:blip r:embed="rId3"/>
          <a:stretch>
            <a:fillRect/>
          </a:stretch>
        </p:blipFill>
        <p:spPr>
          <a:xfrm>
            <a:off x="1214613" y="630744"/>
            <a:ext cx="22939345" cy="1807425"/>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516"/>
                                        </p:tgtEl>
                                        <p:attrNameLst>
                                          <p:attrName>style.visibility</p:attrName>
                                        </p:attrNameLst>
                                      </p:cBhvr>
                                      <p:to>
                                        <p:strVal val="visible"/>
                                      </p:to>
                                    </p:set>
                                    <p:anim calcmode="lin" valueType="num">
                                      <p:cBhvr additive="base">
                                        <p:cTn id="7" dur="500" fill="hold"/>
                                        <p:tgtEl>
                                          <p:spTgt spid="64516"/>
                                        </p:tgtEl>
                                        <p:attrNameLst>
                                          <p:attrName>ppt_x</p:attrName>
                                        </p:attrNameLst>
                                      </p:cBhvr>
                                      <p:tavLst>
                                        <p:tav tm="0">
                                          <p:val>
                                            <p:strVal val="0-#ppt_w/2"/>
                                          </p:val>
                                        </p:tav>
                                        <p:tav tm="100000">
                                          <p:val>
                                            <p:strVal val="#ppt_x"/>
                                          </p:val>
                                        </p:tav>
                                      </p:tavLst>
                                    </p:anim>
                                    <p:anim calcmode="lin" valueType="num">
                                      <p:cBhvr additive="base">
                                        <p:cTn id="8" dur="500" fill="hold"/>
                                        <p:tgtEl>
                                          <p:spTgt spid="6451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517"/>
                                        </p:tgtEl>
                                        <p:attrNameLst>
                                          <p:attrName>style.visibility</p:attrName>
                                        </p:attrNameLst>
                                      </p:cBhvr>
                                      <p:to>
                                        <p:strVal val="visible"/>
                                      </p:to>
                                    </p:set>
                                    <p:anim calcmode="lin" valueType="num">
                                      <p:cBhvr additive="base">
                                        <p:cTn id="13" dur="500" fill="hold"/>
                                        <p:tgtEl>
                                          <p:spTgt spid="64517"/>
                                        </p:tgtEl>
                                        <p:attrNameLst>
                                          <p:attrName>ppt_x</p:attrName>
                                        </p:attrNameLst>
                                      </p:cBhvr>
                                      <p:tavLst>
                                        <p:tav tm="0">
                                          <p:val>
                                            <p:strVal val="0-#ppt_w/2"/>
                                          </p:val>
                                        </p:tav>
                                        <p:tav tm="100000">
                                          <p:val>
                                            <p:strVal val="#ppt_x"/>
                                          </p:val>
                                        </p:tav>
                                      </p:tavLst>
                                    </p:anim>
                                    <p:anim calcmode="lin" valueType="num">
                                      <p:cBhvr additive="base">
                                        <p:cTn id="14" dur="500" fill="hold"/>
                                        <p:tgtEl>
                                          <p:spTgt spid="6451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4518"/>
                                        </p:tgtEl>
                                        <p:attrNameLst>
                                          <p:attrName>style.visibility</p:attrName>
                                        </p:attrNameLst>
                                      </p:cBhvr>
                                      <p:to>
                                        <p:strVal val="visible"/>
                                      </p:to>
                                    </p:set>
                                    <p:anim calcmode="lin" valueType="num">
                                      <p:cBhvr additive="base">
                                        <p:cTn id="19" dur="500" fill="hold"/>
                                        <p:tgtEl>
                                          <p:spTgt spid="64518"/>
                                        </p:tgtEl>
                                        <p:attrNameLst>
                                          <p:attrName>ppt_x</p:attrName>
                                        </p:attrNameLst>
                                      </p:cBhvr>
                                      <p:tavLst>
                                        <p:tav tm="0">
                                          <p:val>
                                            <p:strVal val="0-#ppt_w/2"/>
                                          </p:val>
                                        </p:tav>
                                        <p:tav tm="100000">
                                          <p:val>
                                            <p:strVal val="#ppt_x"/>
                                          </p:val>
                                        </p:tav>
                                      </p:tavLst>
                                    </p:anim>
                                    <p:anim calcmode="lin" valueType="num">
                                      <p:cBhvr additive="base">
                                        <p:cTn id="20" dur="500" fill="hold"/>
                                        <p:tgtEl>
                                          <p:spTgt spid="645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autoUpdateAnimBg="0"/>
      <p:bldP spid="64517" grpId="0" autoUpdateAnimBg="0"/>
      <p:bldP spid="64518"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2D913E4-FC43-4C5B-E7E7-08AF2B7BF893}"/>
              </a:ext>
            </a:extLst>
          </p:cNvPr>
          <p:cNvPicPr>
            <a:picLocks noChangeAspect="1"/>
          </p:cNvPicPr>
          <p:nvPr/>
        </p:nvPicPr>
        <p:blipFill>
          <a:blip r:embed="rId2"/>
          <a:stretch>
            <a:fillRect/>
          </a:stretch>
        </p:blipFill>
        <p:spPr>
          <a:xfrm>
            <a:off x="138113" y="4488874"/>
            <a:ext cx="9686876" cy="7135090"/>
          </a:xfrm>
          <a:prstGeom prst="rect">
            <a:avLst/>
          </a:prstGeom>
        </p:spPr>
      </p:pic>
      <p:pic>
        <p:nvPicPr>
          <p:cNvPr id="5" name="Imagen 4">
            <a:extLst>
              <a:ext uri="{FF2B5EF4-FFF2-40B4-BE49-F238E27FC236}">
                <a16:creationId xmlns:a16="http://schemas.microsoft.com/office/drawing/2014/main" id="{4FD50579-6B01-9B19-0C88-45BD8E6ECA48}"/>
              </a:ext>
            </a:extLst>
          </p:cNvPr>
          <p:cNvPicPr>
            <a:picLocks noChangeAspect="1"/>
          </p:cNvPicPr>
          <p:nvPr/>
        </p:nvPicPr>
        <p:blipFill>
          <a:blip r:embed="rId3"/>
          <a:stretch>
            <a:fillRect/>
          </a:stretch>
        </p:blipFill>
        <p:spPr>
          <a:xfrm>
            <a:off x="15517660" y="2881745"/>
            <a:ext cx="7698292" cy="9753600"/>
          </a:xfrm>
          <a:prstGeom prst="rect">
            <a:avLst/>
          </a:prstGeom>
        </p:spPr>
      </p:pic>
      <p:pic>
        <p:nvPicPr>
          <p:cNvPr id="4" name="Imagen 3">
            <a:extLst>
              <a:ext uri="{FF2B5EF4-FFF2-40B4-BE49-F238E27FC236}">
                <a16:creationId xmlns:a16="http://schemas.microsoft.com/office/drawing/2014/main" id="{746FEF11-2FEA-FDB3-2D98-B88D08B19858}"/>
              </a:ext>
            </a:extLst>
          </p:cNvPr>
          <p:cNvPicPr>
            <a:picLocks noChangeAspect="1"/>
          </p:cNvPicPr>
          <p:nvPr/>
        </p:nvPicPr>
        <p:blipFill>
          <a:blip r:embed="rId4"/>
          <a:stretch>
            <a:fillRect/>
          </a:stretch>
        </p:blipFill>
        <p:spPr>
          <a:xfrm>
            <a:off x="840540" y="544136"/>
            <a:ext cx="22107263" cy="1741864"/>
          </a:xfrm>
          <a:prstGeom prst="rect">
            <a:avLst/>
          </a:prstGeom>
        </p:spPr>
      </p:pic>
    </p:spTree>
    <p:extLst>
      <p:ext uri="{BB962C8B-B14F-4D97-AF65-F5344CB8AC3E}">
        <p14:creationId xmlns:p14="http://schemas.microsoft.com/office/powerpoint/2010/main" val="1244993093"/>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3">
            <a:extLst>
              <a:ext uri="{FF2B5EF4-FFF2-40B4-BE49-F238E27FC236}">
                <a16:creationId xmlns:a16="http://schemas.microsoft.com/office/drawing/2014/main" id="{543E2AF3-06D7-A860-FDFB-E9846875FC3C}"/>
              </a:ext>
            </a:extLst>
          </p:cNvPr>
          <p:cNvSpPr txBox="1">
            <a:spLocks noChangeArrowheads="1"/>
          </p:cNvSpPr>
          <p:nvPr/>
        </p:nvSpPr>
        <p:spPr bwMode="auto">
          <a:xfrm>
            <a:off x="5344204" y="3197920"/>
            <a:ext cx="1331967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Los atraques de </a:t>
            </a:r>
            <a:r>
              <a:rPr lang="es-MX" altLang="en-US" sz="4800" dirty="0" err="1">
                <a:latin typeface="Comic Sans MS" panose="030F0702030302020204" pitchFamily="66" charset="0"/>
                <a:cs typeface="Times New Roman" panose="02020603050405020304" pitchFamily="18" charset="0"/>
              </a:rPr>
              <a:t>tuberia</a:t>
            </a:r>
            <a:r>
              <a:rPr lang="es-MX" altLang="en-US" sz="4800" dirty="0">
                <a:latin typeface="Comic Sans MS" panose="030F0702030302020204" pitchFamily="66" charset="0"/>
                <a:cs typeface="Times New Roman" panose="02020603050405020304" pitchFamily="18" charset="0"/>
              </a:rPr>
              <a:t> deben cumplir con la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NFPA </a:t>
            </a:r>
            <a:r>
              <a:rPr lang="es-ES" altLang="en-US" sz="4800" dirty="0">
                <a:latin typeface="Comic Sans MS" panose="030F0702030302020204" pitchFamily="66" charset="0"/>
                <a:cs typeface="Times New Roman" panose="02020603050405020304" pitchFamily="18" charset="0"/>
              </a:rPr>
              <a:t>24</a:t>
            </a:r>
            <a:endParaRPr lang="es-MX" altLang="en-US" sz="4800" dirty="0"/>
          </a:p>
        </p:txBody>
      </p:sp>
      <p:sp>
        <p:nvSpPr>
          <p:cNvPr id="66564" name="Text Box 4">
            <a:extLst>
              <a:ext uri="{FF2B5EF4-FFF2-40B4-BE49-F238E27FC236}">
                <a16:creationId xmlns:a16="http://schemas.microsoft.com/office/drawing/2014/main" id="{9FA77A8A-F4B9-BB48-46C6-97C3ED8E440E}"/>
              </a:ext>
            </a:extLst>
          </p:cNvPr>
          <p:cNvSpPr txBox="1">
            <a:spLocks noChangeArrowheads="1"/>
          </p:cNvSpPr>
          <p:nvPr/>
        </p:nvSpPr>
        <p:spPr bwMode="auto">
          <a:xfrm>
            <a:off x="5265542" y="5528747"/>
            <a:ext cx="145892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No debe haber tubería bajo los edificios, a menos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que cumpla con la norma NFPA </a:t>
            </a:r>
            <a:endParaRPr lang="es-MX" altLang="en-US" sz="4800" dirty="0"/>
          </a:p>
        </p:txBody>
      </p:sp>
      <p:sp>
        <p:nvSpPr>
          <p:cNvPr id="66565" name="Text Box 5">
            <a:extLst>
              <a:ext uri="{FF2B5EF4-FFF2-40B4-BE49-F238E27FC236}">
                <a16:creationId xmlns:a16="http://schemas.microsoft.com/office/drawing/2014/main" id="{B2F54AE1-8E06-20A6-8E57-DC2BA2CE57E4}"/>
              </a:ext>
            </a:extLst>
          </p:cNvPr>
          <p:cNvSpPr txBox="1">
            <a:spLocks noChangeArrowheads="1"/>
          </p:cNvSpPr>
          <p:nvPr/>
        </p:nvSpPr>
        <p:spPr bwMode="auto">
          <a:xfrm>
            <a:off x="5065510" y="7916633"/>
            <a:ext cx="1331967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La profundidad de la tubería enterrada debe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cumplir con la norma NFPA </a:t>
            </a:r>
            <a:r>
              <a:rPr lang="es-ES" altLang="en-US" sz="4800" dirty="0">
                <a:latin typeface="Comic Sans MS" panose="030F0702030302020204" pitchFamily="66" charset="0"/>
                <a:cs typeface="Times New Roman" panose="02020603050405020304" pitchFamily="18" charset="0"/>
              </a:rPr>
              <a:t>24</a:t>
            </a:r>
            <a:endParaRPr lang="es-MX" altLang="en-US" sz="4800" dirty="0"/>
          </a:p>
        </p:txBody>
      </p:sp>
      <p:sp>
        <p:nvSpPr>
          <p:cNvPr id="66566" name="Text Box 6">
            <a:extLst>
              <a:ext uri="{FF2B5EF4-FFF2-40B4-BE49-F238E27FC236}">
                <a16:creationId xmlns:a16="http://schemas.microsoft.com/office/drawing/2014/main" id="{57A4EAF2-ACFB-2D74-692D-D6E042695B7A}"/>
              </a:ext>
            </a:extLst>
          </p:cNvPr>
          <p:cNvSpPr txBox="1">
            <a:spLocks noChangeArrowheads="1"/>
          </p:cNvSpPr>
          <p:nvPr/>
        </p:nvSpPr>
        <p:spPr bwMode="auto">
          <a:xfrm>
            <a:off x="3984512" y="10247460"/>
            <a:ext cx="1684467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cs typeface="Times New Roman" panose="02020603050405020304" pitchFamily="18" charset="0"/>
              </a:rPr>
              <a:t> NFPA </a:t>
            </a:r>
            <a:r>
              <a:rPr lang="es-ES" altLang="en-US" sz="4800" dirty="0">
                <a:latin typeface="Comic Sans MS" panose="030F0702030302020204" pitchFamily="66" charset="0"/>
                <a:cs typeface="Times New Roman" panose="02020603050405020304" pitchFamily="18" charset="0"/>
              </a:rPr>
              <a:t>24</a:t>
            </a:r>
            <a:r>
              <a:rPr lang="es-MX" altLang="en-US" sz="4800" dirty="0">
                <a:latin typeface="Comic Sans MS" panose="030F0702030302020204" pitchFamily="66" charset="0"/>
                <a:cs typeface="Times New Roman" panose="02020603050405020304" pitchFamily="18" charset="0"/>
              </a:rPr>
              <a:t> </a:t>
            </a:r>
            <a:r>
              <a:rPr lang="es-MX" altLang="en-US" sz="4800" dirty="0" err="1">
                <a:latin typeface="Comic Sans MS" panose="030F0702030302020204" pitchFamily="66" charset="0"/>
                <a:cs typeface="Times New Roman" panose="02020603050405020304" pitchFamily="18" charset="0"/>
              </a:rPr>
              <a:t>Inspec</a:t>
            </a:r>
            <a:r>
              <a:rPr lang="es-ES" altLang="en-US" sz="4800" dirty="0">
                <a:latin typeface="Comic Sans MS" panose="030F0702030302020204" pitchFamily="66" charset="0"/>
                <a:cs typeface="Times New Roman" panose="02020603050405020304" pitchFamily="18" charset="0"/>
              </a:rPr>
              <a:t>c</a:t>
            </a:r>
            <a:r>
              <a:rPr lang="es-MX" altLang="en-US" sz="4800" dirty="0" err="1">
                <a:latin typeface="Comic Sans MS" panose="030F0702030302020204" pitchFamily="66" charset="0"/>
                <a:cs typeface="Times New Roman" panose="02020603050405020304" pitchFamily="18" charset="0"/>
              </a:rPr>
              <a:t>ionar</a:t>
            </a:r>
            <a:r>
              <a:rPr lang="es-MX" altLang="en-US" sz="4800" dirty="0">
                <a:latin typeface="Comic Sans MS" panose="030F0702030302020204" pitchFamily="66" charset="0"/>
                <a:cs typeface="Times New Roman" panose="02020603050405020304" pitchFamily="18" charset="0"/>
              </a:rPr>
              <a:t> la </a:t>
            </a:r>
            <a:r>
              <a:rPr lang="es-MX" altLang="en-US" sz="4800" dirty="0" err="1">
                <a:latin typeface="Comic Sans MS" panose="030F0702030302020204" pitchFamily="66" charset="0"/>
                <a:cs typeface="Times New Roman" panose="02020603050405020304" pitchFamily="18" charset="0"/>
              </a:rPr>
              <a:t>tuberia</a:t>
            </a:r>
            <a:r>
              <a:rPr lang="es-MX" altLang="en-US" sz="4800" dirty="0">
                <a:latin typeface="Comic Sans MS" panose="030F0702030302020204" pitchFamily="66" charset="0"/>
                <a:cs typeface="Times New Roman" panose="02020603050405020304" pitchFamily="18" charset="0"/>
              </a:rPr>
              <a:t> enterrada para que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descanse sobre su longitud y no sobre las campana, no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debe haber material extraño bajo los tubos.</a:t>
            </a:r>
            <a:endParaRPr lang="es-MX" altLang="en-US" sz="4800" dirty="0"/>
          </a:p>
        </p:txBody>
      </p:sp>
      <p:pic>
        <p:nvPicPr>
          <p:cNvPr id="3" name="Imagen 2">
            <a:extLst>
              <a:ext uri="{FF2B5EF4-FFF2-40B4-BE49-F238E27FC236}">
                <a16:creationId xmlns:a16="http://schemas.microsoft.com/office/drawing/2014/main" id="{E12E1CE8-455D-7F74-7FE0-62EAC273AF30}"/>
              </a:ext>
            </a:extLst>
          </p:cNvPr>
          <p:cNvPicPr>
            <a:picLocks noChangeAspect="1"/>
          </p:cNvPicPr>
          <p:nvPr/>
        </p:nvPicPr>
        <p:blipFill>
          <a:blip r:embed="rId3"/>
          <a:stretch>
            <a:fillRect/>
          </a:stretch>
        </p:blipFill>
        <p:spPr>
          <a:xfrm>
            <a:off x="868251" y="225479"/>
            <a:ext cx="23162314" cy="182499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564"/>
                                        </p:tgtEl>
                                        <p:attrNameLst>
                                          <p:attrName>style.visibility</p:attrName>
                                        </p:attrNameLst>
                                      </p:cBhvr>
                                      <p:to>
                                        <p:strVal val="visible"/>
                                      </p:to>
                                    </p:set>
                                    <p:anim calcmode="lin" valueType="num">
                                      <p:cBhvr additive="base">
                                        <p:cTn id="7" dur="500" fill="hold"/>
                                        <p:tgtEl>
                                          <p:spTgt spid="66564"/>
                                        </p:tgtEl>
                                        <p:attrNameLst>
                                          <p:attrName>ppt_x</p:attrName>
                                        </p:attrNameLst>
                                      </p:cBhvr>
                                      <p:tavLst>
                                        <p:tav tm="0">
                                          <p:val>
                                            <p:strVal val="0-#ppt_w/2"/>
                                          </p:val>
                                        </p:tav>
                                        <p:tav tm="100000">
                                          <p:val>
                                            <p:strVal val="#ppt_x"/>
                                          </p:val>
                                        </p:tav>
                                      </p:tavLst>
                                    </p:anim>
                                    <p:anim calcmode="lin" valueType="num">
                                      <p:cBhvr additive="base">
                                        <p:cTn id="8" dur="500" fill="hold"/>
                                        <p:tgtEl>
                                          <p:spTgt spid="6656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565"/>
                                        </p:tgtEl>
                                        <p:attrNameLst>
                                          <p:attrName>style.visibility</p:attrName>
                                        </p:attrNameLst>
                                      </p:cBhvr>
                                      <p:to>
                                        <p:strVal val="visible"/>
                                      </p:to>
                                    </p:set>
                                    <p:anim calcmode="lin" valueType="num">
                                      <p:cBhvr additive="base">
                                        <p:cTn id="13" dur="500" fill="hold"/>
                                        <p:tgtEl>
                                          <p:spTgt spid="66565"/>
                                        </p:tgtEl>
                                        <p:attrNameLst>
                                          <p:attrName>ppt_x</p:attrName>
                                        </p:attrNameLst>
                                      </p:cBhvr>
                                      <p:tavLst>
                                        <p:tav tm="0">
                                          <p:val>
                                            <p:strVal val="0-#ppt_w/2"/>
                                          </p:val>
                                        </p:tav>
                                        <p:tav tm="100000">
                                          <p:val>
                                            <p:strVal val="#ppt_x"/>
                                          </p:val>
                                        </p:tav>
                                      </p:tavLst>
                                    </p:anim>
                                    <p:anim calcmode="lin" valueType="num">
                                      <p:cBhvr additive="base">
                                        <p:cTn id="14" dur="500" fill="hold"/>
                                        <p:tgtEl>
                                          <p:spTgt spid="6656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6566"/>
                                        </p:tgtEl>
                                        <p:attrNameLst>
                                          <p:attrName>style.visibility</p:attrName>
                                        </p:attrNameLst>
                                      </p:cBhvr>
                                      <p:to>
                                        <p:strVal val="visible"/>
                                      </p:to>
                                    </p:set>
                                    <p:anim calcmode="lin" valueType="num">
                                      <p:cBhvr additive="base">
                                        <p:cTn id="19" dur="500" fill="hold"/>
                                        <p:tgtEl>
                                          <p:spTgt spid="66566"/>
                                        </p:tgtEl>
                                        <p:attrNameLst>
                                          <p:attrName>ppt_x</p:attrName>
                                        </p:attrNameLst>
                                      </p:cBhvr>
                                      <p:tavLst>
                                        <p:tav tm="0">
                                          <p:val>
                                            <p:strVal val="0-#ppt_w/2"/>
                                          </p:val>
                                        </p:tav>
                                        <p:tav tm="100000">
                                          <p:val>
                                            <p:strVal val="#ppt_x"/>
                                          </p:val>
                                        </p:tav>
                                      </p:tavLst>
                                    </p:anim>
                                    <p:anim calcmode="lin" valueType="num">
                                      <p:cBhvr additive="base">
                                        <p:cTn id="20" dur="500" fill="hold"/>
                                        <p:tgtEl>
                                          <p:spTgt spid="665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autoUpdateAnimBg="0"/>
      <p:bldP spid="66565" grpId="0" autoUpdateAnimBg="0"/>
      <p:bldP spid="66566"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a:extLst>
              <a:ext uri="{FF2B5EF4-FFF2-40B4-BE49-F238E27FC236}">
                <a16:creationId xmlns:a16="http://schemas.microsoft.com/office/drawing/2014/main" id="{7EE2513F-32DA-DF99-C2ED-D3659D37774A}"/>
              </a:ext>
            </a:extLst>
          </p:cNvPr>
          <p:cNvSpPr txBox="1">
            <a:spLocks noChangeArrowheads="1"/>
          </p:cNvSpPr>
          <p:nvPr/>
        </p:nvSpPr>
        <p:spPr bwMode="auto">
          <a:xfrm>
            <a:off x="4124468" y="4572002"/>
            <a:ext cx="1114439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Symbol" panose="05050102010706020507" pitchFamily="18" charset="2"/>
                <a:cs typeface="Times New Roman" panose="02020603050405020304" pitchFamily="18" charset="0"/>
              </a:rPr>
              <a:t>·</a:t>
            </a:r>
            <a:r>
              <a:rPr lang="es-MX" altLang="en-US" sz="4800" dirty="0">
                <a:cs typeface="Times New Roman" panose="02020603050405020304" pitchFamily="18" charset="0"/>
              </a:rPr>
              <a:t>    </a:t>
            </a:r>
            <a:r>
              <a:rPr lang="es-ES" altLang="en-US" sz="4800" dirty="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Válvulas en patios, no deben tener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obstrucciones para operación</a:t>
            </a:r>
            <a:endParaRPr lang="es-MX" altLang="en-US" sz="4800" dirty="0"/>
          </a:p>
        </p:txBody>
      </p:sp>
      <p:pic>
        <p:nvPicPr>
          <p:cNvPr id="69636" name="Picture 4">
            <a:extLst>
              <a:ext uri="{FF2B5EF4-FFF2-40B4-BE49-F238E27FC236}">
                <a16:creationId xmlns:a16="http://schemas.microsoft.com/office/drawing/2014/main" id="{8268C6F6-1851-05BA-4B40-D2DDE0351F3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290472" y="6539346"/>
            <a:ext cx="5334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a:extLst>
              <a:ext uri="{FF2B5EF4-FFF2-40B4-BE49-F238E27FC236}">
                <a16:creationId xmlns:a16="http://schemas.microsoft.com/office/drawing/2014/main" id="{62CE6CDB-27CB-99A7-CDEC-958B4CF09249}"/>
              </a:ext>
            </a:extLst>
          </p:cNvPr>
          <p:cNvPicPr>
            <a:picLocks noChangeAspect="1"/>
          </p:cNvPicPr>
          <p:nvPr/>
        </p:nvPicPr>
        <p:blipFill>
          <a:blip r:embed="rId4"/>
          <a:stretch>
            <a:fillRect/>
          </a:stretch>
        </p:blipFill>
        <p:spPr>
          <a:xfrm>
            <a:off x="1353160" y="876644"/>
            <a:ext cx="22283120" cy="1755720"/>
          </a:xfrm>
          <a:prstGeom prst="rect">
            <a:avLst/>
          </a:prstGeom>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3">
            <a:extLst>
              <a:ext uri="{FF2B5EF4-FFF2-40B4-BE49-F238E27FC236}">
                <a16:creationId xmlns:a16="http://schemas.microsoft.com/office/drawing/2014/main" id="{A2C2C8C5-1084-1CF5-D7C9-5D1D2C009BE9}"/>
              </a:ext>
            </a:extLst>
          </p:cNvPr>
          <p:cNvSpPr txBox="1">
            <a:spLocks noChangeArrowheads="1"/>
          </p:cNvSpPr>
          <p:nvPr/>
        </p:nvSpPr>
        <p:spPr bwMode="auto">
          <a:xfrm>
            <a:off x="3176682" y="2427675"/>
            <a:ext cx="1464695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6400" dirty="0">
                <a:latin typeface="Comic Sans MS" panose="030F0702030302020204" pitchFamily="66" charset="0"/>
              </a:rPr>
              <a:t>TUBERIAS AEREAS Y ROCIADORES</a:t>
            </a:r>
            <a:endParaRPr lang="es-MX" altLang="en-US" sz="6400" dirty="0">
              <a:latin typeface="Comic Sans MS" panose="030F0702030302020204" pitchFamily="66" charset="0"/>
            </a:endParaRPr>
          </a:p>
        </p:txBody>
      </p:sp>
      <p:sp>
        <p:nvSpPr>
          <p:cNvPr id="68612" name="Text Box 4">
            <a:extLst>
              <a:ext uri="{FF2B5EF4-FFF2-40B4-BE49-F238E27FC236}">
                <a16:creationId xmlns:a16="http://schemas.microsoft.com/office/drawing/2014/main" id="{0B5DBCAD-6E5B-DC07-3E5A-1E5A4699B42B}"/>
              </a:ext>
            </a:extLst>
          </p:cNvPr>
          <p:cNvSpPr txBox="1">
            <a:spLocks noChangeArrowheads="1"/>
          </p:cNvSpPr>
          <p:nvPr/>
        </p:nvSpPr>
        <p:spPr bwMode="auto">
          <a:xfrm>
            <a:off x="4610029" y="3886969"/>
            <a:ext cx="993413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Solo se deben instalar rociadores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nuevos y listados</a:t>
            </a:r>
            <a:r>
              <a:rPr lang="es-MX" altLang="en-US" sz="4800" dirty="0"/>
              <a:t> </a:t>
            </a:r>
          </a:p>
        </p:txBody>
      </p:sp>
      <p:sp>
        <p:nvSpPr>
          <p:cNvPr id="68613" name="Text Box 5">
            <a:extLst>
              <a:ext uri="{FF2B5EF4-FFF2-40B4-BE49-F238E27FC236}">
                <a16:creationId xmlns:a16="http://schemas.microsoft.com/office/drawing/2014/main" id="{937448B6-9057-8E7B-CFCA-29370AAF46A1}"/>
              </a:ext>
            </a:extLst>
          </p:cNvPr>
          <p:cNvSpPr txBox="1">
            <a:spLocks noChangeArrowheads="1"/>
          </p:cNvSpPr>
          <p:nvPr/>
        </p:nvSpPr>
        <p:spPr bwMode="auto">
          <a:xfrm>
            <a:off x="4610029" y="5838705"/>
            <a:ext cx="1026755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No debe haber rociadores pintados</a:t>
            </a:r>
            <a:endParaRPr lang="es-MX" altLang="en-US" sz="4800" dirty="0"/>
          </a:p>
        </p:txBody>
      </p:sp>
      <p:sp>
        <p:nvSpPr>
          <p:cNvPr id="68614" name="Text Box 6">
            <a:extLst>
              <a:ext uri="{FF2B5EF4-FFF2-40B4-BE49-F238E27FC236}">
                <a16:creationId xmlns:a16="http://schemas.microsoft.com/office/drawing/2014/main" id="{9C8369A9-1F59-CAEF-1ABF-2C823EF5E042}"/>
              </a:ext>
            </a:extLst>
          </p:cNvPr>
          <p:cNvSpPr txBox="1">
            <a:spLocks noChangeArrowheads="1"/>
          </p:cNvSpPr>
          <p:nvPr/>
        </p:nvSpPr>
        <p:spPr bwMode="auto">
          <a:xfrm>
            <a:off x="4610029" y="6858000"/>
            <a:ext cx="1132553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Revisar los tipos de válvulas instaladas</a:t>
            </a:r>
            <a:r>
              <a:rPr lang="es-MX" altLang="en-US" sz="4800" dirty="0"/>
              <a:t> </a:t>
            </a:r>
          </a:p>
        </p:txBody>
      </p:sp>
      <p:sp>
        <p:nvSpPr>
          <p:cNvPr id="68615" name="Text Box 7">
            <a:extLst>
              <a:ext uri="{FF2B5EF4-FFF2-40B4-BE49-F238E27FC236}">
                <a16:creationId xmlns:a16="http://schemas.microsoft.com/office/drawing/2014/main" id="{0CC8ACA7-2CCF-9131-4F69-E7BB637B70AC}"/>
              </a:ext>
            </a:extLst>
          </p:cNvPr>
          <p:cNvSpPr txBox="1">
            <a:spLocks noChangeArrowheads="1"/>
          </p:cNvSpPr>
          <p:nvPr/>
        </p:nvSpPr>
        <p:spPr bwMode="auto">
          <a:xfrm>
            <a:off x="4356640" y="8071073"/>
            <a:ext cx="1249092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instalación del sistema debe estar libre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de obstrucciones al desarrollo del rociador</a:t>
            </a:r>
            <a:endParaRPr lang="es-MX" altLang="en-US" sz="4800" dirty="0"/>
          </a:p>
        </p:txBody>
      </p:sp>
      <p:sp>
        <p:nvSpPr>
          <p:cNvPr id="68616" name="Text Box 8">
            <a:extLst>
              <a:ext uri="{FF2B5EF4-FFF2-40B4-BE49-F238E27FC236}">
                <a16:creationId xmlns:a16="http://schemas.microsoft.com/office/drawing/2014/main" id="{ED3BA67B-0303-4B42-71B4-76052E859A20}"/>
              </a:ext>
            </a:extLst>
          </p:cNvPr>
          <p:cNvSpPr txBox="1">
            <a:spLocks noChangeArrowheads="1"/>
          </p:cNvSpPr>
          <p:nvPr/>
        </p:nvSpPr>
        <p:spPr bwMode="auto">
          <a:xfrm>
            <a:off x="4475375" y="9845678"/>
            <a:ext cx="916789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Inspeccionar las holguras de la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err="1">
                <a:latin typeface="Comic Sans MS" panose="030F0702030302020204" pitchFamily="66" charset="0"/>
                <a:cs typeface="Times New Roman" panose="02020603050405020304" pitchFamily="18" charset="0"/>
              </a:rPr>
              <a:t>tuberia</a:t>
            </a:r>
            <a:r>
              <a:rPr lang="es-MX" altLang="en-US" sz="4800" dirty="0">
                <a:latin typeface="Comic Sans MS" panose="030F0702030302020204" pitchFamily="66" charset="0"/>
                <a:cs typeface="Times New Roman" panose="02020603050405020304" pitchFamily="18" charset="0"/>
              </a:rPr>
              <a:t> al pasar muros</a:t>
            </a:r>
            <a:r>
              <a:rPr lang="es-MX" altLang="en-US" sz="4800" dirty="0"/>
              <a:t> </a:t>
            </a:r>
          </a:p>
          <a:p>
            <a:pPr eaLnBrk="1" hangingPunct="1"/>
            <a:endParaRPr lang="es-MX" altLang="en-US" sz="4800" dirty="0"/>
          </a:p>
          <a:p>
            <a:pPr eaLnBrk="1" hangingPunct="1"/>
            <a:r>
              <a:rPr lang="es-MX" altLang="en-US" sz="4800" dirty="0"/>
              <a:t>ROCIADORES SIN GUARDA</a:t>
            </a:r>
          </a:p>
          <a:p>
            <a:pPr eaLnBrk="1" hangingPunct="1"/>
            <a:endParaRPr lang="es-MX" altLang="en-US" sz="4800" dirty="0"/>
          </a:p>
        </p:txBody>
      </p:sp>
      <p:pic>
        <p:nvPicPr>
          <p:cNvPr id="3" name="Imagen 2">
            <a:extLst>
              <a:ext uri="{FF2B5EF4-FFF2-40B4-BE49-F238E27FC236}">
                <a16:creationId xmlns:a16="http://schemas.microsoft.com/office/drawing/2014/main" id="{2CAF08D8-7864-79CC-B68E-202B82377547}"/>
              </a:ext>
            </a:extLst>
          </p:cNvPr>
          <p:cNvPicPr>
            <a:picLocks noChangeAspect="1"/>
          </p:cNvPicPr>
          <p:nvPr/>
        </p:nvPicPr>
        <p:blipFill>
          <a:blip r:embed="rId3"/>
          <a:stretch>
            <a:fillRect/>
          </a:stretch>
        </p:blipFill>
        <p:spPr>
          <a:xfrm>
            <a:off x="1019099" y="392569"/>
            <a:ext cx="20979793" cy="1653029"/>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2"/>
                                        </p:tgtEl>
                                        <p:attrNameLst>
                                          <p:attrName>style.visibility</p:attrName>
                                        </p:attrNameLst>
                                      </p:cBhvr>
                                      <p:to>
                                        <p:strVal val="visible"/>
                                      </p:to>
                                    </p:set>
                                    <p:anim calcmode="lin" valueType="num">
                                      <p:cBhvr additive="base">
                                        <p:cTn id="7" dur="500" fill="hold"/>
                                        <p:tgtEl>
                                          <p:spTgt spid="68612"/>
                                        </p:tgtEl>
                                        <p:attrNameLst>
                                          <p:attrName>ppt_x</p:attrName>
                                        </p:attrNameLst>
                                      </p:cBhvr>
                                      <p:tavLst>
                                        <p:tav tm="0">
                                          <p:val>
                                            <p:strVal val="0-#ppt_w/2"/>
                                          </p:val>
                                        </p:tav>
                                        <p:tav tm="100000">
                                          <p:val>
                                            <p:strVal val="#ppt_x"/>
                                          </p:val>
                                        </p:tav>
                                      </p:tavLst>
                                    </p:anim>
                                    <p:anim calcmode="lin" valueType="num">
                                      <p:cBhvr additive="base">
                                        <p:cTn id="8" dur="500" fill="hold"/>
                                        <p:tgtEl>
                                          <p:spTgt spid="686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3"/>
                                        </p:tgtEl>
                                        <p:attrNameLst>
                                          <p:attrName>style.visibility</p:attrName>
                                        </p:attrNameLst>
                                      </p:cBhvr>
                                      <p:to>
                                        <p:strVal val="visible"/>
                                      </p:to>
                                    </p:set>
                                    <p:anim calcmode="lin" valueType="num">
                                      <p:cBhvr additive="base">
                                        <p:cTn id="13" dur="500" fill="hold"/>
                                        <p:tgtEl>
                                          <p:spTgt spid="68613"/>
                                        </p:tgtEl>
                                        <p:attrNameLst>
                                          <p:attrName>ppt_x</p:attrName>
                                        </p:attrNameLst>
                                      </p:cBhvr>
                                      <p:tavLst>
                                        <p:tav tm="0">
                                          <p:val>
                                            <p:strVal val="0-#ppt_w/2"/>
                                          </p:val>
                                        </p:tav>
                                        <p:tav tm="100000">
                                          <p:val>
                                            <p:strVal val="#ppt_x"/>
                                          </p:val>
                                        </p:tav>
                                      </p:tavLst>
                                    </p:anim>
                                    <p:anim calcmode="lin" valueType="num">
                                      <p:cBhvr additive="base">
                                        <p:cTn id="14" dur="500" fill="hold"/>
                                        <p:tgtEl>
                                          <p:spTgt spid="6861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4"/>
                                        </p:tgtEl>
                                        <p:attrNameLst>
                                          <p:attrName>style.visibility</p:attrName>
                                        </p:attrNameLst>
                                      </p:cBhvr>
                                      <p:to>
                                        <p:strVal val="visible"/>
                                      </p:to>
                                    </p:set>
                                    <p:anim calcmode="lin" valueType="num">
                                      <p:cBhvr additive="base">
                                        <p:cTn id="19" dur="500" fill="hold"/>
                                        <p:tgtEl>
                                          <p:spTgt spid="68614"/>
                                        </p:tgtEl>
                                        <p:attrNameLst>
                                          <p:attrName>ppt_x</p:attrName>
                                        </p:attrNameLst>
                                      </p:cBhvr>
                                      <p:tavLst>
                                        <p:tav tm="0">
                                          <p:val>
                                            <p:strVal val="0-#ppt_w/2"/>
                                          </p:val>
                                        </p:tav>
                                        <p:tav tm="100000">
                                          <p:val>
                                            <p:strVal val="#ppt_x"/>
                                          </p:val>
                                        </p:tav>
                                      </p:tavLst>
                                    </p:anim>
                                    <p:anim calcmode="lin" valueType="num">
                                      <p:cBhvr additive="base">
                                        <p:cTn id="20" dur="500" fill="hold"/>
                                        <p:tgtEl>
                                          <p:spTgt spid="6861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5"/>
                                        </p:tgtEl>
                                        <p:attrNameLst>
                                          <p:attrName>style.visibility</p:attrName>
                                        </p:attrNameLst>
                                      </p:cBhvr>
                                      <p:to>
                                        <p:strVal val="visible"/>
                                      </p:to>
                                    </p:set>
                                    <p:anim calcmode="lin" valueType="num">
                                      <p:cBhvr additive="base">
                                        <p:cTn id="25" dur="500" fill="hold"/>
                                        <p:tgtEl>
                                          <p:spTgt spid="68615"/>
                                        </p:tgtEl>
                                        <p:attrNameLst>
                                          <p:attrName>ppt_x</p:attrName>
                                        </p:attrNameLst>
                                      </p:cBhvr>
                                      <p:tavLst>
                                        <p:tav tm="0">
                                          <p:val>
                                            <p:strVal val="0-#ppt_w/2"/>
                                          </p:val>
                                        </p:tav>
                                        <p:tav tm="100000">
                                          <p:val>
                                            <p:strVal val="#ppt_x"/>
                                          </p:val>
                                        </p:tav>
                                      </p:tavLst>
                                    </p:anim>
                                    <p:anim calcmode="lin" valueType="num">
                                      <p:cBhvr additive="base">
                                        <p:cTn id="26" dur="500" fill="hold"/>
                                        <p:tgtEl>
                                          <p:spTgt spid="6861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6"/>
                                        </p:tgtEl>
                                        <p:attrNameLst>
                                          <p:attrName>style.visibility</p:attrName>
                                        </p:attrNameLst>
                                      </p:cBhvr>
                                      <p:to>
                                        <p:strVal val="visible"/>
                                      </p:to>
                                    </p:set>
                                    <p:anim calcmode="lin" valueType="num">
                                      <p:cBhvr additive="base">
                                        <p:cTn id="31" dur="500" fill="hold"/>
                                        <p:tgtEl>
                                          <p:spTgt spid="68616"/>
                                        </p:tgtEl>
                                        <p:attrNameLst>
                                          <p:attrName>ppt_x</p:attrName>
                                        </p:attrNameLst>
                                      </p:cBhvr>
                                      <p:tavLst>
                                        <p:tav tm="0">
                                          <p:val>
                                            <p:strVal val="0-#ppt_w/2"/>
                                          </p:val>
                                        </p:tav>
                                        <p:tav tm="100000">
                                          <p:val>
                                            <p:strVal val="#ppt_x"/>
                                          </p:val>
                                        </p:tav>
                                      </p:tavLst>
                                    </p:anim>
                                    <p:anim calcmode="lin" valueType="num">
                                      <p:cBhvr additive="base">
                                        <p:cTn id="32" dur="500" fill="hold"/>
                                        <p:tgtEl>
                                          <p:spTgt spid="686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autoUpdateAnimBg="0"/>
      <p:bldP spid="68613" grpId="0" autoUpdateAnimBg="0"/>
      <p:bldP spid="68614" grpId="0" autoUpdateAnimBg="0"/>
      <p:bldP spid="68615" grpId="0" autoUpdateAnimBg="0"/>
      <p:bldP spid="68616"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a:extLst>
              <a:ext uri="{FF2B5EF4-FFF2-40B4-BE49-F238E27FC236}">
                <a16:creationId xmlns:a16="http://schemas.microsoft.com/office/drawing/2014/main" id="{3B614813-0B5B-7903-26F2-B2C691FBCB2A}"/>
              </a:ext>
            </a:extLst>
          </p:cNvPr>
          <p:cNvSpPr txBox="1">
            <a:spLocks noChangeArrowheads="1"/>
          </p:cNvSpPr>
          <p:nvPr/>
        </p:nvSpPr>
        <p:spPr bwMode="auto">
          <a:xfrm>
            <a:off x="4601445" y="2889988"/>
            <a:ext cx="1356012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Los rociadores hacia arriba deben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instalarse con sus brazos paralelos a la tubería</a:t>
            </a:r>
            <a:endParaRPr lang="es-MX" altLang="en-US" sz="4800" dirty="0"/>
          </a:p>
        </p:txBody>
      </p:sp>
      <p:sp>
        <p:nvSpPr>
          <p:cNvPr id="69636" name="Text Box 4">
            <a:extLst>
              <a:ext uri="{FF2B5EF4-FFF2-40B4-BE49-F238E27FC236}">
                <a16:creationId xmlns:a16="http://schemas.microsoft.com/office/drawing/2014/main" id="{9E00DB55-887E-DA43-B6B5-8F5EAF336F0F}"/>
              </a:ext>
            </a:extLst>
          </p:cNvPr>
          <p:cNvSpPr txBox="1">
            <a:spLocks noChangeArrowheads="1"/>
          </p:cNvSpPr>
          <p:nvPr/>
        </p:nvSpPr>
        <p:spPr bwMode="auto">
          <a:xfrm>
            <a:off x="4539874" y="5059357"/>
            <a:ext cx="130167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Revisar la distancia máxima entre rociadores</a:t>
            </a:r>
            <a:endParaRPr lang="es-MX" altLang="en-US" sz="4800" dirty="0"/>
          </a:p>
        </p:txBody>
      </p:sp>
      <p:sp>
        <p:nvSpPr>
          <p:cNvPr id="69637" name="Text Box 5">
            <a:extLst>
              <a:ext uri="{FF2B5EF4-FFF2-40B4-BE49-F238E27FC236}">
                <a16:creationId xmlns:a16="http://schemas.microsoft.com/office/drawing/2014/main" id="{B80DA1D7-C240-4881-005D-7161229557D4}"/>
              </a:ext>
            </a:extLst>
          </p:cNvPr>
          <p:cNvSpPr txBox="1">
            <a:spLocks noChangeArrowheads="1"/>
          </p:cNvSpPr>
          <p:nvPr/>
        </p:nvSpPr>
        <p:spPr bwMode="auto">
          <a:xfrm>
            <a:off x="4650710" y="6858000"/>
            <a:ext cx="908934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Revisar la distancia máxima </a:t>
            </a:r>
            <a:r>
              <a:rPr lang="en-US" altLang="en-US" sz="4800" dirty="0">
                <a:latin typeface="Comic Sans MS" panose="030F0702030302020204" pitchFamily="66" charset="0"/>
                <a:cs typeface="Times New Roman" panose="02020603050405020304" pitchFamily="18" charset="0"/>
              </a:rPr>
              <a:t>de </a:t>
            </a:r>
          </a:p>
          <a:p>
            <a:pPr eaLnBrk="1" hangingPunct="1"/>
            <a:r>
              <a:rPr lang="en-US" altLang="en-US" sz="4800" dirty="0">
                <a:latin typeface="Comic Sans MS" panose="030F0702030302020204" pitchFamily="66" charset="0"/>
                <a:cs typeface="Times New Roman" panose="02020603050405020304" pitchFamily="18" charset="0"/>
              </a:rPr>
              <a:t>Los </a:t>
            </a:r>
            <a:r>
              <a:rPr lang="en-US" altLang="en-US" sz="4800" dirty="0" err="1">
                <a:latin typeface="Comic Sans MS" panose="030F0702030302020204" pitchFamily="66" charset="0"/>
                <a:cs typeface="Times New Roman" panose="02020603050405020304" pitchFamily="18" charset="0"/>
              </a:rPr>
              <a:t>rociadores</a:t>
            </a:r>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a las paredes</a:t>
            </a:r>
            <a:r>
              <a:rPr lang="es-MX" altLang="en-US" sz="4800" dirty="0"/>
              <a:t> </a:t>
            </a:r>
            <a:endParaRPr lang="es-MX" altLang="en-US" sz="4800" dirty="0">
              <a:latin typeface="Comic Sans MS" panose="030F0702030302020204" pitchFamily="66" charset="0"/>
            </a:endParaRPr>
          </a:p>
        </p:txBody>
      </p:sp>
      <p:sp>
        <p:nvSpPr>
          <p:cNvPr id="69638" name="Text Box 6">
            <a:extLst>
              <a:ext uri="{FF2B5EF4-FFF2-40B4-BE49-F238E27FC236}">
                <a16:creationId xmlns:a16="http://schemas.microsoft.com/office/drawing/2014/main" id="{90D15E20-4521-57DF-CD0F-4CF8E9CB60E2}"/>
              </a:ext>
            </a:extLst>
          </p:cNvPr>
          <p:cNvSpPr txBox="1">
            <a:spLocks noChangeArrowheads="1"/>
          </p:cNvSpPr>
          <p:nvPr/>
        </p:nvSpPr>
        <p:spPr bwMode="auto">
          <a:xfrm>
            <a:off x="4726136" y="9052172"/>
            <a:ext cx="960391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Revisar la distancia </a:t>
            </a:r>
            <a:r>
              <a:rPr lang="es-MX" altLang="en-US" sz="4800" dirty="0" err="1">
                <a:latin typeface="Comic Sans MS" panose="030F0702030302020204" pitchFamily="66" charset="0"/>
                <a:cs typeface="Times New Roman" panose="02020603050405020304" pitchFamily="18" charset="0"/>
              </a:rPr>
              <a:t>minima</a:t>
            </a:r>
            <a:r>
              <a:rPr lang="es-MX" altLang="en-US" sz="4800" dirty="0">
                <a:latin typeface="Comic Sans MS" panose="030F0702030302020204" pitchFamily="66" charset="0"/>
                <a:cs typeface="Times New Roman" panose="02020603050405020304" pitchFamily="18" charset="0"/>
              </a:rPr>
              <a:t> entre</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err="1">
                <a:latin typeface="Comic Sans MS" panose="030F0702030302020204" pitchFamily="66" charset="0"/>
                <a:cs typeface="Times New Roman" panose="02020603050405020304" pitchFamily="18" charset="0"/>
              </a:rPr>
              <a:t>rociadores</a:t>
            </a:r>
            <a:endParaRPr lang="es-MX" altLang="en-US" sz="4800" dirty="0"/>
          </a:p>
        </p:txBody>
      </p:sp>
      <p:sp>
        <p:nvSpPr>
          <p:cNvPr id="69639" name="Text Box 7">
            <a:extLst>
              <a:ext uri="{FF2B5EF4-FFF2-40B4-BE49-F238E27FC236}">
                <a16:creationId xmlns:a16="http://schemas.microsoft.com/office/drawing/2014/main" id="{6BC09FFA-B7AC-65D9-3DDB-32450887596F}"/>
              </a:ext>
            </a:extLst>
          </p:cNvPr>
          <p:cNvSpPr txBox="1">
            <a:spLocks noChangeArrowheads="1"/>
          </p:cNvSpPr>
          <p:nvPr/>
        </p:nvSpPr>
        <p:spPr bwMode="auto">
          <a:xfrm>
            <a:off x="4650710" y="10987462"/>
            <a:ext cx="1083501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Revisar la distancia mínima y máxima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de rociador a techo</a:t>
            </a:r>
            <a:endParaRPr lang="es-MX" altLang="en-US" sz="4800" dirty="0"/>
          </a:p>
        </p:txBody>
      </p:sp>
      <p:pic>
        <p:nvPicPr>
          <p:cNvPr id="3" name="Imagen 2">
            <a:extLst>
              <a:ext uri="{FF2B5EF4-FFF2-40B4-BE49-F238E27FC236}">
                <a16:creationId xmlns:a16="http://schemas.microsoft.com/office/drawing/2014/main" id="{F8B8E3D0-B821-7521-D0A2-CAAE3F22C8EB}"/>
              </a:ext>
            </a:extLst>
          </p:cNvPr>
          <p:cNvPicPr>
            <a:picLocks noChangeAspect="1"/>
          </p:cNvPicPr>
          <p:nvPr/>
        </p:nvPicPr>
        <p:blipFill>
          <a:blip r:embed="rId3"/>
          <a:stretch>
            <a:fillRect/>
          </a:stretch>
        </p:blipFill>
        <p:spPr>
          <a:xfrm>
            <a:off x="1325449" y="669505"/>
            <a:ext cx="20570409" cy="162077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 calcmode="lin" valueType="num">
                                      <p:cBhvr additive="base">
                                        <p:cTn id="7" dur="500" fill="hold"/>
                                        <p:tgtEl>
                                          <p:spTgt spid="69636"/>
                                        </p:tgtEl>
                                        <p:attrNameLst>
                                          <p:attrName>ppt_x</p:attrName>
                                        </p:attrNameLst>
                                      </p:cBhvr>
                                      <p:tavLst>
                                        <p:tav tm="0">
                                          <p:val>
                                            <p:strVal val="0-#ppt_w/2"/>
                                          </p:val>
                                        </p:tav>
                                        <p:tav tm="100000">
                                          <p:val>
                                            <p:strVal val="#ppt_x"/>
                                          </p:val>
                                        </p:tav>
                                      </p:tavLst>
                                    </p:anim>
                                    <p:anim calcmode="lin" valueType="num">
                                      <p:cBhvr additive="base">
                                        <p:cTn id="8" dur="500" fill="hold"/>
                                        <p:tgtEl>
                                          <p:spTgt spid="696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9637"/>
                                        </p:tgtEl>
                                        <p:attrNameLst>
                                          <p:attrName>style.visibility</p:attrName>
                                        </p:attrNameLst>
                                      </p:cBhvr>
                                      <p:to>
                                        <p:strVal val="visible"/>
                                      </p:to>
                                    </p:set>
                                    <p:anim calcmode="lin" valueType="num">
                                      <p:cBhvr additive="base">
                                        <p:cTn id="13" dur="500" fill="hold"/>
                                        <p:tgtEl>
                                          <p:spTgt spid="69637"/>
                                        </p:tgtEl>
                                        <p:attrNameLst>
                                          <p:attrName>ppt_x</p:attrName>
                                        </p:attrNameLst>
                                      </p:cBhvr>
                                      <p:tavLst>
                                        <p:tav tm="0">
                                          <p:val>
                                            <p:strVal val="0-#ppt_w/2"/>
                                          </p:val>
                                        </p:tav>
                                        <p:tav tm="100000">
                                          <p:val>
                                            <p:strVal val="#ppt_x"/>
                                          </p:val>
                                        </p:tav>
                                      </p:tavLst>
                                    </p:anim>
                                    <p:anim calcmode="lin" valueType="num">
                                      <p:cBhvr additive="base">
                                        <p:cTn id="14" dur="500" fill="hold"/>
                                        <p:tgtEl>
                                          <p:spTgt spid="6963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9638"/>
                                        </p:tgtEl>
                                        <p:attrNameLst>
                                          <p:attrName>style.visibility</p:attrName>
                                        </p:attrNameLst>
                                      </p:cBhvr>
                                      <p:to>
                                        <p:strVal val="visible"/>
                                      </p:to>
                                    </p:set>
                                    <p:anim calcmode="lin" valueType="num">
                                      <p:cBhvr additive="base">
                                        <p:cTn id="19" dur="500" fill="hold"/>
                                        <p:tgtEl>
                                          <p:spTgt spid="69638"/>
                                        </p:tgtEl>
                                        <p:attrNameLst>
                                          <p:attrName>ppt_x</p:attrName>
                                        </p:attrNameLst>
                                      </p:cBhvr>
                                      <p:tavLst>
                                        <p:tav tm="0">
                                          <p:val>
                                            <p:strVal val="0-#ppt_w/2"/>
                                          </p:val>
                                        </p:tav>
                                        <p:tav tm="100000">
                                          <p:val>
                                            <p:strVal val="#ppt_x"/>
                                          </p:val>
                                        </p:tav>
                                      </p:tavLst>
                                    </p:anim>
                                    <p:anim calcmode="lin" valueType="num">
                                      <p:cBhvr additive="base">
                                        <p:cTn id="20" dur="500" fill="hold"/>
                                        <p:tgtEl>
                                          <p:spTgt spid="6963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9639"/>
                                        </p:tgtEl>
                                        <p:attrNameLst>
                                          <p:attrName>style.visibility</p:attrName>
                                        </p:attrNameLst>
                                      </p:cBhvr>
                                      <p:to>
                                        <p:strVal val="visible"/>
                                      </p:to>
                                    </p:set>
                                    <p:anim calcmode="lin" valueType="num">
                                      <p:cBhvr additive="base">
                                        <p:cTn id="25" dur="500" fill="hold"/>
                                        <p:tgtEl>
                                          <p:spTgt spid="69639"/>
                                        </p:tgtEl>
                                        <p:attrNameLst>
                                          <p:attrName>ppt_x</p:attrName>
                                        </p:attrNameLst>
                                      </p:cBhvr>
                                      <p:tavLst>
                                        <p:tav tm="0">
                                          <p:val>
                                            <p:strVal val="0-#ppt_w/2"/>
                                          </p:val>
                                        </p:tav>
                                        <p:tav tm="100000">
                                          <p:val>
                                            <p:strVal val="#ppt_x"/>
                                          </p:val>
                                        </p:tav>
                                      </p:tavLst>
                                    </p:anim>
                                    <p:anim calcmode="lin" valueType="num">
                                      <p:cBhvr additive="base">
                                        <p:cTn id="26" dur="500" fill="hold"/>
                                        <p:tgtEl>
                                          <p:spTgt spid="696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autoUpdateAnimBg="0"/>
      <p:bldP spid="69637" grpId="0" autoUpdateAnimBg="0"/>
      <p:bldP spid="69638" grpId="0" autoUpdateAnimBg="0"/>
      <p:bldP spid="69639"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3">
            <a:extLst>
              <a:ext uri="{FF2B5EF4-FFF2-40B4-BE49-F238E27FC236}">
                <a16:creationId xmlns:a16="http://schemas.microsoft.com/office/drawing/2014/main" id="{B1F4B716-06B3-6104-A302-34A9A55FA76B}"/>
              </a:ext>
            </a:extLst>
          </p:cNvPr>
          <p:cNvSpPr txBox="1">
            <a:spLocks noChangeArrowheads="1"/>
          </p:cNvSpPr>
          <p:nvPr/>
        </p:nvSpPr>
        <p:spPr bwMode="auto">
          <a:xfrm>
            <a:off x="4786014" y="2369103"/>
            <a:ext cx="1317860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Letrero en todos los risers estableciendo las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condiciones de</a:t>
            </a:r>
            <a:r>
              <a:rPr lang="en-US" altLang="en-US" sz="4800" dirty="0">
                <a:latin typeface="Comic Sans MS" panose="030F0702030302020204" pitchFamily="66" charset="0"/>
                <a:cs typeface="Times New Roman" panose="02020603050405020304" pitchFamily="18" charset="0"/>
              </a:rPr>
              <a:t> </a:t>
            </a:r>
            <a:r>
              <a:rPr lang="en-US" altLang="en-US" sz="4800" dirty="0" err="1">
                <a:latin typeface="Comic Sans MS" panose="030F0702030302020204" pitchFamily="66" charset="0"/>
                <a:cs typeface="Times New Roman" panose="02020603050405020304" pitchFamily="18" charset="0"/>
              </a:rPr>
              <a:t>diseño</a:t>
            </a:r>
            <a:r>
              <a:rPr lang="en-US" altLang="en-US" sz="4800" dirty="0">
                <a:latin typeface="Comic Sans MS" panose="030F0702030302020204" pitchFamily="66" charset="0"/>
                <a:cs typeface="Times New Roman" panose="02020603050405020304" pitchFamily="18" charset="0"/>
              </a:rPr>
              <a:t> del </a:t>
            </a:r>
            <a:r>
              <a:rPr lang="en-US" altLang="en-US" sz="4800" dirty="0" err="1">
                <a:latin typeface="Comic Sans MS" panose="030F0702030302020204" pitchFamily="66" charset="0"/>
                <a:cs typeface="Times New Roman" panose="02020603050405020304" pitchFamily="18" charset="0"/>
              </a:rPr>
              <a:t>mismo</a:t>
            </a:r>
            <a:endParaRPr lang="es-MX" altLang="en-US" sz="4800" dirty="0"/>
          </a:p>
        </p:txBody>
      </p:sp>
      <p:sp>
        <p:nvSpPr>
          <p:cNvPr id="70660" name="Text Box 4">
            <a:extLst>
              <a:ext uri="{FF2B5EF4-FFF2-40B4-BE49-F238E27FC236}">
                <a16:creationId xmlns:a16="http://schemas.microsoft.com/office/drawing/2014/main" id="{B11AC298-5709-97BC-2EE3-2FC2BAF6D13B}"/>
              </a:ext>
            </a:extLst>
          </p:cNvPr>
          <p:cNvSpPr txBox="1">
            <a:spLocks noChangeArrowheads="1"/>
          </p:cNvSpPr>
          <p:nvPr/>
        </p:nvSpPr>
        <p:spPr bwMode="auto">
          <a:xfrm>
            <a:off x="4467360" y="4012914"/>
            <a:ext cx="1655934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Letrero en la toma de bomberos en donde </a:t>
            </a:r>
            <a:endParaRPr lang="es-E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se especifica el tipo de sistema y la presión de operación.</a:t>
            </a:r>
            <a:endParaRPr lang="es-MX" altLang="en-US" sz="4800" dirty="0"/>
          </a:p>
        </p:txBody>
      </p:sp>
      <p:sp>
        <p:nvSpPr>
          <p:cNvPr id="70661" name="Text Box 5">
            <a:extLst>
              <a:ext uri="{FF2B5EF4-FFF2-40B4-BE49-F238E27FC236}">
                <a16:creationId xmlns:a16="http://schemas.microsoft.com/office/drawing/2014/main" id="{22818C47-1532-A17E-E0FB-BE2E84E5A69B}"/>
              </a:ext>
            </a:extLst>
          </p:cNvPr>
          <p:cNvSpPr txBox="1">
            <a:spLocks noChangeArrowheads="1"/>
          </p:cNvSpPr>
          <p:nvPr/>
        </p:nvSpPr>
        <p:spPr bwMode="auto">
          <a:xfrm>
            <a:off x="4156952" y="5730876"/>
            <a:ext cx="17569232" cy="7478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Juego de rociadores de repuesto.</a:t>
            </a:r>
          </a:p>
          <a:p>
            <a:pPr eaLnBrk="1" hangingPunct="1"/>
            <a:r>
              <a:rPr lang="es-MX" altLang="en-US" sz="4800" dirty="0">
                <a:latin typeface="Comic Sans MS" panose="030F0702030302020204" pitchFamily="66" charset="0"/>
                <a:cs typeface="Times New Roman" panose="02020603050405020304" pitchFamily="18" charset="0"/>
              </a:rPr>
              <a:t>En el establecimiento debe mantenerse un juego de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rociadores de repuesto (nunca menos de 6). de manera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que cualquier rociador que haya actuado o que haya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sufrido cualquier tipo de daño, pueda ser reemplazado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inmediatamente, los rociadores de repuesto deben ser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del mismo tipo y  temperatura que los rociadores del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sistema. Los rociadores deben guardarse en un armario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situado en un lugar adecuado para que la temperatura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a la que estén sometidos nunca sea superior a 38º C (100º F).</a:t>
            </a:r>
            <a:endParaRPr lang="es-MX" altLang="en-US" sz="4800" dirty="0">
              <a:latin typeface="Comic Sans MS" panose="030F0702030302020204" pitchFamily="66" charset="0"/>
            </a:endParaRPr>
          </a:p>
        </p:txBody>
      </p:sp>
      <p:pic>
        <p:nvPicPr>
          <p:cNvPr id="3" name="Imagen 2">
            <a:extLst>
              <a:ext uri="{FF2B5EF4-FFF2-40B4-BE49-F238E27FC236}">
                <a16:creationId xmlns:a16="http://schemas.microsoft.com/office/drawing/2014/main" id="{EF97BA43-886A-BE33-D50D-98614E2BFE3A}"/>
              </a:ext>
            </a:extLst>
          </p:cNvPr>
          <p:cNvPicPr>
            <a:picLocks noChangeAspect="1"/>
          </p:cNvPicPr>
          <p:nvPr/>
        </p:nvPicPr>
        <p:blipFill>
          <a:blip r:embed="rId3"/>
          <a:stretch>
            <a:fillRect/>
          </a:stretch>
        </p:blipFill>
        <p:spPr>
          <a:xfrm>
            <a:off x="1145341" y="506154"/>
            <a:ext cx="22702937" cy="1788798"/>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60"/>
                                        </p:tgtEl>
                                        <p:attrNameLst>
                                          <p:attrName>style.visibility</p:attrName>
                                        </p:attrNameLst>
                                      </p:cBhvr>
                                      <p:to>
                                        <p:strVal val="visible"/>
                                      </p:to>
                                    </p:set>
                                    <p:anim calcmode="lin" valueType="num">
                                      <p:cBhvr additive="base">
                                        <p:cTn id="7" dur="500" fill="hold"/>
                                        <p:tgtEl>
                                          <p:spTgt spid="70660"/>
                                        </p:tgtEl>
                                        <p:attrNameLst>
                                          <p:attrName>ppt_x</p:attrName>
                                        </p:attrNameLst>
                                      </p:cBhvr>
                                      <p:tavLst>
                                        <p:tav tm="0">
                                          <p:val>
                                            <p:strVal val="0-#ppt_w/2"/>
                                          </p:val>
                                        </p:tav>
                                        <p:tav tm="100000">
                                          <p:val>
                                            <p:strVal val="#ppt_x"/>
                                          </p:val>
                                        </p:tav>
                                      </p:tavLst>
                                    </p:anim>
                                    <p:anim calcmode="lin" valueType="num">
                                      <p:cBhvr additive="base">
                                        <p:cTn id="8" dur="500" fill="hold"/>
                                        <p:tgtEl>
                                          <p:spTgt spid="7066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661"/>
                                        </p:tgtEl>
                                        <p:attrNameLst>
                                          <p:attrName>style.visibility</p:attrName>
                                        </p:attrNameLst>
                                      </p:cBhvr>
                                      <p:to>
                                        <p:strVal val="visible"/>
                                      </p:to>
                                    </p:set>
                                    <p:anim calcmode="lin" valueType="num">
                                      <p:cBhvr additive="base">
                                        <p:cTn id="13" dur="500" fill="hold"/>
                                        <p:tgtEl>
                                          <p:spTgt spid="70661"/>
                                        </p:tgtEl>
                                        <p:attrNameLst>
                                          <p:attrName>ppt_x</p:attrName>
                                        </p:attrNameLst>
                                      </p:cBhvr>
                                      <p:tavLst>
                                        <p:tav tm="0">
                                          <p:val>
                                            <p:strVal val="0-#ppt_w/2"/>
                                          </p:val>
                                        </p:tav>
                                        <p:tav tm="100000">
                                          <p:val>
                                            <p:strVal val="#ppt_x"/>
                                          </p:val>
                                        </p:tav>
                                      </p:tavLst>
                                    </p:anim>
                                    <p:anim calcmode="lin" valueType="num">
                                      <p:cBhvr additive="base">
                                        <p:cTn id="14" dur="500" fill="hold"/>
                                        <p:tgtEl>
                                          <p:spTgt spid="706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autoUpdateAnimBg="0"/>
      <p:bldP spid="70661"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a:extLst>
              <a:ext uri="{FF2B5EF4-FFF2-40B4-BE49-F238E27FC236}">
                <a16:creationId xmlns:a16="http://schemas.microsoft.com/office/drawing/2014/main" id="{14B451CB-9632-44A4-5A9A-EEF8ECE61DE7}"/>
              </a:ext>
            </a:extLst>
          </p:cNvPr>
          <p:cNvSpPr txBox="1">
            <a:spLocks noChangeArrowheads="1"/>
          </p:cNvSpPr>
          <p:nvPr/>
        </p:nvSpPr>
        <p:spPr bwMode="auto">
          <a:xfrm>
            <a:off x="4266185" y="3159506"/>
            <a:ext cx="16835057"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 En el armario debe guardarse también una llave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especial de rociadores para su sustitución (montaje y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desmontaje).</a:t>
            </a:r>
            <a:endParaRPr lang="es-MX" altLang="en-US" sz="4800" dirty="0">
              <a:latin typeface="Comic Sans MS" panose="030F0702030302020204" pitchFamily="66" charset="0"/>
            </a:endParaRPr>
          </a:p>
        </p:txBody>
      </p:sp>
      <p:sp>
        <p:nvSpPr>
          <p:cNvPr id="71684" name="Text Box 4">
            <a:extLst>
              <a:ext uri="{FF2B5EF4-FFF2-40B4-BE49-F238E27FC236}">
                <a16:creationId xmlns:a16="http://schemas.microsoft.com/office/drawing/2014/main" id="{3F425414-78F1-E16C-BD4D-6EA17903D179}"/>
              </a:ext>
            </a:extLst>
          </p:cNvPr>
          <p:cNvSpPr txBox="1">
            <a:spLocks noChangeArrowheads="1"/>
          </p:cNvSpPr>
          <p:nvPr/>
        </p:nvSpPr>
        <p:spPr bwMode="auto">
          <a:xfrm>
            <a:off x="4389223" y="5966405"/>
            <a:ext cx="1560555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 Reducciones y </a:t>
            </a:r>
            <a:r>
              <a:rPr lang="es-MX" altLang="en-US" sz="4800" dirty="0" err="1">
                <a:latin typeface="Comic Sans MS" panose="030F0702030302020204" pitchFamily="66" charset="0"/>
                <a:cs typeface="Times New Roman" panose="02020603050405020304" pitchFamily="18" charset="0"/>
              </a:rPr>
              <a:t>bushings</a:t>
            </a:r>
            <a:r>
              <a:rPr lang="es-MX" altLang="en-US" sz="4800" dirty="0">
                <a:latin typeface="Comic Sans MS" panose="030F0702030302020204" pitchFamily="66" charset="0"/>
                <a:cs typeface="Times New Roman" panose="02020603050405020304" pitchFamily="18" charset="0"/>
              </a:rPr>
              <a:t>.- Siempre que varíe el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diámetro de la tubería se debe usar un accesorio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reductor de una sola pieza.</a:t>
            </a:r>
            <a:endParaRPr lang="es-MX" altLang="en-US" sz="4800" dirty="0">
              <a:latin typeface="Comic Sans MS" panose="030F0702030302020204" pitchFamily="66" charset="0"/>
            </a:endParaRPr>
          </a:p>
        </p:txBody>
      </p:sp>
      <p:sp>
        <p:nvSpPr>
          <p:cNvPr id="71685" name="Text Box 5">
            <a:extLst>
              <a:ext uri="{FF2B5EF4-FFF2-40B4-BE49-F238E27FC236}">
                <a16:creationId xmlns:a16="http://schemas.microsoft.com/office/drawing/2014/main" id="{CC0BCB69-7499-EB1F-F85B-538A7449B629}"/>
              </a:ext>
            </a:extLst>
          </p:cNvPr>
          <p:cNvSpPr txBox="1">
            <a:spLocks noChangeArrowheads="1"/>
          </p:cNvSpPr>
          <p:nvPr/>
        </p:nvSpPr>
        <p:spPr bwMode="auto">
          <a:xfrm>
            <a:off x="4070616" y="9402332"/>
            <a:ext cx="1645674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Los manómetros deberán tener capacidad de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lectura plena del sistema mas al menos un </a:t>
            </a:r>
            <a:r>
              <a:rPr lang="es-ES" altLang="en-US" sz="4800" dirty="0">
                <a:latin typeface="Comic Sans MS" panose="030F0702030302020204" pitchFamily="66" charset="0"/>
                <a:cs typeface="Times New Roman" panose="02020603050405020304" pitchFamily="18" charset="0"/>
              </a:rPr>
              <a:t>10</a:t>
            </a:r>
            <a:r>
              <a:rPr lang="es-MX" altLang="en-US" sz="4800" dirty="0">
                <a:latin typeface="Comic Sans MS" panose="030F0702030302020204" pitchFamily="66" charset="0"/>
                <a:cs typeface="Times New Roman" panose="02020603050405020304" pitchFamily="18" charset="0"/>
              </a:rPr>
              <a:t>0% extra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 capacidad.</a:t>
            </a:r>
            <a:endParaRPr lang="es-MX" altLang="en-US" sz="4800" dirty="0"/>
          </a:p>
        </p:txBody>
      </p:sp>
      <p:pic>
        <p:nvPicPr>
          <p:cNvPr id="3" name="Imagen 2">
            <a:extLst>
              <a:ext uri="{FF2B5EF4-FFF2-40B4-BE49-F238E27FC236}">
                <a16:creationId xmlns:a16="http://schemas.microsoft.com/office/drawing/2014/main" id="{38AF321E-38E6-20D9-3C10-8522CD7FB28C}"/>
              </a:ext>
            </a:extLst>
          </p:cNvPr>
          <p:cNvPicPr>
            <a:picLocks noChangeAspect="1"/>
          </p:cNvPicPr>
          <p:nvPr/>
        </p:nvPicPr>
        <p:blipFill>
          <a:blip r:embed="rId3"/>
          <a:stretch>
            <a:fillRect/>
          </a:stretch>
        </p:blipFill>
        <p:spPr>
          <a:xfrm>
            <a:off x="1048360" y="558754"/>
            <a:ext cx="23328436" cy="1838082"/>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additive="base">
                                        <p:cTn id="7" dur="500" fill="hold"/>
                                        <p:tgtEl>
                                          <p:spTgt spid="71684"/>
                                        </p:tgtEl>
                                        <p:attrNameLst>
                                          <p:attrName>ppt_x</p:attrName>
                                        </p:attrNameLst>
                                      </p:cBhvr>
                                      <p:tavLst>
                                        <p:tav tm="0">
                                          <p:val>
                                            <p:strVal val="0-#ppt_w/2"/>
                                          </p:val>
                                        </p:tav>
                                        <p:tav tm="100000">
                                          <p:val>
                                            <p:strVal val="#ppt_x"/>
                                          </p:val>
                                        </p:tav>
                                      </p:tavLst>
                                    </p:anim>
                                    <p:anim calcmode="lin" valueType="num">
                                      <p:cBhvr additive="base">
                                        <p:cTn id="8" dur="500" fill="hold"/>
                                        <p:tgtEl>
                                          <p:spTgt spid="716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685"/>
                                        </p:tgtEl>
                                        <p:attrNameLst>
                                          <p:attrName>style.visibility</p:attrName>
                                        </p:attrNameLst>
                                      </p:cBhvr>
                                      <p:to>
                                        <p:strVal val="visible"/>
                                      </p:to>
                                    </p:set>
                                    <p:anim calcmode="lin" valueType="num">
                                      <p:cBhvr additive="base">
                                        <p:cTn id="13" dur="500" fill="hold"/>
                                        <p:tgtEl>
                                          <p:spTgt spid="71685"/>
                                        </p:tgtEl>
                                        <p:attrNameLst>
                                          <p:attrName>ppt_x</p:attrName>
                                        </p:attrNameLst>
                                      </p:cBhvr>
                                      <p:tavLst>
                                        <p:tav tm="0">
                                          <p:val>
                                            <p:strVal val="0-#ppt_w/2"/>
                                          </p:val>
                                        </p:tav>
                                        <p:tav tm="100000">
                                          <p:val>
                                            <p:strVal val="#ppt_x"/>
                                          </p:val>
                                        </p:tav>
                                      </p:tavLst>
                                    </p:anim>
                                    <p:anim calcmode="lin" valueType="num">
                                      <p:cBhvr additive="base">
                                        <p:cTn id="14" dur="500" fill="hold"/>
                                        <p:tgtEl>
                                          <p:spTgt spid="716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autoUpdateAnimBg="0"/>
      <p:bldP spid="71685"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a:extLst>
              <a:ext uri="{FF2B5EF4-FFF2-40B4-BE49-F238E27FC236}">
                <a16:creationId xmlns:a16="http://schemas.microsoft.com/office/drawing/2014/main" id="{F7DA8DB3-D3A6-DD27-885B-CE76857F3683}"/>
              </a:ext>
            </a:extLst>
          </p:cNvPr>
          <p:cNvSpPr txBox="1">
            <a:spLocks noChangeArrowheads="1"/>
          </p:cNvSpPr>
          <p:nvPr/>
        </p:nvSpPr>
        <p:spPr bwMode="auto">
          <a:xfrm>
            <a:off x="-247157" y="2646220"/>
            <a:ext cx="1992083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La tubería de los rociadores o su </a:t>
            </a:r>
            <a:r>
              <a:rPr lang="es-MX" altLang="en-US" sz="4800" dirty="0" err="1">
                <a:latin typeface="Comic Sans MS" panose="030F0702030302020204" pitchFamily="66" charset="0"/>
                <a:cs typeface="Times New Roman" panose="02020603050405020304" pitchFamily="18" charset="0"/>
              </a:rPr>
              <a:t>soportería</a:t>
            </a:r>
            <a:r>
              <a:rPr lang="es-MX" altLang="en-US" sz="4800" dirty="0">
                <a:latin typeface="Comic Sans MS" panose="030F0702030302020204" pitchFamily="66" charset="0"/>
                <a:cs typeface="Times New Roman" panose="02020603050405020304" pitchFamily="18" charset="0"/>
              </a:rPr>
              <a:t> no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deberá ser usada para soportar componentes de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otros sistemas, a menos que el soporte se calcule correctamente</a:t>
            </a:r>
            <a:endParaRPr lang="es-MX" altLang="en-US" sz="4800" dirty="0">
              <a:latin typeface="Comic Sans MS" panose="030F0702030302020204" pitchFamily="66" charset="0"/>
            </a:endParaRPr>
          </a:p>
        </p:txBody>
      </p:sp>
      <p:sp>
        <p:nvSpPr>
          <p:cNvPr id="72708" name="Text Box 4">
            <a:extLst>
              <a:ext uri="{FF2B5EF4-FFF2-40B4-BE49-F238E27FC236}">
                <a16:creationId xmlns:a16="http://schemas.microsoft.com/office/drawing/2014/main" id="{07494C6C-FEC6-FB79-87AB-159996191807}"/>
              </a:ext>
            </a:extLst>
          </p:cNvPr>
          <p:cNvSpPr txBox="1">
            <a:spLocks noChangeArrowheads="1"/>
          </p:cNvSpPr>
          <p:nvPr/>
        </p:nvSpPr>
        <p:spPr bwMode="auto">
          <a:xfrm>
            <a:off x="505878" y="5523058"/>
            <a:ext cx="13725232"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Válvulas de alivio - Un sistema de tubería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húmeda en </a:t>
            </a:r>
            <a:r>
              <a:rPr lang="es-MX" altLang="en-US" sz="4800" dirty="0" err="1">
                <a:latin typeface="Comic Sans MS" panose="030F0702030302020204" pitchFamily="66" charset="0"/>
                <a:cs typeface="Times New Roman" panose="02020603050405020304" pitchFamily="18" charset="0"/>
              </a:rPr>
              <a:t>parrila</a:t>
            </a:r>
            <a:r>
              <a:rPr lang="es-MX" altLang="en-US" sz="4800" dirty="0">
                <a:latin typeface="Comic Sans MS" panose="030F0702030302020204" pitchFamily="66" charset="0"/>
                <a:cs typeface="Times New Roman" panose="02020603050405020304" pitchFamily="18" charset="0"/>
              </a:rPr>
              <a:t> debe tener una válvula de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seguridad de diámetro nominal no inferior 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8mm(1/4in)  regulada a una presión no superior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a 12.1bar (175psi).</a:t>
            </a:r>
            <a:r>
              <a:rPr lang="es-MX" altLang="en-US" sz="4800" dirty="0">
                <a:latin typeface="Comic Sans MS" panose="030F0702030302020204" pitchFamily="66" charset="0"/>
              </a:rPr>
              <a:t> </a:t>
            </a:r>
          </a:p>
        </p:txBody>
      </p:sp>
      <p:pic>
        <p:nvPicPr>
          <p:cNvPr id="3" name="Imagen 2">
            <a:extLst>
              <a:ext uri="{FF2B5EF4-FFF2-40B4-BE49-F238E27FC236}">
                <a16:creationId xmlns:a16="http://schemas.microsoft.com/office/drawing/2014/main" id="{6210F510-21DA-D7DD-AF26-CCD16796F264}"/>
              </a:ext>
            </a:extLst>
          </p:cNvPr>
          <p:cNvPicPr>
            <a:picLocks noChangeAspect="1"/>
          </p:cNvPicPr>
          <p:nvPr/>
        </p:nvPicPr>
        <p:blipFill>
          <a:blip r:embed="rId3"/>
          <a:stretch>
            <a:fillRect/>
          </a:stretch>
        </p:blipFill>
        <p:spPr>
          <a:xfrm>
            <a:off x="13809288" y="5748730"/>
            <a:ext cx="10574712" cy="7780424"/>
          </a:xfrm>
          <a:prstGeom prst="rect">
            <a:avLst/>
          </a:prstGeom>
        </p:spPr>
      </p:pic>
      <p:pic>
        <p:nvPicPr>
          <p:cNvPr id="4" name="Imagen 3">
            <a:extLst>
              <a:ext uri="{FF2B5EF4-FFF2-40B4-BE49-F238E27FC236}">
                <a16:creationId xmlns:a16="http://schemas.microsoft.com/office/drawing/2014/main" id="{5EB111FD-3672-5698-5391-3D29DE152EF6}"/>
              </a:ext>
            </a:extLst>
          </p:cNvPr>
          <p:cNvPicPr>
            <a:picLocks noChangeAspect="1"/>
          </p:cNvPicPr>
          <p:nvPr/>
        </p:nvPicPr>
        <p:blipFill>
          <a:blip r:embed="rId4"/>
          <a:stretch>
            <a:fillRect/>
          </a:stretch>
        </p:blipFill>
        <p:spPr>
          <a:xfrm>
            <a:off x="1048359" y="669113"/>
            <a:ext cx="20169414" cy="1589178"/>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708"/>
                                        </p:tgtEl>
                                        <p:attrNameLst>
                                          <p:attrName>style.visibility</p:attrName>
                                        </p:attrNameLst>
                                      </p:cBhvr>
                                      <p:to>
                                        <p:strVal val="visible"/>
                                      </p:to>
                                    </p:set>
                                    <p:anim calcmode="lin" valueType="num">
                                      <p:cBhvr additive="base">
                                        <p:cTn id="7" dur="500" fill="hold"/>
                                        <p:tgtEl>
                                          <p:spTgt spid="72708"/>
                                        </p:tgtEl>
                                        <p:attrNameLst>
                                          <p:attrName>ppt_x</p:attrName>
                                        </p:attrNameLst>
                                      </p:cBhvr>
                                      <p:tavLst>
                                        <p:tav tm="0">
                                          <p:val>
                                            <p:strVal val="0-#ppt_w/2"/>
                                          </p:val>
                                        </p:tav>
                                        <p:tav tm="100000">
                                          <p:val>
                                            <p:strVal val="#ppt_x"/>
                                          </p:val>
                                        </p:tav>
                                      </p:tavLst>
                                    </p:anim>
                                    <p:anim calcmode="lin" valueType="num">
                                      <p:cBhvr additive="base">
                                        <p:cTn id="8" dur="500" fill="hold"/>
                                        <p:tgtEl>
                                          <p:spTgt spid="727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1027">
            <a:extLst>
              <a:ext uri="{FF2B5EF4-FFF2-40B4-BE49-F238E27FC236}">
                <a16:creationId xmlns:a16="http://schemas.microsoft.com/office/drawing/2014/main" id="{59A1CC68-1D76-E01F-C659-6C4C91E123FC}"/>
              </a:ext>
            </a:extLst>
          </p:cNvPr>
          <p:cNvSpPr txBox="1">
            <a:spLocks noChangeArrowheads="1"/>
          </p:cNvSpPr>
          <p:nvPr/>
        </p:nvSpPr>
        <p:spPr bwMode="auto">
          <a:xfrm>
            <a:off x="4827349" y="3597278"/>
            <a:ext cx="12583893"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No debe haber menos de un soporte por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cada tramo de tubería.</a:t>
            </a:r>
            <a:r>
              <a:rPr lang="es-MX" altLang="en-US" sz="4800" dirty="0">
                <a:latin typeface="Comic Sans MS" panose="030F0702030302020204" pitchFamily="66" charset="0"/>
              </a:rPr>
              <a:t> </a:t>
            </a:r>
          </a:p>
          <a:p>
            <a:pPr eaLnBrk="1" hangingPunct="1"/>
            <a:endParaRPr lang="es-MX" altLang="en-US" sz="4800" dirty="0">
              <a:latin typeface="Comic Sans MS" panose="030F0702030302020204" pitchFamily="66" charset="0"/>
            </a:endParaRPr>
          </a:p>
          <a:p>
            <a:pPr eaLnBrk="1" hangingPunct="1"/>
            <a:r>
              <a:rPr lang="es-MX" altLang="en-US" sz="4800" dirty="0">
                <a:latin typeface="Comic Sans MS" panose="030F0702030302020204" pitchFamily="66" charset="0"/>
              </a:rPr>
              <a:t>DESCRIPCION DE TUBERIA SIN PINTAR</a:t>
            </a:r>
          </a:p>
        </p:txBody>
      </p:sp>
      <p:sp>
        <p:nvSpPr>
          <p:cNvPr id="73732" name="Text Box 1028">
            <a:extLst>
              <a:ext uri="{FF2B5EF4-FFF2-40B4-BE49-F238E27FC236}">
                <a16:creationId xmlns:a16="http://schemas.microsoft.com/office/drawing/2014/main" id="{1656B65F-8E26-EBE3-B8D6-AD8BAE336371}"/>
              </a:ext>
            </a:extLst>
          </p:cNvPr>
          <p:cNvSpPr txBox="1">
            <a:spLocks noChangeArrowheads="1"/>
          </p:cNvSpPr>
          <p:nvPr/>
        </p:nvSpPr>
        <p:spPr bwMode="auto">
          <a:xfrm>
            <a:off x="4160795" y="7397463"/>
            <a:ext cx="16062409"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Cuando un cambio en la dirección de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la tubería impide el drenaje de las tuberías del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sistema a través de la válvula de drenaje principal,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deben instalarse drenajes auxiliares.</a:t>
            </a:r>
            <a:endParaRPr lang="es-MX" altLang="en-US" sz="4800" dirty="0">
              <a:latin typeface="Comic Sans MS" panose="030F0702030302020204" pitchFamily="66" charset="0"/>
            </a:endParaRPr>
          </a:p>
        </p:txBody>
      </p:sp>
      <p:pic>
        <p:nvPicPr>
          <p:cNvPr id="3" name="Imagen 2">
            <a:extLst>
              <a:ext uri="{FF2B5EF4-FFF2-40B4-BE49-F238E27FC236}">
                <a16:creationId xmlns:a16="http://schemas.microsoft.com/office/drawing/2014/main" id="{49D2E15E-63DF-0F21-CF19-348BC0CDD309}"/>
              </a:ext>
            </a:extLst>
          </p:cNvPr>
          <p:cNvPicPr>
            <a:picLocks noChangeAspect="1"/>
          </p:cNvPicPr>
          <p:nvPr/>
        </p:nvPicPr>
        <p:blipFill>
          <a:blip r:embed="rId3"/>
          <a:stretch>
            <a:fillRect/>
          </a:stretch>
        </p:blipFill>
        <p:spPr>
          <a:xfrm>
            <a:off x="882106" y="959771"/>
            <a:ext cx="21755588" cy="1714155"/>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732"/>
                                        </p:tgtEl>
                                        <p:attrNameLst>
                                          <p:attrName>style.visibility</p:attrName>
                                        </p:attrNameLst>
                                      </p:cBhvr>
                                      <p:to>
                                        <p:strVal val="visible"/>
                                      </p:to>
                                    </p:set>
                                    <p:anim calcmode="lin" valueType="num">
                                      <p:cBhvr additive="base">
                                        <p:cTn id="7" dur="500" fill="hold"/>
                                        <p:tgtEl>
                                          <p:spTgt spid="73732"/>
                                        </p:tgtEl>
                                        <p:attrNameLst>
                                          <p:attrName>ppt_x</p:attrName>
                                        </p:attrNameLst>
                                      </p:cBhvr>
                                      <p:tavLst>
                                        <p:tav tm="0">
                                          <p:val>
                                            <p:strVal val="0-#ppt_w/2"/>
                                          </p:val>
                                        </p:tav>
                                        <p:tav tm="100000">
                                          <p:val>
                                            <p:strVal val="#ppt_x"/>
                                          </p:val>
                                        </p:tav>
                                      </p:tavLst>
                                    </p:anim>
                                    <p:anim calcmode="lin" valueType="num">
                                      <p:cBhvr additive="base">
                                        <p:cTn id="8" dur="500" fill="hold"/>
                                        <p:tgtEl>
                                          <p:spTgt spid="737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4">
            <a:extLst>
              <a:ext uri="{FF2B5EF4-FFF2-40B4-BE49-F238E27FC236}">
                <a16:creationId xmlns:a16="http://schemas.microsoft.com/office/drawing/2014/main" id="{3AF2B13C-8435-B484-46D3-42A74A7DF3EC}"/>
              </a:ext>
            </a:extLst>
          </p:cNvPr>
          <p:cNvSpPr txBox="1">
            <a:spLocks noChangeArrowheads="1"/>
          </p:cNvSpPr>
          <p:nvPr/>
        </p:nvSpPr>
        <p:spPr bwMode="auto">
          <a:xfrm>
            <a:off x="4310951" y="5121277"/>
            <a:ext cx="15581509"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4800" dirty="0">
                <a:cs typeface="Times New Roman" panose="02020603050405020304" pitchFamily="18" charset="0"/>
              </a:rPr>
              <a:t> </a:t>
            </a:r>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Juntas sísmicas articuladas</a:t>
            </a:r>
            <a:r>
              <a:rPr lang="en-US" altLang="en-US" sz="4800" dirty="0">
                <a:latin typeface="Comic Sans MS" panose="030F0702030302020204" pitchFamily="66" charset="0"/>
                <a:cs typeface="Times New Roman" panose="02020603050405020304" pitchFamily="18" charset="0"/>
              </a:rPr>
              <a:t>, d</a:t>
            </a:r>
            <a:r>
              <a:rPr lang="es-MX" altLang="en-US" sz="4800" dirty="0" err="1">
                <a:latin typeface="Comic Sans MS" panose="030F0702030302020204" pitchFamily="66" charset="0"/>
                <a:cs typeface="Times New Roman" panose="02020603050405020304" pitchFamily="18" charset="0"/>
              </a:rPr>
              <a:t>eben</a:t>
            </a:r>
            <a:endParaRPr lang="es-MX"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 instalarse juntas sísmicas articuladas con accesorios </a:t>
            </a:r>
          </a:p>
          <a:p>
            <a:pPr eaLnBrk="1" hangingPunct="1"/>
            <a:r>
              <a:rPr lang="es-MX" altLang="en-US" sz="4800" dirty="0">
                <a:latin typeface="Comic Sans MS" panose="030F0702030302020204" pitchFamily="66" charset="0"/>
                <a:cs typeface="Times New Roman" panose="02020603050405020304" pitchFamily="18" charset="0"/>
              </a:rPr>
              <a:t> flexibles en los lugares en que las tuberías de los </a:t>
            </a:r>
          </a:p>
          <a:p>
            <a:pPr eaLnBrk="1" hangingPunct="1"/>
            <a:r>
              <a:rPr lang="es-MX" altLang="en-US" sz="4800" dirty="0">
                <a:latin typeface="Comic Sans MS" panose="030F0702030302020204" pitchFamily="66" charset="0"/>
                <a:cs typeface="Times New Roman" panose="02020603050405020304" pitchFamily="18" charset="0"/>
              </a:rPr>
              <a:t> rociadores, independientemente de su diámetro </a:t>
            </a:r>
          </a:p>
          <a:p>
            <a:pPr eaLnBrk="1" hangingPunct="1"/>
            <a:r>
              <a:rPr lang="es-MX" altLang="en-US" sz="4800" dirty="0">
                <a:latin typeface="Comic Sans MS" panose="030F0702030302020204" pitchFamily="66" charset="0"/>
                <a:cs typeface="Times New Roman" panose="02020603050405020304" pitchFamily="18" charset="0"/>
              </a:rPr>
              <a:t> crucen las juntas sísmicas del edificio por encima </a:t>
            </a:r>
          </a:p>
          <a:p>
            <a:pPr eaLnBrk="1" hangingPunct="1"/>
            <a:r>
              <a:rPr lang="es-MX" altLang="en-US" sz="4800" dirty="0">
                <a:latin typeface="Comic Sans MS" panose="030F0702030302020204" pitchFamily="66" charset="0"/>
                <a:cs typeface="Times New Roman" panose="02020603050405020304" pitchFamily="18" charset="0"/>
              </a:rPr>
              <a:t> del nivel del suelo.</a:t>
            </a:r>
          </a:p>
          <a:p>
            <a:pPr eaLnBrk="1" hangingPunct="1"/>
            <a:endParaRPr lang="es-MX" altLang="en-US" sz="4800" dirty="0">
              <a:latin typeface="Comic Sans MS" panose="030F0702030302020204" pitchFamily="66" charset="0"/>
            </a:endParaRPr>
          </a:p>
        </p:txBody>
      </p:sp>
      <p:pic>
        <p:nvPicPr>
          <p:cNvPr id="3" name="Imagen 2">
            <a:extLst>
              <a:ext uri="{FF2B5EF4-FFF2-40B4-BE49-F238E27FC236}">
                <a16:creationId xmlns:a16="http://schemas.microsoft.com/office/drawing/2014/main" id="{586EC29B-51C3-E7C3-B338-C8346729678C}"/>
              </a:ext>
            </a:extLst>
          </p:cNvPr>
          <p:cNvPicPr>
            <a:picLocks noChangeAspect="1"/>
          </p:cNvPicPr>
          <p:nvPr/>
        </p:nvPicPr>
        <p:blipFill>
          <a:blip r:embed="rId3"/>
          <a:stretch>
            <a:fillRect/>
          </a:stretch>
        </p:blipFill>
        <p:spPr>
          <a:xfrm>
            <a:off x="775855" y="876646"/>
            <a:ext cx="20961927" cy="1894264"/>
          </a:xfrm>
          <a:prstGeom prst="rect">
            <a:avLst/>
          </a:prstGeom>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3">
            <a:extLst>
              <a:ext uri="{FF2B5EF4-FFF2-40B4-BE49-F238E27FC236}">
                <a16:creationId xmlns:a16="http://schemas.microsoft.com/office/drawing/2014/main" id="{0AF10F96-8219-E4CC-ADDB-4508A12DA54C}"/>
              </a:ext>
            </a:extLst>
          </p:cNvPr>
          <p:cNvSpPr txBox="1">
            <a:spLocks noChangeArrowheads="1"/>
          </p:cNvSpPr>
          <p:nvPr/>
        </p:nvSpPr>
        <p:spPr bwMode="auto">
          <a:xfrm>
            <a:off x="2226647" y="2249924"/>
            <a:ext cx="16987343" cy="11172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En cada sistema de tubería húmeda, se debe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instalar una conexión de pruebas que permita probar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cada dispositivo de alarma de flujo del sistema. Esta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conexión debe tener un diámetro no inferior a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25mm(1in) y debe terminar en un orificio de pared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lisa resistente a la corrosión que descargue el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caudal equivalente al de un rociador cuyo diámetro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de orificio sea el menor de los instalados en el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sistema de que se trate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La válvula de la conexión de pruebas debe ser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fácilmente accesible. La descarga debe producirse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en el exterior, en una conexión de drenaje capaz de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evacuar el caudal total a la presión del sistema o </a:t>
            </a:r>
            <a:endParaRPr lang="en-US" altLang="en-US" sz="4800" dirty="0">
              <a:latin typeface="Comic Sans MS" panose="030F0702030302020204" pitchFamily="66" charset="0"/>
              <a:cs typeface="Times New Roman" panose="02020603050405020304" pitchFamily="18" charset="0"/>
            </a:endParaRPr>
          </a:p>
          <a:p>
            <a:pPr eaLnBrk="1" hangingPunct="1"/>
            <a:r>
              <a:rPr lang="en-US" altLang="en-US" sz="4800" dirty="0">
                <a:latin typeface="Comic Sans MS" panose="030F0702030302020204" pitchFamily="66" charset="0"/>
                <a:cs typeface="Times New Roman" panose="02020603050405020304" pitchFamily="18" charset="0"/>
              </a:rPr>
              <a:t>      </a:t>
            </a:r>
            <a:r>
              <a:rPr lang="es-MX" altLang="en-US" sz="4800" dirty="0">
                <a:latin typeface="Comic Sans MS" panose="030F0702030302020204" pitchFamily="66" charset="0"/>
                <a:cs typeface="Times New Roman" panose="02020603050405020304" pitchFamily="18" charset="0"/>
              </a:rPr>
              <a:t>en otro lugar en el que no se produzcan daños por agua.</a:t>
            </a:r>
          </a:p>
          <a:p>
            <a:pPr eaLnBrk="1" hangingPunct="1"/>
            <a:r>
              <a:rPr lang="es-MX" altLang="en-US" sz="4800" dirty="0">
                <a:latin typeface="Comic Sans MS" panose="030F0702030302020204" pitchFamily="66" charset="0"/>
                <a:cs typeface="Times New Roman" panose="02020603050405020304" pitchFamily="18" charset="0"/>
              </a:rPr>
              <a:t>TEST &amp; DRAIN EN CABEZAL DE RISER</a:t>
            </a:r>
            <a:endParaRPr lang="es-MX" altLang="en-US" sz="4800" dirty="0">
              <a:latin typeface="Comic Sans MS" panose="030F0702030302020204" pitchFamily="66" charset="0"/>
            </a:endParaRPr>
          </a:p>
        </p:txBody>
      </p:sp>
      <p:sp>
        <p:nvSpPr>
          <p:cNvPr id="86020" name="Text Box 4">
            <a:extLst>
              <a:ext uri="{FF2B5EF4-FFF2-40B4-BE49-F238E27FC236}">
                <a16:creationId xmlns:a16="http://schemas.microsoft.com/office/drawing/2014/main" id="{B5C85815-040D-F0F1-D688-2B2E1E44DFB8}"/>
              </a:ext>
            </a:extLst>
          </p:cNvPr>
          <p:cNvSpPr txBox="1">
            <a:spLocks noChangeArrowheads="1"/>
          </p:cNvSpPr>
          <p:nvPr/>
        </p:nvSpPr>
        <p:spPr bwMode="auto">
          <a:xfrm>
            <a:off x="12556836" y="7397751"/>
            <a:ext cx="1847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s-MX" altLang="en-US" sz="4800"/>
          </a:p>
        </p:txBody>
      </p:sp>
      <p:pic>
        <p:nvPicPr>
          <p:cNvPr id="3" name="Imagen 2">
            <a:extLst>
              <a:ext uri="{FF2B5EF4-FFF2-40B4-BE49-F238E27FC236}">
                <a16:creationId xmlns:a16="http://schemas.microsoft.com/office/drawing/2014/main" id="{98545393-77BD-141C-7FAF-9D898D501B25}"/>
              </a:ext>
            </a:extLst>
          </p:cNvPr>
          <p:cNvPicPr>
            <a:picLocks noChangeAspect="1"/>
          </p:cNvPicPr>
          <p:nvPr/>
        </p:nvPicPr>
        <p:blipFill>
          <a:blip r:embed="rId3"/>
          <a:stretch>
            <a:fillRect/>
          </a:stretch>
        </p:blipFill>
        <p:spPr>
          <a:xfrm>
            <a:off x="674287" y="363636"/>
            <a:ext cx="21760550" cy="1714546"/>
          </a:xfrm>
          <a:prstGeom prst="rect">
            <a:avLst/>
          </a:prstGeom>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4">
            <a:extLst>
              <a:ext uri="{FF2B5EF4-FFF2-40B4-BE49-F238E27FC236}">
                <a16:creationId xmlns:a16="http://schemas.microsoft.com/office/drawing/2014/main" id="{CA725668-3C18-7419-3986-2338A415D9D8}"/>
              </a:ext>
            </a:extLst>
          </p:cNvPr>
          <p:cNvSpPr txBox="1">
            <a:spLocks noChangeArrowheads="1"/>
          </p:cNvSpPr>
          <p:nvPr/>
        </p:nvSpPr>
        <p:spPr bwMode="auto">
          <a:xfrm>
            <a:off x="12556836" y="7397751"/>
            <a:ext cx="1847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s-MX" altLang="en-US" sz="4800"/>
          </a:p>
        </p:txBody>
      </p:sp>
      <p:sp>
        <p:nvSpPr>
          <p:cNvPr id="88068" name="Text Box 5">
            <a:extLst>
              <a:ext uri="{FF2B5EF4-FFF2-40B4-BE49-F238E27FC236}">
                <a16:creationId xmlns:a16="http://schemas.microsoft.com/office/drawing/2014/main" id="{4B0A2C58-559D-36B1-B207-341102F64328}"/>
              </a:ext>
            </a:extLst>
          </p:cNvPr>
          <p:cNvSpPr txBox="1">
            <a:spLocks noChangeArrowheads="1"/>
          </p:cNvSpPr>
          <p:nvPr/>
        </p:nvSpPr>
        <p:spPr bwMode="auto">
          <a:xfrm>
            <a:off x="7137917" y="2478852"/>
            <a:ext cx="579998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6400" dirty="0">
                <a:latin typeface="Comic Sans MS" panose="030F0702030302020204" pitchFamily="66" charset="0"/>
                <a:cs typeface="Times New Roman" panose="02020603050405020304" pitchFamily="18" charset="0"/>
              </a:rPr>
              <a:t>SOPORTERIA</a:t>
            </a:r>
            <a:r>
              <a:rPr lang="es-MX" altLang="en-US" sz="4800" dirty="0"/>
              <a:t> </a:t>
            </a:r>
          </a:p>
        </p:txBody>
      </p:sp>
      <p:sp>
        <p:nvSpPr>
          <p:cNvPr id="80902" name="Text Box 6">
            <a:extLst>
              <a:ext uri="{FF2B5EF4-FFF2-40B4-BE49-F238E27FC236}">
                <a16:creationId xmlns:a16="http://schemas.microsoft.com/office/drawing/2014/main" id="{1FF699DE-0B3D-8FD4-B3E7-6DB86CFDB127}"/>
              </a:ext>
            </a:extLst>
          </p:cNvPr>
          <p:cNvSpPr txBox="1">
            <a:spLocks noChangeArrowheads="1"/>
          </p:cNvSpPr>
          <p:nvPr/>
        </p:nvSpPr>
        <p:spPr bwMode="auto">
          <a:xfrm>
            <a:off x="4783611" y="4166097"/>
            <a:ext cx="968406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Los soportes deben ser ferrosos</a:t>
            </a:r>
            <a:r>
              <a:rPr lang="es-MX" altLang="en-US" sz="4800" dirty="0"/>
              <a:t> </a:t>
            </a:r>
          </a:p>
        </p:txBody>
      </p:sp>
      <p:sp>
        <p:nvSpPr>
          <p:cNvPr id="80903" name="Text Box 7">
            <a:extLst>
              <a:ext uri="{FF2B5EF4-FFF2-40B4-BE49-F238E27FC236}">
                <a16:creationId xmlns:a16="http://schemas.microsoft.com/office/drawing/2014/main" id="{EB4AD9D4-8F4E-8F70-4EF4-74EB3A89A2A2}"/>
              </a:ext>
            </a:extLst>
          </p:cNvPr>
          <p:cNvSpPr txBox="1">
            <a:spLocks noChangeArrowheads="1"/>
          </p:cNvSpPr>
          <p:nvPr/>
        </p:nvSpPr>
        <p:spPr bwMode="auto">
          <a:xfrm>
            <a:off x="4260246" y="9448802"/>
            <a:ext cx="1332127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MX" altLang="en-US" sz="4800" dirty="0">
                <a:latin typeface="Comic Sans MS" panose="030F0702030302020204" pitchFamily="66" charset="0"/>
                <a:cs typeface="Times New Roman" panose="02020603050405020304" pitchFamily="18" charset="0"/>
              </a:rPr>
              <a:t>se sugiere inspeccionar al menos un 10% de la </a:t>
            </a:r>
            <a:endParaRPr lang="en-US" altLang="en-US" sz="4800" dirty="0">
              <a:latin typeface="Comic Sans MS" panose="030F0702030302020204" pitchFamily="66" charset="0"/>
              <a:cs typeface="Times New Roman" panose="02020603050405020304" pitchFamily="18" charset="0"/>
            </a:endParaRPr>
          </a:p>
          <a:p>
            <a:pPr eaLnBrk="1" hangingPunct="1"/>
            <a:r>
              <a:rPr lang="es-MX" altLang="en-US" sz="4800" dirty="0">
                <a:latin typeface="Comic Sans MS" panose="030F0702030302020204" pitchFamily="66" charset="0"/>
                <a:cs typeface="Times New Roman" panose="02020603050405020304" pitchFamily="18" charset="0"/>
              </a:rPr>
              <a:t>soportaría de acuerdo a los planos aprobados</a:t>
            </a:r>
            <a:endParaRPr lang="es-MX" altLang="en-US" sz="4800" dirty="0"/>
          </a:p>
        </p:txBody>
      </p:sp>
      <p:sp>
        <p:nvSpPr>
          <p:cNvPr id="80904" name="Text Box 8">
            <a:extLst>
              <a:ext uri="{FF2B5EF4-FFF2-40B4-BE49-F238E27FC236}">
                <a16:creationId xmlns:a16="http://schemas.microsoft.com/office/drawing/2014/main" id="{33263D3D-1462-4371-FC54-CC8E7E261919}"/>
              </a:ext>
            </a:extLst>
          </p:cNvPr>
          <p:cNvSpPr txBox="1">
            <a:spLocks noChangeArrowheads="1"/>
          </p:cNvSpPr>
          <p:nvPr/>
        </p:nvSpPr>
        <p:spPr bwMode="auto">
          <a:xfrm>
            <a:off x="4624455" y="5828091"/>
            <a:ext cx="1412598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4800" dirty="0">
                <a:latin typeface="Comic Sans MS" panose="030F0702030302020204" pitchFamily="66" charset="0"/>
              </a:rPr>
              <a:t>La </a:t>
            </a:r>
            <a:r>
              <a:rPr lang="en-US" altLang="en-US" sz="4800" dirty="0" err="1">
                <a:latin typeface="Comic Sans MS" panose="030F0702030302020204" pitchFamily="66" charset="0"/>
              </a:rPr>
              <a:t>distancia</a:t>
            </a:r>
            <a:r>
              <a:rPr lang="en-US" altLang="en-US" sz="4800" dirty="0">
                <a:latin typeface="Comic Sans MS" panose="030F0702030302020204" pitchFamily="66" charset="0"/>
              </a:rPr>
              <a:t> entre un </a:t>
            </a:r>
            <a:r>
              <a:rPr lang="en-US" altLang="en-US" sz="4800" dirty="0" err="1">
                <a:latin typeface="Comic Sans MS" panose="030F0702030302020204" pitchFamily="66" charset="0"/>
              </a:rPr>
              <a:t>soporte</a:t>
            </a:r>
            <a:r>
              <a:rPr lang="en-US" altLang="en-US" sz="4800" dirty="0">
                <a:latin typeface="Comic Sans MS" panose="030F0702030302020204" pitchFamily="66" charset="0"/>
              </a:rPr>
              <a:t> </a:t>
            </a:r>
            <a:r>
              <a:rPr lang="en-US" altLang="en-US" sz="4800" dirty="0" err="1">
                <a:latin typeface="Comic Sans MS" panose="030F0702030302020204" pitchFamily="66" charset="0"/>
              </a:rPr>
              <a:t>colgante</a:t>
            </a:r>
            <a:endParaRPr lang="en-US" altLang="en-US" sz="4800" dirty="0">
              <a:latin typeface="Comic Sans MS" panose="030F0702030302020204" pitchFamily="66" charset="0"/>
            </a:endParaRPr>
          </a:p>
          <a:p>
            <a:pPr eaLnBrk="1" hangingPunct="1"/>
            <a:r>
              <a:rPr lang="en-US" altLang="en-US" sz="4800" dirty="0">
                <a:latin typeface="Comic Sans MS" panose="030F0702030302020204" pitchFamily="66" charset="0"/>
              </a:rPr>
              <a:t>Y un </a:t>
            </a:r>
            <a:r>
              <a:rPr lang="en-US" altLang="en-US" sz="4800" dirty="0" err="1">
                <a:latin typeface="Comic Sans MS" panose="030F0702030302020204" pitchFamily="66" charset="0"/>
              </a:rPr>
              <a:t>rociador</a:t>
            </a:r>
            <a:r>
              <a:rPr lang="en-US" altLang="en-US" sz="4800" dirty="0">
                <a:latin typeface="Comic Sans MS" panose="030F0702030302020204" pitchFamily="66" charset="0"/>
              </a:rPr>
              <a:t> vertical no </a:t>
            </a:r>
            <a:r>
              <a:rPr lang="en-US" altLang="en-US" sz="4800" dirty="0" err="1">
                <a:latin typeface="Comic Sans MS" panose="030F0702030302020204" pitchFamily="66" charset="0"/>
              </a:rPr>
              <a:t>debe</a:t>
            </a:r>
            <a:r>
              <a:rPr lang="en-US" altLang="en-US" sz="4800" dirty="0">
                <a:latin typeface="Comic Sans MS" panose="030F0702030302020204" pitchFamily="66" charset="0"/>
              </a:rPr>
              <a:t> ser </a:t>
            </a:r>
            <a:r>
              <a:rPr lang="en-US" altLang="en-US" sz="4800" dirty="0" err="1">
                <a:latin typeface="Comic Sans MS" panose="030F0702030302020204" pitchFamily="66" charset="0"/>
              </a:rPr>
              <a:t>menor</a:t>
            </a:r>
            <a:r>
              <a:rPr lang="en-US" altLang="en-US" sz="4800" dirty="0">
                <a:latin typeface="Comic Sans MS" panose="030F0702030302020204" pitchFamily="66" charset="0"/>
              </a:rPr>
              <a:t> de 3 in.</a:t>
            </a:r>
            <a:endParaRPr lang="es-ES" altLang="en-US" sz="4800" dirty="0">
              <a:latin typeface="Comic Sans MS" panose="030F0702030302020204" pitchFamily="66" charset="0"/>
            </a:endParaRPr>
          </a:p>
        </p:txBody>
      </p:sp>
      <p:pic>
        <p:nvPicPr>
          <p:cNvPr id="3" name="Imagen 2">
            <a:extLst>
              <a:ext uri="{FF2B5EF4-FFF2-40B4-BE49-F238E27FC236}">
                <a16:creationId xmlns:a16="http://schemas.microsoft.com/office/drawing/2014/main" id="{4D1DE658-07D8-E986-989B-56283A5AB13A}"/>
              </a:ext>
            </a:extLst>
          </p:cNvPr>
          <p:cNvPicPr>
            <a:picLocks noChangeAspect="1"/>
          </p:cNvPicPr>
          <p:nvPr/>
        </p:nvPicPr>
        <p:blipFill>
          <a:blip r:embed="rId3"/>
          <a:stretch>
            <a:fillRect/>
          </a:stretch>
        </p:blipFill>
        <p:spPr>
          <a:xfrm>
            <a:off x="757413" y="673364"/>
            <a:ext cx="22914749" cy="1805487"/>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0902"/>
                                        </p:tgtEl>
                                        <p:attrNameLst>
                                          <p:attrName>style.visibility</p:attrName>
                                        </p:attrNameLst>
                                      </p:cBhvr>
                                      <p:to>
                                        <p:strVal val="visible"/>
                                      </p:to>
                                    </p:set>
                                    <p:anim calcmode="lin" valueType="num">
                                      <p:cBhvr additive="base">
                                        <p:cTn id="7" dur="500" fill="hold"/>
                                        <p:tgtEl>
                                          <p:spTgt spid="80902"/>
                                        </p:tgtEl>
                                        <p:attrNameLst>
                                          <p:attrName>ppt_x</p:attrName>
                                        </p:attrNameLst>
                                      </p:cBhvr>
                                      <p:tavLst>
                                        <p:tav tm="0">
                                          <p:val>
                                            <p:strVal val="0-#ppt_w/2"/>
                                          </p:val>
                                        </p:tav>
                                        <p:tav tm="100000">
                                          <p:val>
                                            <p:strVal val="#ppt_x"/>
                                          </p:val>
                                        </p:tav>
                                      </p:tavLst>
                                    </p:anim>
                                    <p:anim calcmode="lin" valueType="num">
                                      <p:cBhvr additive="base">
                                        <p:cTn id="8" dur="500" fill="hold"/>
                                        <p:tgtEl>
                                          <p:spTgt spid="809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0904"/>
                                        </p:tgtEl>
                                        <p:attrNameLst>
                                          <p:attrName>style.visibility</p:attrName>
                                        </p:attrNameLst>
                                      </p:cBhvr>
                                      <p:to>
                                        <p:strVal val="visible"/>
                                      </p:to>
                                    </p:set>
                                    <p:anim calcmode="lin" valueType="num">
                                      <p:cBhvr additive="base">
                                        <p:cTn id="13" dur="500" fill="hold"/>
                                        <p:tgtEl>
                                          <p:spTgt spid="80904"/>
                                        </p:tgtEl>
                                        <p:attrNameLst>
                                          <p:attrName>ppt_x</p:attrName>
                                        </p:attrNameLst>
                                      </p:cBhvr>
                                      <p:tavLst>
                                        <p:tav tm="0">
                                          <p:val>
                                            <p:strVal val="0-#ppt_w/2"/>
                                          </p:val>
                                        </p:tav>
                                        <p:tav tm="100000">
                                          <p:val>
                                            <p:strVal val="#ppt_x"/>
                                          </p:val>
                                        </p:tav>
                                      </p:tavLst>
                                    </p:anim>
                                    <p:anim calcmode="lin" valueType="num">
                                      <p:cBhvr additive="base">
                                        <p:cTn id="14" dur="500" fill="hold"/>
                                        <p:tgtEl>
                                          <p:spTgt spid="8090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0903"/>
                                        </p:tgtEl>
                                        <p:attrNameLst>
                                          <p:attrName>style.visibility</p:attrName>
                                        </p:attrNameLst>
                                      </p:cBhvr>
                                      <p:to>
                                        <p:strVal val="visible"/>
                                      </p:to>
                                    </p:set>
                                    <p:anim calcmode="lin" valueType="num">
                                      <p:cBhvr additive="base">
                                        <p:cTn id="19" dur="500" fill="hold"/>
                                        <p:tgtEl>
                                          <p:spTgt spid="80903"/>
                                        </p:tgtEl>
                                        <p:attrNameLst>
                                          <p:attrName>ppt_x</p:attrName>
                                        </p:attrNameLst>
                                      </p:cBhvr>
                                      <p:tavLst>
                                        <p:tav tm="0">
                                          <p:val>
                                            <p:strVal val="0-#ppt_w/2"/>
                                          </p:val>
                                        </p:tav>
                                        <p:tav tm="100000">
                                          <p:val>
                                            <p:strVal val="#ppt_x"/>
                                          </p:val>
                                        </p:tav>
                                      </p:tavLst>
                                    </p:anim>
                                    <p:anim calcmode="lin" valueType="num">
                                      <p:cBhvr additive="base">
                                        <p:cTn id="20" dur="500" fill="hold"/>
                                        <p:tgtEl>
                                          <p:spTgt spid="809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2" grpId="0" autoUpdateAnimBg="0"/>
      <p:bldP spid="80903" grpId="0" autoUpdateAnimBg="0"/>
      <p:bldP spid="80904"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CuadroTexto">
            <a:extLst>
              <a:ext uri="{FF2B5EF4-FFF2-40B4-BE49-F238E27FC236}">
                <a16:creationId xmlns:a16="http://schemas.microsoft.com/office/drawing/2014/main" id="{508367A2-8283-4AF2-96D2-ABAAD4D01775}"/>
              </a:ext>
            </a:extLst>
          </p:cNvPr>
          <p:cNvSpPr txBox="1">
            <a:spLocks noChangeArrowheads="1"/>
          </p:cNvSpPr>
          <p:nvPr/>
        </p:nvSpPr>
        <p:spPr bwMode="auto">
          <a:xfrm>
            <a:off x="2861325" y="4569404"/>
            <a:ext cx="17426565"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MX" altLang="es-MX" sz="8800" dirty="0">
                <a:latin typeface="Calibri" panose="020F0502020204030204" pitchFamily="34" charset="0"/>
              </a:rPr>
              <a:t>MUCHAS GRACIAS POR SU ATENCION</a:t>
            </a:r>
          </a:p>
          <a:p>
            <a:pPr eaLnBrk="1" hangingPunct="1"/>
            <a:endParaRPr lang="es-MX" altLang="es-MX" sz="8800" dirty="0">
              <a:latin typeface="Calibri" panose="020F0502020204030204" pitchFamily="34" charset="0"/>
            </a:endParaRPr>
          </a:p>
          <a:p>
            <a:pPr eaLnBrk="1" hangingPunct="1"/>
            <a:r>
              <a:rPr lang="es-MX" altLang="es-MX" sz="8800" dirty="0">
                <a:latin typeface="Calibri" panose="020F0502020204030204" pitchFamily="34" charset="0"/>
              </a:rPr>
              <a:t>JOSE M. CRUZ</a:t>
            </a:r>
          </a:p>
          <a:p>
            <a:pPr eaLnBrk="1" hangingPunct="1"/>
            <a:r>
              <a:rPr lang="es-MX" altLang="es-MX" sz="8800" dirty="0">
                <a:latin typeface="Calibri" panose="020F0502020204030204" pitchFamily="34" charset="0"/>
              </a:rPr>
              <a:t>jmcruz@soporteindustrial.com</a:t>
            </a:r>
          </a:p>
          <a:p>
            <a:pPr eaLnBrk="1" hangingPunct="1"/>
            <a:r>
              <a:rPr lang="es-MX" altLang="es-MX" sz="8800" dirty="0">
                <a:latin typeface="Calibri" panose="020F0502020204030204" pitchFamily="34" charset="0"/>
              </a:rPr>
              <a:t>Cel.- 33-34967305</a:t>
            </a:r>
          </a:p>
        </p:txBody>
      </p:sp>
      <p:pic>
        <p:nvPicPr>
          <p:cNvPr id="3" name="Imagen 2">
            <a:extLst>
              <a:ext uri="{FF2B5EF4-FFF2-40B4-BE49-F238E27FC236}">
                <a16:creationId xmlns:a16="http://schemas.microsoft.com/office/drawing/2014/main" id="{74497DDA-0BE7-2A5A-9C1B-A04F9CF16B1E}"/>
              </a:ext>
            </a:extLst>
          </p:cNvPr>
          <p:cNvPicPr>
            <a:picLocks noChangeAspect="1"/>
          </p:cNvPicPr>
          <p:nvPr/>
        </p:nvPicPr>
        <p:blipFill>
          <a:blip r:embed="rId3"/>
          <a:stretch>
            <a:fillRect/>
          </a:stretch>
        </p:blipFill>
        <p:spPr>
          <a:xfrm>
            <a:off x="1353159" y="807371"/>
            <a:ext cx="22283107" cy="1755719"/>
          </a:xfrm>
          <a:prstGeom prst="rect">
            <a:avLst/>
          </a:prstGeom>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VIDEOFILE" val="Video\Video-2-02_PowerPlugs_Video_Backgrounds.wmv"/>
  <p:tag name="VIDEOGRIDCOORDINATE" val="0 1"/>
  <p:tag name="CATEGORYPATH" val="C:\Program Files\PowerPlugs\Video Backgrounds\Videos\Video"/>
  <p:tag name="PATTERNCOLOR" val="16711680"/>
  <p:tag name="VB" val="1"/>
  <p:tag name="BACKDROPTRANSPERCENTAGE" val="178"/>
  <p:tag name="MYFAVORITES" val="0"/>
  <p:tag name="BACKDROP" val="0"/>
  <p:tag name="TRANSPARENCY" val="1"/>
  <p:tag name="LOOPVIDEO" val="1"/>
  <p:tag name="VIDEOOPTION" val="Normal"/>
  <p:tag name="POWER3D TRANSITION" val="BifoldingBackdrop.p3d 0"/>
  <p:tag name="POWER3D OPTIONS" val="Fast "/>
  <p:tag name="POWER3D SOUND" val="Bifolding Backdrop"/>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61</TotalTime>
  <Words>3282</Words>
  <Application>Microsoft Office PowerPoint</Application>
  <PresentationFormat>Personalizado</PresentationFormat>
  <Paragraphs>373</Paragraphs>
  <Slides>56</Slides>
  <Notes>35</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56</vt:i4>
      </vt:variant>
    </vt:vector>
  </HeadingPairs>
  <TitlesOfParts>
    <vt:vector size="64" baseType="lpstr">
      <vt:lpstr>Calibri</vt:lpstr>
      <vt:lpstr>Comic Sans MS</vt:lpstr>
      <vt:lpstr>Helvetica Neue</vt:lpstr>
      <vt:lpstr>Helvetica Neue Medium</vt:lpstr>
      <vt:lpstr>Symbol</vt:lpstr>
      <vt:lpstr>Times New Roman</vt:lpstr>
      <vt:lpstr>21_BasicWhite</vt:lpstr>
      <vt:lpstr>AutoCAD Drawing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José Manuel</dc:creator>
  <cp:lastModifiedBy>José Manuel Cruz</cp:lastModifiedBy>
  <cp:revision>4</cp:revision>
  <dcterms:modified xsi:type="dcterms:W3CDTF">2024-10-17T18:12:48Z</dcterms:modified>
</cp:coreProperties>
</file>